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90" r:id="rId3"/>
    <p:sldId id="704" r:id="rId4"/>
    <p:sldId id="705" r:id="rId5"/>
    <p:sldId id="697" r:id="rId6"/>
    <p:sldId id="70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999" autoAdjust="0"/>
  </p:normalViewPr>
  <p:slideViewPr>
    <p:cSldViewPr snapToGrid="0">
      <p:cViewPr>
        <p:scale>
          <a:sx n="53" d="100"/>
          <a:sy n="53" d="100"/>
        </p:scale>
        <p:origin x="-139" y="53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DE7F-89F5-3FFA-4839-5F562B50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23C467-046D-6D27-5FDA-30479A004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340862-B2F4-4FC7-EEAC-1229660C6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57504-1917-5E24-DD0F-FB765C9A2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87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1E2AD-4467-3696-5F62-BC54F95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A58876-DA47-7677-A9AF-F9BCEB6A2F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D898E1-AA83-EC44-CB07-5ECE3DF7E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4F9B1-AAA6-55A7-6BDC-9F74B0095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13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08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97071-C2BD-08F4-5115-BF84ECED0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C80C87-2170-E1E2-9D73-1FC2A1AF6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E2F50D-6396-FD8D-DB59-3E9B9FDDA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89911-E8A7-795B-7A7A-4AC58273A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61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NeuroSim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Quantization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Goal – </a:t>
            </a:r>
            <a:r>
              <a:rPr lang="en-US" altLang="ko-KR" dirty="0" err="1"/>
              <a:t>NeuroSim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양자화된 네트워크를 </a:t>
            </a:r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inference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2536-92CD-9D59-4A74-858F595D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E133-7593-D699-A942-E38FB97B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Quantization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B5765C4-5647-468D-4FE1-5ACCA59802A0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EE8235-9E42-5094-7FC6-D2AB35D4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3452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ko-KR" sz="2000" dirty="0"/>
              <a:t>Quantization: weight</a:t>
            </a:r>
            <a:r>
              <a:rPr lang="ko-KR" altLang="en-US" sz="2000" dirty="0"/>
              <a:t>이나 </a:t>
            </a:r>
            <a:r>
              <a:rPr lang="en-US" altLang="ko-KR" sz="2000" dirty="0"/>
              <a:t>activation(input)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정밀도를 줄이는 것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XNOR-Net(2016): weight and activation are binary values (-1,1), scaling factor 		     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WAGE(2018): weight 2 bit, activation 8 bit</a:t>
            </a:r>
          </a:p>
          <a:p>
            <a:pPr marL="457200" lvl="1" indent="0">
              <a:buNone/>
            </a:pPr>
            <a:r>
              <a:rPr lang="en-US" altLang="ko-KR" sz="2000" dirty="0"/>
              <a:t>	      gradient of weight 8 bit, gradient of activation 8 bit.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1245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7C8FD-4163-9A29-FDFC-1132780C4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BD26C-AB0A-5FBA-4FDD-0E53C33A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XNOR-Net 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81889C2-E29A-8C84-CFCE-E60765BBCA6D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D1ECAE-1EE8-C600-9BBD-18F5902A0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/>
          <a:lstStyle/>
          <a:p>
            <a:pPr lvl="1">
              <a:buFontTx/>
              <a:buChar char="-"/>
            </a:pPr>
            <a:r>
              <a:rPr lang="en-US" altLang="ko-KR" sz="2000" dirty="0"/>
              <a:t>Scaling factor</a:t>
            </a:r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r>
              <a:rPr lang="en-US" altLang="ko-KR" sz="2000" dirty="0"/>
              <a:t>forward pass → backward pass → update parameters </a:t>
            </a:r>
          </a:p>
          <a:p>
            <a:pPr lvl="2">
              <a:buFontTx/>
              <a:buChar char="-"/>
            </a:pPr>
            <a:r>
              <a:rPr lang="en-US" altLang="ko-KR" sz="1800" dirty="0"/>
              <a:t>inference </a:t>
            </a:r>
            <a:r>
              <a:rPr lang="ko-KR" altLang="en-US" sz="1800" dirty="0"/>
              <a:t>시 </a:t>
            </a:r>
            <a:r>
              <a:rPr lang="en-US" altLang="ko-KR" sz="1800" dirty="0"/>
              <a:t>forward</a:t>
            </a:r>
            <a:r>
              <a:rPr lang="ko-KR" altLang="en-US" sz="1800" dirty="0"/>
              <a:t>만</a:t>
            </a:r>
            <a:endParaRPr lang="en-US" altLang="ko-KR" sz="1800" dirty="0"/>
          </a:p>
          <a:p>
            <a:pPr lvl="2">
              <a:buFontTx/>
              <a:buChar char="-"/>
            </a:pPr>
            <a:endParaRPr lang="en-US" altLang="ko-KR" sz="1800" dirty="0"/>
          </a:p>
          <a:p>
            <a:pPr lvl="2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r>
              <a:rPr lang="en-US" altLang="ko-KR" sz="2000" dirty="0"/>
              <a:t>Fake quantization</a:t>
            </a:r>
          </a:p>
          <a:p>
            <a:pPr lvl="2">
              <a:buFontTx/>
              <a:buChar char="-"/>
            </a:pPr>
            <a:r>
              <a:rPr lang="en-US" altLang="ko-KR" sz="1800" dirty="0"/>
              <a:t>-1, 1</a:t>
            </a:r>
            <a:r>
              <a:rPr lang="ko-KR" altLang="en-US" sz="1800" dirty="0"/>
              <a:t>로</a:t>
            </a:r>
            <a:r>
              <a:rPr lang="en-US" altLang="ko-KR" sz="1800" dirty="0"/>
              <a:t> </a:t>
            </a:r>
            <a:r>
              <a:rPr lang="ko-KR" altLang="en-US" sz="1800" dirty="0"/>
              <a:t>극단적인 양자화가 발생하므로 파라미터가 업데이트 될 때는 </a:t>
            </a:r>
            <a:r>
              <a:rPr lang="en-US" altLang="ko-KR" sz="1800" dirty="0"/>
              <a:t>FP 32</a:t>
            </a:r>
            <a:r>
              <a:rPr lang="ko-KR" altLang="en-US" sz="1800" dirty="0"/>
              <a:t> 즉 </a:t>
            </a:r>
            <a:r>
              <a:rPr lang="en-US" altLang="ko-KR" sz="1800" dirty="0"/>
              <a:t>full precision</a:t>
            </a:r>
            <a:r>
              <a:rPr lang="ko-KR" altLang="en-US" sz="1800" dirty="0"/>
              <a:t> 연산 사용</a:t>
            </a:r>
            <a:r>
              <a:rPr lang="en-US" altLang="ko-KR" sz="1800" dirty="0"/>
              <a:t>.</a:t>
            </a:r>
          </a:p>
          <a:p>
            <a:pPr lvl="2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2200" dirty="0"/>
          </a:p>
          <a:p>
            <a:pPr lvl="2">
              <a:buFontTx/>
              <a:buChar char="-"/>
            </a:pPr>
            <a:endParaRPr lang="en-US" altLang="ko-KR" sz="18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1">
              <a:buFontTx/>
              <a:buChar char="-"/>
            </a:pPr>
            <a:endParaRPr lang="en-US" altLang="ko-KR" sz="2000" dirty="0"/>
          </a:p>
          <a:p>
            <a:pPr lvl="2">
              <a:buFontTx/>
              <a:buChar char="-"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444042-FF3D-325B-545A-0C2BEF64A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448" y="1623599"/>
            <a:ext cx="1357931" cy="436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00DC77-FCA0-01D1-256A-A89579474BC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0833"/>
          <a:stretch/>
        </p:blipFill>
        <p:spPr>
          <a:xfrm>
            <a:off x="4437976" y="1561081"/>
            <a:ext cx="3763621" cy="8783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BCA8DF-E3FB-547D-4B06-8C67341F9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49547" y="1561081"/>
            <a:ext cx="726086" cy="87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3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82129-2D4B-A75B-DCBF-B655392D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B4630-FB97-ACF3-902F-E63026F39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CDD59AA0-9236-364E-1D3C-BB3B694B0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598" y="1929598"/>
            <a:ext cx="7612803" cy="2998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8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E5E53-CF0C-87A6-66F5-4000D41A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F0014-2AEE-DCD1-5BC3-78242A1ED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WAGE Quantization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466A82D-A295-5151-79CE-DA8F628FFB0E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466A82D-A295-5151-79CE-DA8F628FFB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7164" y="649976"/>
                <a:ext cx="114480" cy="20412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EBC4225-2424-29B6-DF8C-5486F8455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925" y="2849325"/>
            <a:ext cx="5281118" cy="6553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2B64BCA-7B2C-40DA-0F32-89A1AD7FC2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3658"/>
          <a:stretch/>
        </p:blipFill>
        <p:spPr>
          <a:xfrm>
            <a:off x="7207479" y="1031798"/>
            <a:ext cx="4340003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35542</TotalTime>
  <Words>148</Words>
  <Application>Microsoft Office PowerPoint</Application>
  <PresentationFormat>와이드스크린</PresentationFormat>
  <Paragraphs>43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NeuroSim Quantization</vt:lpstr>
      <vt:lpstr>Long Term Goal</vt:lpstr>
      <vt:lpstr>Quantization</vt:lpstr>
      <vt:lpstr>XNOR-Net </vt:lpstr>
      <vt:lpstr>WAGE Quantization</vt:lpstr>
      <vt:lpstr>WAGE Quantization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1254</cp:revision>
  <dcterms:created xsi:type="dcterms:W3CDTF">2023-03-06T16:32:37Z</dcterms:created>
  <dcterms:modified xsi:type="dcterms:W3CDTF">2024-11-18T07:06:12Z</dcterms:modified>
</cp:coreProperties>
</file>