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93" r:id="rId4"/>
    <p:sldId id="294" r:id="rId5"/>
    <p:sldId id="295" r:id="rId6"/>
    <p:sldId id="302" r:id="rId7"/>
    <p:sldId id="296" r:id="rId8"/>
    <p:sldId id="303" r:id="rId9"/>
    <p:sldId id="304" r:id="rId10"/>
    <p:sldId id="305" r:id="rId11"/>
    <p:sldId id="299" r:id="rId12"/>
    <p:sldId id="30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BBB6D-BA1C-4E8B-8E57-8669FB3DD2D1}" v="96" dt="2024-02-04T17:43:59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30"/>
  </p:normalViewPr>
  <p:slideViewPr>
    <p:cSldViewPr snapToGrid="0">
      <p:cViewPr varScale="1">
        <p:scale>
          <a:sx n="147" d="100"/>
          <a:sy n="147" d="100"/>
        </p:scale>
        <p:origin x="7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희주" userId="d89d3b07-19a9-45b3-bb1f-7ed9abf95612" providerId="ADAL" clId="{92BBBB6D-BA1C-4E8B-8E57-8669FB3DD2D1}"/>
    <pc:docChg chg="undo custSel delSld modSld">
      <pc:chgData name="여희주" userId="d89d3b07-19a9-45b3-bb1f-7ed9abf95612" providerId="ADAL" clId="{92BBBB6D-BA1C-4E8B-8E57-8669FB3DD2D1}" dt="2024-02-04T17:58:40.037" v="3598" actId="1076"/>
      <pc:docMkLst>
        <pc:docMk/>
      </pc:docMkLst>
      <pc:sldChg chg="addSp delSp modSp mod">
        <pc:chgData name="여희주" userId="d89d3b07-19a9-45b3-bb1f-7ed9abf95612" providerId="ADAL" clId="{92BBBB6D-BA1C-4E8B-8E57-8669FB3DD2D1}" dt="2024-02-04T17:37:08.604" v="3013" actId="1076"/>
        <pc:sldMkLst>
          <pc:docMk/>
          <pc:sldMk cId="1443329755" sldId="257"/>
        </pc:sldMkLst>
        <pc:spChg chg="mod">
          <ac:chgData name="여희주" userId="d89d3b07-19a9-45b3-bb1f-7ed9abf95612" providerId="ADAL" clId="{92BBBB6D-BA1C-4E8B-8E57-8669FB3DD2D1}" dt="2024-02-04T17:14:40.135" v="2834" actId="20577"/>
          <ac:spMkLst>
            <pc:docMk/>
            <pc:sldMk cId="1443329755" sldId="257"/>
            <ac:spMk id="2" creationId="{8800C61D-DE4D-25BD-8F3C-48F24FB3D733}"/>
          </ac:spMkLst>
        </pc:spChg>
        <pc:spChg chg="add mod">
          <ac:chgData name="여희주" userId="d89d3b07-19a9-45b3-bb1f-7ed9abf95612" providerId="ADAL" clId="{92BBBB6D-BA1C-4E8B-8E57-8669FB3DD2D1}" dt="2024-02-04T17:33:44.834" v="2851" actId="1076"/>
          <ac:spMkLst>
            <pc:docMk/>
            <pc:sldMk cId="1443329755" sldId="257"/>
            <ac:spMk id="4" creationId="{B5925ACD-AAB1-8B40-C322-00A627BB2379}"/>
          </ac:spMkLst>
        </pc:spChg>
        <pc:spChg chg="add mod">
          <ac:chgData name="여희주" userId="d89d3b07-19a9-45b3-bb1f-7ed9abf95612" providerId="ADAL" clId="{92BBBB6D-BA1C-4E8B-8E57-8669FB3DD2D1}" dt="2024-02-04T17:36:59.117" v="3012" actId="20577"/>
          <ac:spMkLst>
            <pc:docMk/>
            <pc:sldMk cId="1443329755" sldId="257"/>
            <ac:spMk id="5" creationId="{1C74AF8F-D91E-E748-2415-9A96BCDA2401}"/>
          </ac:spMkLst>
        </pc:spChg>
        <pc:spChg chg="del">
          <ac:chgData name="여희주" userId="d89d3b07-19a9-45b3-bb1f-7ed9abf95612" providerId="ADAL" clId="{92BBBB6D-BA1C-4E8B-8E57-8669FB3DD2D1}" dt="2024-02-04T17:14:47.437" v="2837" actId="478"/>
          <ac:spMkLst>
            <pc:docMk/>
            <pc:sldMk cId="1443329755" sldId="257"/>
            <ac:spMk id="13" creationId="{7BFCB3C5-1F50-9258-A6C6-516E4DCC9C8B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7" creationId="{1216EC43-1C40-4B79-1976-578C0C7AA9D0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8" creationId="{0C35EB05-CEAF-CE0B-FCD8-3D325570974B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9" creationId="{7784805D-3762-8D55-3066-AFD0786B7FD6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0" creationId="{71DECD1E-9B2B-9EE2-400A-754B5E04199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1" creationId="{2543F4F1-71DE-AC29-AF0D-75DED98B0D6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2" creationId="{0D21C634-AAE7-F202-F52F-7FD07FAE824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3" creationId="{A05B4935-0CFC-6940-8DEB-93FDEA98F9DD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4" creationId="{D374FD47-DB1E-69BE-0B60-BE3484761A63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5" creationId="{173F1A5B-F149-6498-F43C-D93D942531B7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6" creationId="{76DA3040-EB45-967B-57A1-DF52EC18C31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7" creationId="{1471C576-D44F-9F97-C30D-6D2DBE571FDE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8" creationId="{E78A0ADB-C2C5-3846-0723-930DDD43260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9" creationId="{B2827D42-6216-DDEF-EF73-89635F69A0D5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0" creationId="{AAF123F5-25C1-8065-A6DC-E1F1854CA9C5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1" creationId="{C6953CA1-F8D8-ADC3-2495-091A17F185B6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2" creationId="{62A1D496-EB09-F959-9117-F4CE43185E8A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3" creationId="{41854051-4FEF-D5D5-E3A8-77A1FF92181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5" creationId="{0C30F385-6DE7-345A-300D-BC07558BBA42}"/>
          </ac:spMkLst>
        </pc:spChg>
        <pc:spChg chg="del">
          <ac:chgData name="여희주" userId="d89d3b07-19a9-45b3-bb1f-7ed9abf95612" providerId="ADAL" clId="{92BBBB6D-BA1C-4E8B-8E57-8669FB3DD2D1}" dt="2024-02-04T17:14:42.568" v="2835" actId="478"/>
          <ac:spMkLst>
            <pc:docMk/>
            <pc:sldMk cId="1443329755" sldId="257"/>
            <ac:spMk id="71" creationId="{5DA7FF44-5871-CF50-19FD-4194C1C56172}"/>
          </ac:spMkLst>
        </pc:spChg>
        <pc:picChg chg="del">
          <ac:chgData name="여희주" userId="d89d3b07-19a9-45b3-bb1f-7ed9abf95612" providerId="ADAL" clId="{92BBBB6D-BA1C-4E8B-8E57-8669FB3DD2D1}" dt="2024-02-04T17:14:47.437" v="2837" actId="478"/>
          <ac:picMkLst>
            <pc:docMk/>
            <pc:sldMk cId="1443329755" sldId="257"/>
            <ac:picMk id="26" creationId="{4BCEB107-EBB2-6AA5-9A34-C8482225378E}"/>
          </ac:picMkLst>
        </pc:picChg>
        <pc:picChg chg="add mod">
          <ac:chgData name="여희주" userId="d89d3b07-19a9-45b3-bb1f-7ed9abf95612" providerId="ADAL" clId="{92BBBB6D-BA1C-4E8B-8E57-8669FB3DD2D1}" dt="2024-02-04T17:37:08.604" v="3013" actId="1076"/>
          <ac:picMkLst>
            <pc:docMk/>
            <pc:sldMk cId="1443329755" sldId="257"/>
            <ac:picMk id="6146" creationId="{015E98A9-6EB2-5E0A-366D-431CC6B381CF}"/>
          </ac:picMkLst>
        </pc:picChg>
        <pc:cxnChg chg="del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4" creationId="{D3924C14-6700-41B9-D265-4C237C886708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6" creationId="{1B42816E-3171-8CB3-72D3-A3EE34DA6CDA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9" creationId="{A6E97CDB-622B-2EDF-D2AB-990F0039B47C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2" creationId="{3ED9E386-0BC5-8102-B8D2-417C5BCF6165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5" creationId="{0D92BE15-E2A6-5D2C-D0D5-D9B9A1DB1626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9" creationId="{4BE20E61-68D0-A7F3-FD7B-47BCFD220A96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2" creationId="{7A7FA972-B3D5-AA56-2233-5FE36BCA3F69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5" creationId="{028F2DFF-B107-E9AE-173B-A4147FBB6841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8" creationId="{085427AE-6BF0-430F-BF16-F0B69E69A011}"/>
          </ac:cxnSpMkLst>
        </pc:cxnChg>
      </pc:sldChg>
      <pc:sldChg chg="modSp mod">
        <pc:chgData name="여희주" userId="d89d3b07-19a9-45b3-bb1f-7ed9abf95612" providerId="ADAL" clId="{92BBBB6D-BA1C-4E8B-8E57-8669FB3DD2D1}" dt="2024-02-04T17:48:04.478" v="3595" actId="20577"/>
        <pc:sldMkLst>
          <pc:docMk/>
          <pc:sldMk cId="0" sldId="259"/>
        </pc:sldMkLst>
        <pc:spChg chg="mod">
          <ac:chgData name="여희주" userId="d89d3b07-19a9-45b3-bb1f-7ed9abf95612" providerId="ADAL" clId="{92BBBB6D-BA1C-4E8B-8E57-8669FB3DD2D1}" dt="2024-02-04T17:48:04.478" v="3595" actId="20577"/>
          <ac:spMkLst>
            <pc:docMk/>
            <pc:sldMk cId="0" sldId="259"/>
            <ac:spMk id="14" creationId="{2548AB2C-D48E-30E0-8A13-9E6A4D350BA8}"/>
          </ac:spMkLst>
        </pc:spChg>
      </pc:sldChg>
      <pc:sldChg chg="modSp mod">
        <pc:chgData name="여희주" userId="d89d3b07-19a9-45b3-bb1f-7ed9abf95612" providerId="ADAL" clId="{92BBBB6D-BA1C-4E8B-8E57-8669FB3DD2D1}" dt="2024-02-04T17:47:52.194" v="3593" actId="20577"/>
        <pc:sldMkLst>
          <pc:docMk/>
          <pc:sldMk cId="3661066457" sldId="260"/>
        </pc:sldMkLst>
        <pc:spChg chg="mod">
          <ac:chgData name="여희주" userId="d89d3b07-19a9-45b3-bb1f-7ed9abf95612" providerId="ADAL" clId="{92BBBB6D-BA1C-4E8B-8E57-8669FB3DD2D1}" dt="2024-02-04T17:47:52.194" v="3593" actId="20577"/>
          <ac:spMkLst>
            <pc:docMk/>
            <pc:sldMk cId="3661066457" sldId="260"/>
            <ac:spMk id="2" creationId="{001FE756-8716-A14A-1745-D7D50E1E1F21}"/>
          </ac:spMkLst>
        </pc:spChg>
        <pc:spChg chg="mod">
          <ac:chgData name="여희주" userId="d89d3b07-19a9-45b3-bb1f-7ed9abf95612" providerId="ADAL" clId="{92BBBB6D-BA1C-4E8B-8E57-8669FB3DD2D1}" dt="2024-02-03T12:19:20.812" v="20" actId="20577"/>
          <ac:spMkLst>
            <pc:docMk/>
            <pc:sldMk cId="3661066457" sldId="260"/>
            <ac:spMk id="4" creationId="{BF76F126-0A4F-46B8-9B2B-8C3F765120EB}"/>
          </ac:spMkLst>
        </pc:spChg>
        <pc:spChg chg="mod">
          <ac:chgData name="여희주" userId="d89d3b07-19a9-45b3-bb1f-7ed9abf95612" providerId="ADAL" clId="{92BBBB6D-BA1C-4E8B-8E57-8669FB3DD2D1}" dt="2024-02-03T12:19:26.656" v="25" actId="20577"/>
          <ac:spMkLst>
            <pc:docMk/>
            <pc:sldMk cId="3661066457" sldId="260"/>
            <ac:spMk id="8" creationId="{C45586EF-81E0-4B12-8A46-641BCC367D02}"/>
          </ac:spMkLst>
        </pc:spChg>
      </pc:sldChg>
      <pc:sldChg chg="addSp delSp modSp mod">
        <pc:chgData name="여희주" userId="d89d3b07-19a9-45b3-bb1f-7ed9abf95612" providerId="ADAL" clId="{92BBBB6D-BA1C-4E8B-8E57-8669FB3DD2D1}" dt="2024-02-04T17:35:47.108" v="2869"/>
        <pc:sldMkLst>
          <pc:docMk/>
          <pc:sldMk cId="1427609178" sldId="261"/>
        </pc:sldMkLst>
        <pc:spChg chg="mod">
          <ac:chgData name="여희주" userId="d89d3b07-19a9-45b3-bb1f-7ed9abf95612" providerId="ADAL" clId="{92BBBB6D-BA1C-4E8B-8E57-8669FB3DD2D1}" dt="2024-02-04T13:49:26.731" v="726" actId="20577"/>
          <ac:spMkLst>
            <pc:docMk/>
            <pc:sldMk cId="1427609178" sldId="261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3:51:51.461" v="860" actId="403"/>
          <ac:spMkLst>
            <pc:docMk/>
            <pc:sldMk cId="1427609178" sldId="261"/>
            <ac:spMk id="3" creationId="{656C3E1B-402E-D2AF-3F3E-9C87ADB8D912}"/>
          </ac:spMkLst>
        </pc:spChg>
        <pc:spChg chg="add mod">
          <ac:chgData name="여희주" userId="d89d3b07-19a9-45b3-bb1f-7ed9abf95612" providerId="ADAL" clId="{92BBBB6D-BA1C-4E8B-8E57-8669FB3DD2D1}" dt="2024-02-04T13:52:54.620" v="923" actId="1076"/>
          <ac:spMkLst>
            <pc:docMk/>
            <pc:sldMk cId="1427609178" sldId="261"/>
            <ac:spMk id="6" creationId="{420861E2-F3FF-E27B-FCB0-0DEA243D7024}"/>
          </ac:spMkLst>
        </pc:spChg>
        <pc:spChg chg="add mod">
          <ac:chgData name="여희주" userId="d89d3b07-19a9-45b3-bb1f-7ed9abf95612" providerId="ADAL" clId="{92BBBB6D-BA1C-4E8B-8E57-8669FB3DD2D1}" dt="2024-02-04T17:35:47.108" v="2869"/>
          <ac:spMkLst>
            <pc:docMk/>
            <pc:sldMk cId="1427609178" sldId="261"/>
            <ac:spMk id="7" creationId="{33467678-8817-0010-18A4-B5D4EA0ABF26}"/>
          </ac:spMkLst>
        </pc:spChg>
        <pc:picChg chg="add mod">
          <ac:chgData name="여희주" userId="d89d3b07-19a9-45b3-bb1f-7ed9abf95612" providerId="ADAL" clId="{92BBBB6D-BA1C-4E8B-8E57-8669FB3DD2D1}" dt="2024-02-04T13:52:38.713" v="921" actId="1076"/>
          <ac:picMkLst>
            <pc:docMk/>
            <pc:sldMk cId="1427609178" sldId="261"/>
            <ac:picMk id="4" creationId="{0185012F-37BC-D81D-2AC4-CACBC8891A23}"/>
          </ac:picMkLst>
        </pc:picChg>
        <pc:picChg chg="del">
          <ac:chgData name="여희주" userId="d89d3b07-19a9-45b3-bb1f-7ed9abf95612" providerId="ADAL" clId="{92BBBB6D-BA1C-4E8B-8E57-8669FB3DD2D1}" dt="2024-02-04T13:50:10.646" v="849" actId="478"/>
          <ac:picMkLst>
            <pc:docMk/>
            <pc:sldMk cId="1427609178" sldId="261"/>
            <ac:picMk id="1026" creationId="{7B889D9E-0709-354E-7F20-4FC54805D90E}"/>
          </ac:picMkLst>
        </pc:picChg>
        <pc:picChg chg="del">
          <ac:chgData name="여희주" userId="d89d3b07-19a9-45b3-bb1f-7ed9abf95612" providerId="ADAL" clId="{92BBBB6D-BA1C-4E8B-8E57-8669FB3DD2D1}" dt="2024-02-04T13:50:11.135" v="850" actId="478"/>
          <ac:picMkLst>
            <pc:docMk/>
            <pc:sldMk cId="1427609178" sldId="261"/>
            <ac:picMk id="2050" creationId="{9586D6CE-82CD-76E0-A44C-F688A8E0DF00}"/>
          </ac:picMkLst>
        </pc:picChg>
      </pc:sldChg>
      <pc:sldChg chg="del">
        <pc:chgData name="여희주" userId="d89d3b07-19a9-45b3-bb1f-7ed9abf95612" providerId="ADAL" clId="{92BBBB6D-BA1C-4E8B-8E57-8669FB3DD2D1}" dt="2024-02-04T17:45:57.760" v="3583" actId="47"/>
        <pc:sldMkLst>
          <pc:docMk/>
          <pc:sldMk cId="4184419945" sldId="278"/>
        </pc:sldMkLst>
      </pc:sldChg>
      <pc:sldChg chg="modSp mod">
        <pc:chgData name="여희주" userId="d89d3b07-19a9-45b3-bb1f-7ed9abf95612" providerId="ADAL" clId="{92BBBB6D-BA1C-4E8B-8E57-8669FB3DD2D1}" dt="2024-02-04T13:51:32.881" v="859" actId="207"/>
        <pc:sldMkLst>
          <pc:docMk/>
          <pc:sldMk cId="1343396221" sldId="281"/>
        </pc:sldMkLst>
        <pc:spChg chg="mod">
          <ac:chgData name="여희주" userId="d89d3b07-19a9-45b3-bb1f-7ed9abf95612" providerId="ADAL" clId="{92BBBB6D-BA1C-4E8B-8E57-8669FB3DD2D1}" dt="2024-02-04T13:44:52.710" v="241" actId="20577"/>
          <ac:spMkLst>
            <pc:docMk/>
            <pc:sldMk cId="1343396221" sldId="281"/>
            <ac:spMk id="2" creationId="{F12B43D0-A3BA-EA0F-3337-CE1AFFB2F27C}"/>
          </ac:spMkLst>
        </pc:spChg>
        <pc:spChg chg="mod">
          <ac:chgData name="여희주" userId="d89d3b07-19a9-45b3-bb1f-7ed9abf95612" providerId="ADAL" clId="{92BBBB6D-BA1C-4E8B-8E57-8669FB3DD2D1}" dt="2024-02-04T13:51:32.881" v="859" actId="207"/>
          <ac:spMkLst>
            <pc:docMk/>
            <pc:sldMk cId="1343396221" sldId="281"/>
            <ac:spMk id="3" creationId="{95A886AC-F64C-D2E7-066F-4F2E53396D4F}"/>
          </ac:spMkLst>
        </pc:spChg>
      </pc:sldChg>
      <pc:sldChg chg="delSp modSp mod">
        <pc:chgData name="여희주" userId="d89d3b07-19a9-45b3-bb1f-7ed9abf95612" providerId="ADAL" clId="{92BBBB6D-BA1C-4E8B-8E57-8669FB3DD2D1}" dt="2024-02-04T17:58:23.376" v="3597" actId="1076"/>
        <pc:sldMkLst>
          <pc:docMk/>
          <pc:sldMk cId="2615617319" sldId="282"/>
        </pc:sldMkLst>
        <pc:spChg chg="mod">
          <ac:chgData name="여희주" userId="d89d3b07-19a9-45b3-bb1f-7ed9abf95612" providerId="ADAL" clId="{92BBBB6D-BA1C-4E8B-8E57-8669FB3DD2D1}" dt="2024-02-04T16:46:09.785" v="2468" actId="20577"/>
          <ac:spMkLst>
            <pc:docMk/>
            <pc:sldMk cId="2615617319" sldId="282"/>
            <ac:spMk id="2" creationId="{86508E06-643F-4532-000D-ABBA9B823E60}"/>
          </ac:spMkLst>
        </pc:spChg>
        <pc:spChg chg="mod">
          <ac:chgData name="여희주" userId="d89d3b07-19a9-45b3-bb1f-7ed9abf95612" providerId="ADAL" clId="{92BBBB6D-BA1C-4E8B-8E57-8669FB3DD2D1}" dt="2024-02-04T17:58:23.376" v="3597" actId="1076"/>
          <ac:spMkLst>
            <pc:docMk/>
            <pc:sldMk cId="2615617319" sldId="282"/>
            <ac:spMk id="3" creationId="{B60EE15D-C5B5-C479-C41A-BDE95EC5DA95}"/>
          </ac:spMkLst>
        </pc:spChg>
        <pc:spChg chg="mod">
          <ac:chgData name="여희주" userId="d89d3b07-19a9-45b3-bb1f-7ed9abf95612" providerId="ADAL" clId="{92BBBB6D-BA1C-4E8B-8E57-8669FB3DD2D1}" dt="2024-02-04T17:58:23.376" v="3597" actId="1076"/>
          <ac:spMkLst>
            <pc:docMk/>
            <pc:sldMk cId="2615617319" sldId="282"/>
            <ac:spMk id="4" creationId="{596E4A8C-0325-9F6C-683D-BFAB2C559F34}"/>
          </ac:spMkLst>
        </pc:spChg>
        <pc:picChg chg="del">
          <ac:chgData name="여희주" userId="d89d3b07-19a9-45b3-bb1f-7ed9abf95612" providerId="ADAL" clId="{92BBBB6D-BA1C-4E8B-8E57-8669FB3DD2D1}" dt="2024-02-04T16:46:10.999" v="2470" actId="478"/>
          <ac:picMkLst>
            <pc:docMk/>
            <pc:sldMk cId="2615617319" sldId="282"/>
            <ac:picMk id="7172" creationId="{2B27C705-29EA-ED4D-95E6-1DB71B2D63A5}"/>
          </ac:picMkLst>
        </pc:picChg>
        <pc:picChg chg="del">
          <ac:chgData name="여희주" userId="d89d3b07-19a9-45b3-bb1f-7ed9abf95612" providerId="ADAL" clId="{92BBBB6D-BA1C-4E8B-8E57-8669FB3DD2D1}" dt="2024-02-04T16:46:10.307" v="2469" actId="478"/>
          <ac:picMkLst>
            <pc:docMk/>
            <pc:sldMk cId="2615617319" sldId="282"/>
            <ac:picMk id="7174" creationId="{F7796D8E-2AD0-32CE-BCAD-852BF251D612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5:44.200" v="2868" actId="1076"/>
        <pc:sldMkLst>
          <pc:docMk/>
          <pc:sldMk cId="3073126957" sldId="283"/>
        </pc:sldMkLst>
        <pc:spChg chg="mod">
          <ac:chgData name="여희주" userId="d89d3b07-19a9-45b3-bb1f-7ed9abf95612" providerId="ADAL" clId="{92BBBB6D-BA1C-4E8B-8E57-8669FB3DD2D1}" dt="2024-02-04T13:53:11.865" v="957" actId="20577"/>
          <ac:spMkLst>
            <pc:docMk/>
            <pc:sldMk cId="3073126957" sldId="283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4:46:58.003" v="1230" actId="403"/>
          <ac:spMkLst>
            <pc:docMk/>
            <pc:sldMk cId="3073126957" sldId="283"/>
            <ac:spMk id="3" creationId="{656C3E1B-402E-D2AF-3F3E-9C87ADB8D912}"/>
          </ac:spMkLst>
        </pc:spChg>
        <pc:spChg chg="del">
          <ac:chgData name="여희주" userId="d89d3b07-19a9-45b3-bb1f-7ed9abf95612" providerId="ADAL" clId="{92BBBB6D-BA1C-4E8B-8E57-8669FB3DD2D1}" dt="2024-02-04T13:53:21.021" v="960" actId="478"/>
          <ac:spMkLst>
            <pc:docMk/>
            <pc:sldMk cId="3073126957" sldId="283"/>
            <ac:spMk id="4" creationId="{F74E0B72-1630-50EB-2D71-78F81B1FF256}"/>
          </ac:spMkLst>
        </pc:spChg>
        <pc:spChg chg="add del">
          <ac:chgData name="여희주" userId="d89d3b07-19a9-45b3-bb1f-7ed9abf95612" providerId="ADAL" clId="{92BBBB6D-BA1C-4E8B-8E57-8669FB3DD2D1}" dt="2024-02-04T17:35:14.924" v="2864" actId="22"/>
          <ac:spMkLst>
            <pc:docMk/>
            <pc:sldMk cId="3073126957" sldId="283"/>
            <ac:spMk id="6" creationId="{55B1135D-99F4-E62B-7084-F3778FB5EF0D}"/>
          </ac:spMkLst>
        </pc:spChg>
        <pc:spChg chg="add mod">
          <ac:chgData name="여희주" userId="d89d3b07-19a9-45b3-bb1f-7ed9abf95612" providerId="ADAL" clId="{92BBBB6D-BA1C-4E8B-8E57-8669FB3DD2D1}" dt="2024-02-04T17:35:44.200" v="2868" actId="1076"/>
          <ac:spMkLst>
            <pc:docMk/>
            <pc:sldMk cId="3073126957" sldId="283"/>
            <ac:spMk id="7" creationId="{D56653F1-0762-E46C-E26F-031AFB429894}"/>
          </ac:spMkLst>
        </pc:spChg>
        <pc:picChg chg="add mod">
          <ac:chgData name="여희주" userId="d89d3b07-19a9-45b3-bb1f-7ed9abf95612" providerId="ADAL" clId="{92BBBB6D-BA1C-4E8B-8E57-8669FB3DD2D1}" dt="2024-02-04T14:47:33.441" v="1234" actId="1076"/>
          <ac:picMkLst>
            <pc:docMk/>
            <pc:sldMk cId="3073126957" sldId="283"/>
            <ac:picMk id="2050" creationId="{A2104385-A02A-EEB5-D42C-498C39797F27}"/>
          </ac:picMkLst>
        </pc:picChg>
        <pc:picChg chg="del">
          <ac:chgData name="여희주" userId="d89d3b07-19a9-45b3-bb1f-7ed9abf95612" providerId="ADAL" clId="{92BBBB6D-BA1C-4E8B-8E57-8669FB3DD2D1}" dt="2024-02-04T13:53:18.466" v="958" actId="478"/>
          <ac:picMkLst>
            <pc:docMk/>
            <pc:sldMk cId="3073126957" sldId="283"/>
            <ac:picMk id="3074" creationId="{0C99945B-AD80-01B9-FAF9-B99AFA97F29E}"/>
          </ac:picMkLst>
        </pc:picChg>
        <pc:picChg chg="del">
          <ac:chgData name="여희주" userId="d89d3b07-19a9-45b3-bb1f-7ed9abf95612" providerId="ADAL" clId="{92BBBB6D-BA1C-4E8B-8E57-8669FB3DD2D1}" dt="2024-02-04T13:53:18.947" v="959" actId="478"/>
          <ac:picMkLst>
            <pc:docMk/>
            <pc:sldMk cId="3073126957" sldId="283"/>
            <ac:picMk id="3076" creationId="{C7C9418F-8A1B-BA50-5389-035BB34C1DA6}"/>
          </ac:picMkLst>
        </pc:picChg>
      </pc:sldChg>
      <pc:sldChg chg="addSp delSp modSp mod">
        <pc:chgData name="여희주" userId="d89d3b07-19a9-45b3-bb1f-7ed9abf95612" providerId="ADAL" clId="{92BBBB6D-BA1C-4E8B-8E57-8669FB3DD2D1}" dt="2024-02-04T14:59:36.874" v="1476" actId="1076"/>
        <pc:sldMkLst>
          <pc:docMk/>
          <pc:sldMk cId="526610940" sldId="284"/>
        </pc:sldMkLst>
        <pc:spChg chg="mod">
          <ac:chgData name="여희주" userId="d89d3b07-19a9-45b3-bb1f-7ed9abf95612" providerId="ADAL" clId="{92BBBB6D-BA1C-4E8B-8E57-8669FB3DD2D1}" dt="2024-02-04T14:48:01.999" v="1276" actId="20577"/>
          <ac:spMkLst>
            <pc:docMk/>
            <pc:sldMk cId="526610940" sldId="284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4:53:36.892" v="1451" actId="2710"/>
          <ac:spMkLst>
            <pc:docMk/>
            <pc:sldMk cId="526610940" sldId="284"/>
            <ac:spMk id="3" creationId="{656C3E1B-402E-D2AF-3F3E-9C87ADB8D912}"/>
          </ac:spMkLst>
        </pc:spChg>
        <pc:spChg chg="del">
          <ac:chgData name="여희주" userId="d89d3b07-19a9-45b3-bb1f-7ed9abf95612" providerId="ADAL" clId="{92BBBB6D-BA1C-4E8B-8E57-8669FB3DD2D1}" dt="2024-02-04T14:48:06.120" v="1279" actId="478"/>
          <ac:spMkLst>
            <pc:docMk/>
            <pc:sldMk cId="526610940" sldId="284"/>
            <ac:spMk id="4" creationId="{F74E0B72-1630-50EB-2D71-78F81B1FF256}"/>
          </ac:spMkLst>
        </pc:spChg>
        <pc:spChg chg="mod">
          <ac:chgData name="여희주" userId="d89d3b07-19a9-45b3-bb1f-7ed9abf95612" providerId="ADAL" clId="{92BBBB6D-BA1C-4E8B-8E57-8669FB3DD2D1}" dt="2024-02-04T14:54:54.576" v="1455" actId="1076"/>
          <ac:spMkLst>
            <pc:docMk/>
            <pc:sldMk cId="526610940" sldId="284"/>
            <ac:spMk id="5" creationId="{65802DF3-A949-3CA3-6FEF-C9DD483F0616}"/>
          </ac:spMkLst>
        </pc:spChg>
        <pc:spChg chg="add del mod">
          <ac:chgData name="여희주" userId="d89d3b07-19a9-45b3-bb1f-7ed9abf95612" providerId="ADAL" clId="{92BBBB6D-BA1C-4E8B-8E57-8669FB3DD2D1}" dt="2024-02-04T14:56:18.648" v="1467" actId="478"/>
          <ac:spMkLst>
            <pc:docMk/>
            <pc:sldMk cId="526610940" sldId="284"/>
            <ac:spMk id="6" creationId="{2F302E6C-0EF5-0D04-1FF4-D6791FCF70C6}"/>
          </ac:spMkLst>
        </pc:spChg>
        <pc:spChg chg="mod">
          <ac:chgData name="여희주" userId="d89d3b07-19a9-45b3-bb1f-7ed9abf95612" providerId="ADAL" clId="{92BBBB6D-BA1C-4E8B-8E57-8669FB3DD2D1}" dt="2024-02-04T14:56:50.682" v="1472" actId="1076"/>
          <ac:spMkLst>
            <pc:docMk/>
            <pc:sldMk cId="526610940" sldId="284"/>
            <ac:spMk id="7" creationId="{930F687F-1C41-0A01-AEAA-02BEB09D68F1}"/>
          </ac:spMkLst>
        </pc:spChg>
        <pc:spChg chg="mod">
          <ac:chgData name="여희주" userId="d89d3b07-19a9-45b3-bb1f-7ed9abf95612" providerId="ADAL" clId="{92BBBB6D-BA1C-4E8B-8E57-8669FB3DD2D1}" dt="2024-02-04T14:59:36.874" v="1476" actId="1076"/>
          <ac:spMkLst>
            <pc:docMk/>
            <pc:sldMk cId="526610940" sldId="284"/>
            <ac:spMk id="8" creationId="{DD789C20-1D60-815E-C250-170F2788378F}"/>
          </ac:spMkLst>
        </pc:spChg>
        <pc:picChg chg="del">
          <ac:chgData name="여희주" userId="d89d3b07-19a9-45b3-bb1f-7ed9abf95612" providerId="ADAL" clId="{92BBBB6D-BA1C-4E8B-8E57-8669FB3DD2D1}" dt="2024-02-04T14:48:03.150" v="1278" actId="478"/>
          <ac:picMkLst>
            <pc:docMk/>
            <pc:sldMk cId="526610940" sldId="284"/>
            <ac:picMk id="3076" creationId="{C7C9418F-8A1B-BA50-5389-035BB34C1DA6}"/>
          </ac:picMkLst>
        </pc:picChg>
        <pc:picChg chg="del">
          <ac:chgData name="여희주" userId="d89d3b07-19a9-45b3-bb1f-7ed9abf95612" providerId="ADAL" clId="{92BBBB6D-BA1C-4E8B-8E57-8669FB3DD2D1}" dt="2024-02-04T14:48:02.600" v="1277" actId="478"/>
          <ac:picMkLst>
            <pc:docMk/>
            <pc:sldMk cId="526610940" sldId="284"/>
            <ac:picMk id="4098" creationId="{A471AC99-69C3-A70F-7468-F20A24B32DB8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5:07.996" v="2862" actId="1076"/>
        <pc:sldMkLst>
          <pc:docMk/>
          <pc:sldMk cId="4050088502" sldId="285"/>
        </pc:sldMkLst>
        <pc:spChg chg="mod">
          <ac:chgData name="여희주" userId="d89d3b07-19a9-45b3-bb1f-7ed9abf95612" providerId="ADAL" clId="{92BBBB6D-BA1C-4E8B-8E57-8669FB3DD2D1}" dt="2024-02-04T15:11:47.944" v="1692" actId="20577"/>
          <ac:spMkLst>
            <pc:docMk/>
            <pc:sldMk cId="4050088502" sldId="285"/>
            <ac:spMk id="2" creationId="{D06B9753-640F-7AAF-8C6C-D8FEBCB4012C}"/>
          </ac:spMkLst>
        </pc:spChg>
        <pc:spChg chg="mod">
          <ac:chgData name="여희주" userId="d89d3b07-19a9-45b3-bb1f-7ed9abf95612" providerId="ADAL" clId="{92BBBB6D-BA1C-4E8B-8E57-8669FB3DD2D1}" dt="2024-02-04T15:20:57.257" v="1937" actId="20577"/>
          <ac:spMkLst>
            <pc:docMk/>
            <pc:sldMk cId="4050088502" sldId="285"/>
            <ac:spMk id="3" creationId="{540FE8A0-ED42-71B4-FE73-60067CEEC01D}"/>
          </ac:spMkLst>
        </pc:spChg>
        <pc:spChg chg="mod">
          <ac:chgData name="여희주" userId="d89d3b07-19a9-45b3-bb1f-7ed9abf95612" providerId="ADAL" clId="{92BBBB6D-BA1C-4E8B-8E57-8669FB3DD2D1}" dt="2024-02-04T15:22:19.331" v="1940" actId="1076"/>
          <ac:spMkLst>
            <pc:docMk/>
            <pc:sldMk cId="4050088502" sldId="285"/>
            <ac:spMk id="4" creationId="{57A2DFDB-4E18-FA4D-1E2A-304047B9DFBA}"/>
          </ac:spMkLst>
        </pc:spChg>
        <pc:spChg chg="add mod">
          <ac:chgData name="여희주" userId="d89d3b07-19a9-45b3-bb1f-7ed9abf95612" providerId="ADAL" clId="{92BBBB6D-BA1C-4E8B-8E57-8669FB3DD2D1}" dt="2024-02-04T17:35:07.996" v="2862" actId="1076"/>
          <ac:spMkLst>
            <pc:docMk/>
            <pc:sldMk cId="4050088502" sldId="285"/>
            <ac:spMk id="5" creationId="{DEFAC5D1-6393-EC4E-9746-0F0D73228D51}"/>
          </ac:spMkLst>
        </pc:spChg>
        <pc:picChg chg="add mod">
          <ac:chgData name="여희주" userId="d89d3b07-19a9-45b3-bb1f-7ed9abf95612" providerId="ADAL" clId="{92BBBB6D-BA1C-4E8B-8E57-8669FB3DD2D1}" dt="2024-02-04T15:23:43.144" v="1947" actId="1076"/>
          <ac:picMkLst>
            <pc:docMk/>
            <pc:sldMk cId="4050088502" sldId="285"/>
            <ac:picMk id="3074" creationId="{91B8296C-9EC1-7FC2-C4E8-50823EE71EF5}"/>
          </ac:picMkLst>
        </pc:picChg>
        <pc:picChg chg="del">
          <ac:chgData name="여희주" userId="d89d3b07-19a9-45b3-bb1f-7ed9abf95612" providerId="ADAL" clId="{92BBBB6D-BA1C-4E8B-8E57-8669FB3DD2D1}" dt="2024-02-04T15:11:08.033" v="1526" actId="478"/>
          <ac:picMkLst>
            <pc:docMk/>
            <pc:sldMk cId="4050088502" sldId="285"/>
            <ac:picMk id="5122" creationId="{F74E51A8-E0BE-17AF-4B19-6BE94C96D819}"/>
          </ac:picMkLst>
        </pc:picChg>
        <pc:picChg chg="del">
          <ac:chgData name="여희주" userId="d89d3b07-19a9-45b3-bb1f-7ed9abf95612" providerId="ADAL" clId="{92BBBB6D-BA1C-4E8B-8E57-8669FB3DD2D1}" dt="2024-02-04T15:11:08.635" v="1527" actId="478"/>
          <ac:picMkLst>
            <pc:docMk/>
            <pc:sldMk cId="4050088502" sldId="285"/>
            <ac:picMk id="5124" creationId="{7B272ACB-E193-3B97-4183-51047B00A28E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4:44.678" v="2859" actId="1076"/>
        <pc:sldMkLst>
          <pc:docMk/>
          <pc:sldMk cId="44560877" sldId="286"/>
        </pc:sldMkLst>
        <pc:spChg chg="mod">
          <ac:chgData name="여희주" userId="d89d3b07-19a9-45b3-bb1f-7ed9abf95612" providerId="ADAL" clId="{92BBBB6D-BA1C-4E8B-8E57-8669FB3DD2D1}" dt="2024-02-04T15:23:59.889" v="1995" actId="20577"/>
          <ac:spMkLst>
            <pc:docMk/>
            <pc:sldMk cId="44560877" sldId="286"/>
            <ac:spMk id="2" creationId="{D06B9753-640F-7AAF-8C6C-D8FEBCB4012C}"/>
          </ac:spMkLst>
        </pc:spChg>
        <pc:spChg chg="mod">
          <ac:chgData name="여희주" userId="d89d3b07-19a9-45b3-bb1f-7ed9abf95612" providerId="ADAL" clId="{92BBBB6D-BA1C-4E8B-8E57-8669FB3DD2D1}" dt="2024-02-04T16:45:47.062" v="2398" actId="2710"/>
          <ac:spMkLst>
            <pc:docMk/>
            <pc:sldMk cId="44560877" sldId="286"/>
            <ac:spMk id="3" creationId="{540FE8A0-ED42-71B4-FE73-60067CEEC01D}"/>
          </ac:spMkLst>
        </pc:spChg>
        <pc:spChg chg="add mod">
          <ac:chgData name="여희주" userId="d89d3b07-19a9-45b3-bb1f-7ed9abf95612" providerId="ADAL" clId="{92BBBB6D-BA1C-4E8B-8E57-8669FB3DD2D1}" dt="2024-02-04T17:34:44.678" v="2859" actId="1076"/>
          <ac:spMkLst>
            <pc:docMk/>
            <pc:sldMk cId="44560877" sldId="286"/>
            <ac:spMk id="7" creationId="{D86A4324-F27B-8843-8F99-E770A0B28FCD}"/>
          </ac:spMkLst>
        </pc:spChg>
        <pc:grpChg chg="del">
          <ac:chgData name="여희주" userId="d89d3b07-19a9-45b3-bb1f-7ed9abf95612" providerId="ADAL" clId="{92BBBB6D-BA1C-4E8B-8E57-8669FB3DD2D1}" dt="2024-02-04T15:24:01.162" v="1996" actId="478"/>
          <ac:grpSpMkLst>
            <pc:docMk/>
            <pc:sldMk cId="44560877" sldId="286"/>
            <ac:grpSpMk id="9" creationId="{F919092B-4574-677A-20BC-86599FDF9E61}"/>
          </ac:grpSpMkLst>
        </pc:grpChg>
        <pc:picChg chg="add mod">
          <ac:chgData name="여희주" userId="d89d3b07-19a9-45b3-bb1f-7ed9abf95612" providerId="ADAL" clId="{92BBBB6D-BA1C-4E8B-8E57-8669FB3DD2D1}" dt="2024-02-04T15:28:54.994" v="2011" actId="1076"/>
          <ac:picMkLst>
            <pc:docMk/>
            <pc:sldMk cId="44560877" sldId="286"/>
            <ac:picMk id="4098" creationId="{BB1A4EAC-2234-53F2-1234-3FCE63BE3D80}"/>
          </ac:picMkLst>
        </pc:picChg>
        <pc:picChg chg="del mod">
          <ac:chgData name="여희주" userId="d89d3b07-19a9-45b3-bb1f-7ed9abf95612" providerId="ADAL" clId="{92BBBB6D-BA1C-4E8B-8E57-8669FB3DD2D1}" dt="2024-02-04T15:24:01.652" v="1998" actId="478"/>
          <ac:picMkLst>
            <pc:docMk/>
            <pc:sldMk cId="44560877" sldId="286"/>
            <ac:picMk id="6148" creationId="{4B75F55D-EE3C-87B3-F1B3-1214CF36D636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6:13.460" v="2871" actId="120"/>
        <pc:sldMkLst>
          <pc:docMk/>
          <pc:sldMk cId="1402920297" sldId="287"/>
        </pc:sldMkLst>
        <pc:spChg chg="mod">
          <ac:chgData name="여희주" userId="d89d3b07-19a9-45b3-bb1f-7ed9abf95612" providerId="ADAL" clId="{92BBBB6D-BA1C-4E8B-8E57-8669FB3DD2D1}" dt="2024-02-04T16:59:30.055" v="2680" actId="20577"/>
          <ac:spMkLst>
            <pc:docMk/>
            <pc:sldMk cId="1402920297" sldId="287"/>
            <ac:spMk id="2" creationId="{8800C61D-DE4D-25BD-8F3C-48F24FB3D733}"/>
          </ac:spMkLst>
        </pc:spChg>
        <pc:spChg chg="add mod">
          <ac:chgData name="여희주" userId="d89d3b07-19a9-45b3-bb1f-7ed9abf95612" providerId="ADAL" clId="{92BBBB6D-BA1C-4E8B-8E57-8669FB3DD2D1}" dt="2024-02-04T17:36:13.460" v="2871" actId="120"/>
          <ac:spMkLst>
            <pc:docMk/>
            <pc:sldMk cId="1402920297" sldId="287"/>
            <ac:spMk id="3" creationId="{3A5BBF03-FAD3-549C-F273-493E484B3FDA}"/>
          </ac:spMkLst>
        </pc:spChg>
        <pc:spChg chg="add mod">
          <ac:chgData name="여희주" userId="d89d3b07-19a9-45b3-bb1f-7ed9abf95612" providerId="ADAL" clId="{92BBBB6D-BA1C-4E8B-8E57-8669FB3DD2D1}" dt="2024-02-04T17:34:16.782" v="2855" actId="121"/>
          <ac:spMkLst>
            <pc:docMk/>
            <pc:sldMk cId="1402920297" sldId="287"/>
            <ac:spMk id="4" creationId="{18DE30DC-7B20-89AA-887C-50D56C3DB299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5" creationId="{012BD414-E0F0-FADE-7EBE-5582A10326C6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6" creationId="{CB98FF8F-15C6-68BF-09D5-E4355A44BA5A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13" creationId="{7BFCB3C5-1F50-9258-A6C6-516E4DCC9C8B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17" creationId="{F8591DDE-CA8C-75EB-586D-FBAE8712DE78}"/>
          </ac:spMkLst>
        </pc:sp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19" creationId="{725F4F3A-010A-AFE4-FDE8-CFF7B40EBDF5}"/>
          </ac:picMkLst>
        </pc:pic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21" creationId="{4919583E-BAC9-2F6E-4783-ECA83D9BE0D7}"/>
          </ac:picMkLst>
        </pc:pic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24" creationId="{329585B3-A6C7-A8A4-2E1E-E35A41FAB93B}"/>
          </ac:picMkLst>
        </pc:picChg>
        <pc:picChg chg="add mod">
          <ac:chgData name="여희주" userId="d89d3b07-19a9-45b3-bb1f-7ed9abf95612" providerId="ADAL" clId="{92BBBB6D-BA1C-4E8B-8E57-8669FB3DD2D1}" dt="2024-02-04T17:14:25.318" v="2812" actId="1076"/>
          <ac:picMkLst>
            <pc:docMk/>
            <pc:sldMk cId="1402920297" sldId="287"/>
            <ac:picMk id="5122" creationId="{74502BC2-4F36-574D-FADE-40185E53FC23}"/>
          </ac:picMkLst>
        </pc:picChg>
        <pc:cxnChg chg="del">
          <ac:chgData name="여희주" userId="d89d3b07-19a9-45b3-bb1f-7ed9abf95612" providerId="ADAL" clId="{92BBBB6D-BA1C-4E8B-8E57-8669FB3DD2D1}" dt="2024-02-04T16:59:32.907" v="2681" actId="478"/>
          <ac:cxnSpMkLst>
            <pc:docMk/>
            <pc:sldMk cId="1402920297" sldId="287"/>
            <ac:cxnSpMk id="8" creationId="{B07AF6AC-B860-C5B5-9685-CC0550901795}"/>
          </ac:cxnSpMkLst>
        </pc:cxnChg>
        <pc:cxnChg chg="del">
          <ac:chgData name="여희주" userId="d89d3b07-19a9-45b3-bb1f-7ed9abf95612" providerId="ADAL" clId="{92BBBB6D-BA1C-4E8B-8E57-8669FB3DD2D1}" dt="2024-02-04T16:59:32.907" v="2681" actId="478"/>
          <ac:cxnSpMkLst>
            <pc:docMk/>
            <pc:sldMk cId="1402920297" sldId="287"/>
            <ac:cxnSpMk id="15" creationId="{3E8E8640-FB86-7DE6-1321-C47251AF2013}"/>
          </ac:cxnSpMkLst>
        </pc:cxnChg>
      </pc:sldChg>
      <pc:sldChg chg="addSp delSp modSp mod">
        <pc:chgData name="여희주" userId="d89d3b07-19a9-45b3-bb1f-7ed9abf95612" providerId="ADAL" clId="{92BBBB6D-BA1C-4E8B-8E57-8669FB3DD2D1}" dt="2024-02-04T17:58:11.445" v="3596" actId="1076"/>
        <pc:sldMkLst>
          <pc:docMk/>
          <pc:sldMk cId="4157608642" sldId="288"/>
        </pc:sldMkLst>
        <pc:spChg chg="mod">
          <ac:chgData name="여희주" userId="d89d3b07-19a9-45b3-bb1f-7ed9abf95612" providerId="ADAL" clId="{92BBBB6D-BA1C-4E8B-8E57-8669FB3DD2D1}" dt="2024-02-04T17:38:20.422" v="3036" actId="20577"/>
          <ac:spMkLst>
            <pc:docMk/>
            <pc:sldMk cId="4157608642" sldId="288"/>
            <ac:spMk id="2" creationId="{4B3741C0-7686-00E1-401E-AB047CCE5BC4}"/>
          </ac:spMkLst>
        </pc:spChg>
        <pc:spChg chg="del">
          <ac:chgData name="여희주" userId="d89d3b07-19a9-45b3-bb1f-7ed9abf95612" providerId="ADAL" clId="{92BBBB6D-BA1C-4E8B-8E57-8669FB3DD2D1}" dt="2024-02-04T17:38:24.347" v="3037" actId="478"/>
          <ac:spMkLst>
            <pc:docMk/>
            <pc:sldMk cId="4157608642" sldId="288"/>
            <ac:spMk id="3" creationId="{C64D3D48-4770-BB4E-764D-BB31CE9A99C6}"/>
          </ac:spMkLst>
        </pc:spChg>
        <pc:spChg chg="add del mod">
          <ac:chgData name="여희주" userId="d89d3b07-19a9-45b3-bb1f-7ed9abf95612" providerId="ADAL" clId="{92BBBB6D-BA1C-4E8B-8E57-8669FB3DD2D1}" dt="2024-02-04T17:38:32.312" v="3038" actId="478"/>
          <ac:spMkLst>
            <pc:docMk/>
            <pc:sldMk cId="4157608642" sldId="288"/>
            <ac:spMk id="6" creationId="{DC6097BC-185C-7A68-0B2D-B7F0DA92EB8D}"/>
          </ac:spMkLst>
        </pc:spChg>
        <pc:spChg chg="add mod">
          <ac:chgData name="여희주" userId="d89d3b07-19a9-45b3-bb1f-7ed9abf95612" providerId="ADAL" clId="{92BBBB6D-BA1C-4E8B-8E57-8669FB3DD2D1}" dt="2024-02-04T17:58:11.445" v="3596" actId="1076"/>
          <ac:spMkLst>
            <pc:docMk/>
            <pc:sldMk cId="4157608642" sldId="288"/>
            <ac:spMk id="9" creationId="{F278698E-3C1B-21DC-D882-4FF7B81508C2}"/>
          </ac:spMkLst>
        </pc:spChg>
        <pc:spChg chg="del">
          <ac:chgData name="여희주" userId="d89d3b07-19a9-45b3-bb1f-7ed9abf95612" providerId="ADAL" clId="{92BBBB6D-BA1C-4E8B-8E57-8669FB3DD2D1}" dt="2024-02-04T17:38:24.347" v="3037" actId="478"/>
          <ac:spMkLst>
            <pc:docMk/>
            <pc:sldMk cId="4157608642" sldId="288"/>
            <ac:spMk id="10" creationId="{2EDD5D4C-9724-5F81-C603-6F0750783260}"/>
          </ac:spMkLst>
        </pc:sp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5" creationId="{B7AD2403-E506-1911-E9E5-88978F9C325E}"/>
          </ac:picMkLst>
        </pc:pic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7" creationId="{734160C3-390F-A096-30BC-A6F6C85FE56F}"/>
          </ac:picMkLst>
        </pc:pic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13" creationId="{4B12D535-6AB2-2180-AA43-66AF8FBE589D}"/>
          </ac:picMkLst>
        </pc:picChg>
        <pc:cxnChg chg="del">
          <ac:chgData name="여희주" userId="d89d3b07-19a9-45b3-bb1f-7ed9abf95612" providerId="ADAL" clId="{92BBBB6D-BA1C-4E8B-8E57-8669FB3DD2D1}" dt="2024-02-04T17:38:24.347" v="3037" actId="478"/>
          <ac:cxnSpMkLst>
            <pc:docMk/>
            <pc:sldMk cId="4157608642" sldId="288"/>
            <ac:cxnSpMk id="8" creationId="{8E8E981D-FB73-B53F-3E37-009AF90A8A5E}"/>
          </ac:cxnSpMkLst>
        </pc:cxnChg>
      </pc:sldChg>
      <pc:sldChg chg="addSp delSp modSp mod">
        <pc:chgData name="여희주" userId="d89d3b07-19a9-45b3-bb1f-7ed9abf95612" providerId="ADAL" clId="{92BBBB6D-BA1C-4E8B-8E57-8669FB3DD2D1}" dt="2024-02-04T17:58:40.037" v="3598" actId="1076"/>
        <pc:sldMkLst>
          <pc:docMk/>
          <pc:sldMk cId="192007855" sldId="289"/>
        </pc:sldMkLst>
        <pc:spChg chg="mod">
          <ac:chgData name="여희주" userId="d89d3b07-19a9-45b3-bb1f-7ed9abf95612" providerId="ADAL" clId="{92BBBB6D-BA1C-4E8B-8E57-8669FB3DD2D1}" dt="2024-02-04T17:41:12.572" v="3246" actId="20577"/>
          <ac:spMkLst>
            <pc:docMk/>
            <pc:sldMk cId="192007855" sldId="289"/>
            <ac:spMk id="2" creationId="{4B3741C0-7686-00E1-401E-AB047CCE5BC4}"/>
          </ac:spMkLst>
        </pc:spChg>
        <pc:spChg chg="add mod">
          <ac:chgData name="여희주" userId="d89d3b07-19a9-45b3-bb1f-7ed9abf95612" providerId="ADAL" clId="{92BBBB6D-BA1C-4E8B-8E57-8669FB3DD2D1}" dt="2024-02-04T17:58:40.037" v="3598" actId="1076"/>
          <ac:spMkLst>
            <pc:docMk/>
            <pc:sldMk cId="192007855" sldId="289"/>
            <ac:spMk id="3" creationId="{27EDF08D-F724-A9E7-469F-8B3A58CA453B}"/>
          </ac:spMkLst>
        </pc:spChg>
        <pc:spChg chg="mod">
          <ac:chgData name="여희주" userId="d89d3b07-19a9-45b3-bb1f-7ed9abf95612" providerId="ADAL" clId="{92BBBB6D-BA1C-4E8B-8E57-8669FB3DD2D1}" dt="2024-02-04T17:44:19.433" v="3478" actId="1076"/>
          <ac:spMkLst>
            <pc:docMk/>
            <pc:sldMk cId="192007855" sldId="289"/>
            <ac:spMk id="4" creationId="{6C71913A-D5E0-8955-AACF-AD14C5A8B730}"/>
          </ac:spMkLst>
        </pc:spChg>
        <pc:spChg chg="del">
          <ac:chgData name="여희주" userId="d89d3b07-19a9-45b3-bb1f-7ed9abf95612" providerId="ADAL" clId="{92BBBB6D-BA1C-4E8B-8E57-8669FB3DD2D1}" dt="2024-02-04T17:41:19.262" v="3248" actId="478"/>
          <ac:spMkLst>
            <pc:docMk/>
            <pc:sldMk cId="192007855" sldId="289"/>
            <ac:spMk id="19" creationId="{4FF7693B-FAB1-837B-613C-F6EB26EAB454}"/>
          </ac:spMkLst>
        </pc:spChg>
        <pc:spChg chg="del">
          <ac:chgData name="여희주" userId="d89d3b07-19a9-45b3-bb1f-7ed9abf95612" providerId="ADAL" clId="{92BBBB6D-BA1C-4E8B-8E57-8669FB3DD2D1}" dt="2024-02-04T17:41:19.262" v="3248" actId="478"/>
          <ac:spMkLst>
            <pc:docMk/>
            <pc:sldMk cId="192007855" sldId="289"/>
            <ac:spMk id="20" creationId="{C032E0EF-83FA-91C5-8B24-F912757B2253}"/>
          </ac:spMkLst>
        </pc:spChg>
        <pc:spChg chg="del">
          <ac:chgData name="여희주" userId="d89d3b07-19a9-45b3-bb1f-7ed9abf95612" providerId="ADAL" clId="{92BBBB6D-BA1C-4E8B-8E57-8669FB3DD2D1}" dt="2024-02-04T17:41:17.967" v="3247" actId="478"/>
          <ac:spMkLst>
            <pc:docMk/>
            <pc:sldMk cId="192007855" sldId="289"/>
            <ac:spMk id="24" creationId="{6EABFB25-3924-0904-B560-9135DCBDC4A8}"/>
          </ac:spMkLst>
        </pc:sp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17" creationId="{B5025E37-570C-0EB2-517C-DC3F1F208F2A}"/>
          </ac:picMkLst>
        </pc:pic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18" creationId="{2CA2228C-9C46-5673-AE83-646FA44DFCAB}"/>
          </ac:picMkLst>
        </pc:pic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27" creationId="{400025DC-05E5-6F70-8E87-AF5AB6D28B08}"/>
          </ac:picMkLst>
        </pc:picChg>
        <pc:cxnChg chg="del">
          <ac:chgData name="여희주" userId="d89d3b07-19a9-45b3-bb1f-7ed9abf95612" providerId="ADAL" clId="{92BBBB6D-BA1C-4E8B-8E57-8669FB3DD2D1}" dt="2024-02-04T17:41:19.262" v="3248" actId="478"/>
          <ac:cxnSpMkLst>
            <pc:docMk/>
            <pc:sldMk cId="192007855" sldId="289"/>
            <ac:cxnSpMk id="22" creationId="{564C534C-3DA5-F34B-B9E0-F1AF5649C0C2}"/>
          </ac:cxnSpMkLst>
        </pc:cxnChg>
      </pc:sldChg>
      <pc:sldChg chg="del">
        <pc:chgData name="여희주" userId="d89d3b07-19a9-45b3-bb1f-7ed9abf95612" providerId="ADAL" clId="{92BBBB6D-BA1C-4E8B-8E57-8669FB3DD2D1}" dt="2024-02-04T17:45:58.746" v="3584" actId="47"/>
        <pc:sldMkLst>
          <pc:docMk/>
          <pc:sldMk cId="3361999859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C4110705 </a:t>
            </a:r>
            <a:r>
              <a:rPr lang="ko-KR" altLang="en-US" sz="2000" b="1" dirty="0">
                <a:solidFill>
                  <a:srgbClr val="002C62"/>
                </a:solidFill>
              </a:rPr>
              <a:t>여인국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2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>
                <a:solidFill>
                  <a:srgbClr val="002C62"/>
                </a:solidFill>
              </a:rPr>
              <a:t>28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653987"/>
            <a:ext cx="9144000" cy="137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 err="1">
                <a:solidFill>
                  <a:schemeClr val="bg1"/>
                </a:solidFill>
              </a:rPr>
              <a:t>RepViT</a:t>
            </a:r>
            <a:r>
              <a:rPr kumimoji="1" lang="en-US" altLang="ko-KR" sz="2400" dirty="0">
                <a:solidFill>
                  <a:schemeClr val="bg1"/>
                </a:solidFill>
              </a:rPr>
              <a:t>:</a:t>
            </a: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Revisiting mobile </a:t>
            </a:r>
            <a:r>
              <a:rPr kumimoji="1" lang="en-US" altLang="ko-KR" sz="2400" dirty="0" err="1">
                <a:solidFill>
                  <a:schemeClr val="bg1"/>
                </a:solidFill>
              </a:rPr>
              <a:t>cnn</a:t>
            </a:r>
            <a:r>
              <a:rPr kumimoji="1" lang="en-US" altLang="ko-KR" sz="2400" dirty="0">
                <a:solidFill>
                  <a:schemeClr val="bg1"/>
                </a:solidFill>
              </a:rPr>
              <a:t> from vit perspective(2023)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D679F-5F04-B96B-7477-6D2A70FFB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3423AD1-82C0-A0C1-E8D0-3F2828DA83C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7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/>
              <a:t>Architecture – </a:t>
            </a:r>
            <a:r>
              <a:rPr lang="en-US" altLang="ko-KR" sz="2500" dirty="0" err="1"/>
              <a:t>RepViT</a:t>
            </a:r>
            <a:endParaRPr lang="ko-KR" altLang="en-US" sz="2500" dirty="0"/>
          </a:p>
        </p:txBody>
      </p:sp>
      <p:pic>
        <p:nvPicPr>
          <p:cNvPr id="2" name="그림 1" descr="텍스트, 도표, 평면도, 개략도이(가) 표시된 사진&#10;&#10;자동 생성된 설명">
            <a:extLst>
              <a:ext uri="{FF2B5EF4-FFF2-40B4-BE49-F238E27FC236}">
                <a16:creationId xmlns:a16="http://schemas.microsoft.com/office/drawing/2014/main" id="{74086170-6B95-F52B-E32E-A83FDC764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6" y="683220"/>
            <a:ext cx="5128554" cy="5491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532257-8D83-3AA3-D10A-BBCE07E36637}"/>
              </a:ext>
            </a:extLst>
          </p:cNvPr>
          <p:cNvSpPr txBox="1"/>
          <p:nvPr/>
        </p:nvSpPr>
        <p:spPr>
          <a:xfrm>
            <a:off x="6096000" y="2413336"/>
            <a:ext cx="5097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(1) Kernel size selection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기존 구조</a:t>
            </a:r>
            <a:r>
              <a:rPr lang="en-US" altLang="ko-KR" dirty="0"/>
              <a:t>(MobileNetV3-L) </a:t>
            </a:r>
            <a:r>
              <a:rPr lang="ko-KR" altLang="en-US" dirty="0"/>
              <a:t>내의 </a:t>
            </a:r>
            <a:r>
              <a:rPr lang="en-US" altLang="ko-KR" dirty="0"/>
              <a:t>3 x 3 &amp; 5 x 5</a:t>
            </a:r>
            <a:r>
              <a:rPr lang="ko-KR" altLang="en-US" dirty="0"/>
              <a:t>를 </a:t>
            </a:r>
            <a:r>
              <a:rPr lang="en-US" altLang="ko-KR" dirty="0"/>
              <a:t>3 x 3</a:t>
            </a:r>
            <a:r>
              <a:rPr lang="ko-KR" altLang="en-US" dirty="0"/>
              <a:t>으로 대체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(2)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SE block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/>
              <a:t>마지막 두 </a:t>
            </a:r>
            <a:r>
              <a:rPr lang="en-US" altLang="ko-KR" dirty="0"/>
              <a:t>Stage</a:t>
            </a:r>
            <a:r>
              <a:rPr lang="ko-KR" altLang="en-US" dirty="0"/>
              <a:t>에 집중되어져 있던 것을 모든 블록에 넣은 </a:t>
            </a:r>
            <a:r>
              <a:rPr lang="en-US" altLang="ko-KR" dirty="0"/>
              <a:t>‘cross block SE layer’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841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8105-B697-5C8F-BEA0-68DAC347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15B9A98-1204-3B5E-7698-6D95FC6032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7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/>
              <a:t>Conclusion</a:t>
            </a:r>
            <a:endParaRPr lang="ko-KR" altLang="en-US" sz="2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7B0FF0-6B65-E42D-1872-07C07448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21" y="535407"/>
            <a:ext cx="6544158" cy="578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5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BF7DF-A167-FBEC-6597-60C0602D1ABF}"/>
              </a:ext>
            </a:extLst>
          </p:cNvPr>
          <p:cNvSpPr txBox="1"/>
          <p:nvPr/>
        </p:nvSpPr>
        <p:spPr>
          <a:xfrm>
            <a:off x="4966607" y="3136612"/>
            <a:ext cx="225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0330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68900-FA4B-330B-8F79-1F648625420E}"/>
              </a:ext>
            </a:extLst>
          </p:cNvPr>
          <p:cNvSpPr/>
          <p:nvPr/>
        </p:nvSpPr>
        <p:spPr>
          <a:xfrm>
            <a:off x="-41295" y="802312"/>
            <a:ext cx="837708" cy="70793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F69B2-04A8-3519-DEC9-F8C0627A18E6}"/>
              </a:ext>
            </a:extLst>
          </p:cNvPr>
          <p:cNvSpPr/>
          <p:nvPr/>
        </p:nvSpPr>
        <p:spPr>
          <a:xfrm>
            <a:off x="707922" y="749217"/>
            <a:ext cx="176981" cy="184213"/>
          </a:xfrm>
          <a:prstGeom prst="ellipse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172B3B-4608-8C3E-F884-B21C2E73099C}"/>
              </a:ext>
            </a:extLst>
          </p:cNvPr>
          <p:cNvSpPr>
            <a:spLocks noGrp="1"/>
          </p:cNvSpPr>
          <p:nvPr/>
        </p:nvSpPr>
        <p:spPr>
          <a:xfrm>
            <a:off x="-2059412" y="1363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>
                <a:solidFill>
                  <a:srgbClr val="002C6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4800" dirty="0">
              <a:solidFill>
                <a:srgbClr val="002C6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8AB2C-D48E-30E0-8A13-9E6A4D350BA8}"/>
              </a:ext>
            </a:extLst>
          </p:cNvPr>
          <p:cNvSpPr txBox="1"/>
          <p:nvPr/>
        </p:nvSpPr>
        <p:spPr>
          <a:xfrm>
            <a:off x="796412" y="2736502"/>
            <a:ext cx="102058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Overview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Architecture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rgbClr val="002C62"/>
                </a:solidFill>
              </a:rPr>
              <a:t>Conclusion</a:t>
            </a:r>
            <a:endParaRPr lang="en-US" altLang="ko-KR" sz="2800" dirty="0">
              <a:solidFill>
                <a:srgbClr val="002C6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Overview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87B14-C842-6D39-192E-E735ACB41B26}"/>
              </a:ext>
            </a:extLst>
          </p:cNvPr>
          <p:cNvSpPr txBox="1"/>
          <p:nvPr/>
        </p:nvSpPr>
        <p:spPr>
          <a:xfrm>
            <a:off x="838200" y="998326"/>
            <a:ext cx="10515600" cy="111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Purpose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CNN</a:t>
            </a:r>
            <a:r>
              <a:rPr lang="ko-KR" altLang="en-US" dirty="0">
                <a:sym typeface="Wingdings" pitchFamily="2" charset="2"/>
              </a:rPr>
              <a:t> 과 </a:t>
            </a:r>
            <a:r>
              <a:rPr lang="en-US" altLang="ko-KR" dirty="0">
                <a:sym typeface="Wingdings" pitchFamily="2" charset="2"/>
              </a:rPr>
              <a:t>Transformer</a:t>
            </a:r>
            <a:r>
              <a:rPr lang="ko-KR" altLang="en-US" dirty="0">
                <a:sym typeface="Wingdings" pitchFamily="2" charset="2"/>
              </a:rPr>
              <a:t>의 좋은 점을 조합하여 경량화 되면서 낮은 </a:t>
            </a:r>
            <a:r>
              <a:rPr lang="en-US" altLang="ko-KR" dirty="0">
                <a:sym typeface="Wingdings" pitchFamily="2" charset="2"/>
              </a:rPr>
              <a:t>latency</a:t>
            </a:r>
            <a:r>
              <a:rPr lang="ko-KR" altLang="en-US" dirty="0">
                <a:sym typeface="Wingdings" pitchFamily="2" charset="2"/>
              </a:rPr>
              <a:t>와 높은 </a:t>
            </a:r>
            <a:r>
              <a:rPr lang="en-US" altLang="ko-KR" dirty="0">
                <a:sym typeface="Wingdings" pitchFamily="2" charset="2"/>
              </a:rPr>
              <a:t>accuracy</a:t>
            </a:r>
            <a:r>
              <a:rPr lang="ko-KR" altLang="en-US" dirty="0">
                <a:sym typeface="Wingdings" pitchFamily="2" charset="2"/>
              </a:rPr>
              <a:t>의 모듈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D66C9-B051-4C37-9AD2-1FC6501BAE3C}"/>
              </a:ext>
            </a:extLst>
          </p:cNvPr>
          <p:cNvSpPr txBox="1"/>
          <p:nvPr/>
        </p:nvSpPr>
        <p:spPr>
          <a:xfrm>
            <a:off x="838200" y="2261443"/>
            <a:ext cx="105156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err="1"/>
              <a:t>Enviroment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아이폰</a:t>
            </a:r>
            <a:r>
              <a:rPr lang="en-US" altLang="ko-KR" dirty="0">
                <a:sym typeface="Wingdings" pitchFamily="2" charset="2"/>
              </a:rPr>
              <a:t> 12 / MobileNetV3-L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FE78B-14CD-C7A5-D7FC-A553D51AD5DF}"/>
              </a:ext>
            </a:extLst>
          </p:cNvPr>
          <p:cNvSpPr txBox="1"/>
          <p:nvPr/>
        </p:nvSpPr>
        <p:spPr>
          <a:xfrm>
            <a:off x="838200" y="3524560"/>
            <a:ext cx="10515600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ym typeface="Wingdings" pitchFamily="2" charset="2"/>
              </a:rPr>
              <a:t>Methods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dirty="0" err="1">
                <a:sym typeface="Wingdings" pitchFamily="2" charset="2"/>
              </a:rPr>
              <a:t>RepViT</a:t>
            </a:r>
            <a:r>
              <a:rPr lang="en-US" altLang="ko-KR" dirty="0">
                <a:sym typeface="Wingdings" pitchFamily="2" charset="2"/>
              </a:rPr>
              <a:t> Block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Design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itchFamily="2" charset="2"/>
              </a:rPr>
              <a:t>Stem &amp; </a:t>
            </a:r>
            <a:r>
              <a:rPr lang="en-US" altLang="ko-KR" dirty="0" err="1">
                <a:sym typeface="Wingdings" pitchFamily="2" charset="2"/>
              </a:rPr>
              <a:t>Downsampling</a:t>
            </a:r>
            <a:r>
              <a:rPr lang="en-US" altLang="ko-KR" dirty="0">
                <a:sym typeface="Wingdings" pitchFamily="2" charset="2"/>
              </a:rPr>
              <a:t> &amp; Simple classifier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itchFamily="2" charset="2"/>
              </a:rPr>
              <a:t>Kernel &amp; SE(Squeeze-and-excitation)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65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Overview</a:t>
            </a:r>
            <a:endParaRPr lang="ko-KR" altLang="en-US" sz="2500" dirty="0"/>
          </a:p>
        </p:txBody>
      </p:sp>
      <p:pic>
        <p:nvPicPr>
          <p:cNvPr id="4" name="그림 3" descr="텍스트, 도표, 평면도, 개략도이(가) 표시된 사진&#10;&#10;자동 생성된 설명">
            <a:extLst>
              <a:ext uri="{FF2B5EF4-FFF2-40B4-BE49-F238E27FC236}">
                <a16:creationId xmlns:a16="http://schemas.microsoft.com/office/drawing/2014/main" id="{243895A1-8832-AAA2-440D-49A17E07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91" y="683220"/>
            <a:ext cx="9326817" cy="54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3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8105-B697-5C8F-BEA0-68DAC347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15B9A98-1204-3B5E-7698-6D95FC6032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7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/>
              <a:t>Architecture – </a:t>
            </a:r>
            <a:r>
              <a:rPr lang="en-US" altLang="ko-KR" sz="2500" dirty="0" err="1"/>
              <a:t>RepViT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544C7-D397-0BC4-5032-B6A5E52C8767}"/>
              </a:ext>
            </a:extLst>
          </p:cNvPr>
          <p:cNvSpPr txBox="1"/>
          <p:nvPr/>
        </p:nvSpPr>
        <p:spPr>
          <a:xfrm>
            <a:off x="2960827" y="1412461"/>
            <a:ext cx="15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RepViT</a:t>
            </a:r>
            <a:r>
              <a:rPr lang="en-US" altLang="ko-KR" dirty="0"/>
              <a:t> Block</a:t>
            </a:r>
          </a:p>
        </p:txBody>
      </p:sp>
      <p:pic>
        <p:nvPicPr>
          <p:cNvPr id="3" name="그림 2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25846756-B3A7-BA57-CF5C-7524D0F27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35" y="1845539"/>
            <a:ext cx="4677465" cy="36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43699-B734-1476-F4C7-8B548DBBAFE3}"/>
              </a:ext>
            </a:extLst>
          </p:cNvPr>
          <p:cNvSpPr txBox="1"/>
          <p:nvPr/>
        </p:nvSpPr>
        <p:spPr>
          <a:xfrm>
            <a:off x="6096000" y="2136338"/>
            <a:ext cx="5097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(a) MobileNetV3-L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기존의 구조</a:t>
            </a:r>
            <a:r>
              <a:rPr lang="en-US" altLang="ko-KR" dirty="0"/>
              <a:t>(channel mixer &amp; token mixer)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(b)</a:t>
            </a:r>
            <a:r>
              <a:rPr lang="ko-KR" altLang="en-US" dirty="0">
                <a:solidFill>
                  <a:srgbClr val="00B050"/>
                </a:solidFill>
              </a:rPr>
              <a:t> 훈련 시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en-US" altLang="ko-KR" dirty="0" err="1">
                <a:solidFill>
                  <a:srgbClr val="00B050"/>
                </a:solidFill>
              </a:rPr>
              <a:t>RepViT</a:t>
            </a:r>
            <a:r>
              <a:rPr lang="en-US" altLang="ko-KR" dirty="0">
                <a:solidFill>
                  <a:srgbClr val="00B050"/>
                </a:solidFill>
              </a:rPr>
              <a:t> Block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/>
              <a:t>Separate token mixer and channel mixer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(c) </a:t>
            </a:r>
            <a:r>
              <a:rPr lang="ko-KR" altLang="en-US" dirty="0">
                <a:solidFill>
                  <a:srgbClr val="00B050"/>
                </a:solidFill>
              </a:rPr>
              <a:t>추론 시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en-US" altLang="ko-KR" dirty="0" err="1">
                <a:solidFill>
                  <a:srgbClr val="00B050"/>
                </a:solidFill>
              </a:rPr>
              <a:t>RepViT</a:t>
            </a:r>
            <a:r>
              <a:rPr lang="en-US" altLang="ko-KR" dirty="0">
                <a:solidFill>
                  <a:srgbClr val="00B050"/>
                </a:solidFill>
              </a:rPr>
              <a:t> Block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/>
              <a:t>Separate token mixer and channel mixer &amp; Reparameterization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B050"/>
                </a:solidFill>
              </a:rPr>
              <a:t>결론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/>
              <a:t>경량화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026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E760A-9F24-CE5D-2C14-E029E1AD3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893B9C2-A2C7-6CD1-A4F6-96C95DA7B0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7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/>
              <a:t>Architecture – </a:t>
            </a:r>
            <a:r>
              <a:rPr lang="en-US" altLang="ko-KR" sz="2500" dirty="0" err="1"/>
              <a:t>RepViT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FB161-D4E9-C016-F053-1DA270CE3C18}"/>
              </a:ext>
            </a:extLst>
          </p:cNvPr>
          <p:cNvSpPr txBox="1"/>
          <p:nvPr/>
        </p:nvSpPr>
        <p:spPr>
          <a:xfrm>
            <a:off x="2960827" y="1412461"/>
            <a:ext cx="15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RepViT</a:t>
            </a:r>
            <a:r>
              <a:rPr lang="en-US" altLang="ko-KR" dirty="0"/>
              <a:t> Block</a:t>
            </a:r>
          </a:p>
        </p:txBody>
      </p:sp>
      <p:pic>
        <p:nvPicPr>
          <p:cNvPr id="3" name="그림 2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86050BE1-ED8C-47B7-6444-9F83B358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35" y="1845539"/>
            <a:ext cx="4677465" cy="36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2F938-C88F-9D15-783D-EB8AEDCD5F86}"/>
              </a:ext>
            </a:extLst>
          </p:cNvPr>
          <p:cNvSpPr txBox="1"/>
          <p:nvPr/>
        </p:nvSpPr>
        <p:spPr>
          <a:xfrm>
            <a:off x="6096000" y="2413337"/>
            <a:ext cx="5148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Reducing expansion ratio and increasing width</a:t>
            </a:r>
          </a:p>
          <a:p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기존의 </a:t>
            </a:r>
            <a:r>
              <a:rPr lang="en-US" altLang="ko-KR" dirty="0">
                <a:sym typeface="Wingdings" panose="05000000000000000000" pitchFamily="2" charset="2"/>
              </a:rPr>
              <a:t>expansion ration 6(</a:t>
            </a:r>
            <a:r>
              <a:rPr lang="ko-KR" altLang="en-US" dirty="0">
                <a:sym typeface="Wingdings" panose="05000000000000000000" pitchFamily="2" charset="2"/>
              </a:rPr>
              <a:t>중복 </a:t>
            </a:r>
            <a:r>
              <a:rPr lang="en-US" altLang="ko-KR" dirty="0">
                <a:sym typeface="Wingdings" panose="05000000000000000000" pitchFamily="2" charset="2"/>
              </a:rPr>
              <a:t>channel </a:t>
            </a:r>
            <a:r>
              <a:rPr lang="ko-KR" altLang="en-US" dirty="0">
                <a:sym typeface="Wingdings" panose="05000000000000000000" pitchFamily="2" charset="2"/>
              </a:rPr>
              <a:t>다수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Expansion ratio 2</a:t>
            </a:r>
            <a:r>
              <a:rPr lang="ko-KR" altLang="en-US" dirty="0">
                <a:sym typeface="Wingdings" panose="05000000000000000000" pitchFamily="2" charset="2"/>
              </a:rPr>
              <a:t>로 변경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보다 더 넓은 </a:t>
            </a:r>
            <a:r>
              <a:rPr lang="en-US" altLang="ko-KR" dirty="0">
                <a:sym typeface="Wingdings" panose="05000000000000000000" pitchFamily="2" charset="2"/>
              </a:rPr>
              <a:t>Net width </a:t>
            </a:r>
            <a:r>
              <a:rPr lang="ko-KR" altLang="en-US" dirty="0">
                <a:sym typeface="Wingdings" panose="05000000000000000000" pitchFamily="2" charset="2"/>
              </a:rPr>
              <a:t>형성 가능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992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8105-B697-5C8F-BEA0-68DAC347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15B9A98-1204-3B5E-7698-6D95FC6032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7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/>
              <a:t>Architecture – </a:t>
            </a:r>
            <a:r>
              <a:rPr lang="en-US" altLang="ko-KR" sz="2500" dirty="0" err="1"/>
              <a:t>RepViT</a:t>
            </a:r>
            <a:endParaRPr lang="ko-KR" altLang="en-US" sz="2500" dirty="0"/>
          </a:p>
        </p:txBody>
      </p:sp>
      <p:pic>
        <p:nvPicPr>
          <p:cNvPr id="4" name="그림 3" descr="텍스트, 도표, 스크린샷, 폰트이(가) 표시된 사진&#10;&#10;자동 생성된 설명">
            <a:extLst>
              <a:ext uri="{FF2B5EF4-FFF2-40B4-BE49-F238E27FC236}">
                <a16:creationId xmlns:a16="http://schemas.microsoft.com/office/drawing/2014/main" id="{327066B5-9DDF-C3F4-3CD4-88B59D7E2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04" y="1629000"/>
            <a:ext cx="4096296" cy="3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11956-31DB-3001-2098-C14EC9959E65}"/>
              </a:ext>
            </a:extLst>
          </p:cNvPr>
          <p:cNvSpPr txBox="1"/>
          <p:nvPr/>
        </p:nvSpPr>
        <p:spPr>
          <a:xfrm>
            <a:off x="3251412" y="1444334"/>
            <a:ext cx="15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7F057-47A3-A789-062F-30FC99DEBD1D}"/>
              </a:ext>
            </a:extLst>
          </p:cNvPr>
          <p:cNvSpPr txBox="1"/>
          <p:nvPr/>
        </p:nvSpPr>
        <p:spPr>
          <a:xfrm>
            <a:off x="6096000" y="2660000"/>
            <a:ext cx="5097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(a) MobileNetV3-L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기존의 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(b)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RepViT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/>
              <a:t>경량화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391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E6FBA-7891-5C2E-5F5A-12A7CB871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AA8488-D03F-6F49-181F-FD1BC39321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7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/>
              <a:t>Architecture – </a:t>
            </a:r>
            <a:r>
              <a:rPr lang="en-US" altLang="ko-KR" sz="2500" dirty="0" err="1"/>
              <a:t>RepViT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3F842-A6C8-5811-63F3-4A66DF8570BA}"/>
              </a:ext>
            </a:extLst>
          </p:cNvPr>
          <p:cNvSpPr txBox="1"/>
          <p:nvPr/>
        </p:nvSpPr>
        <p:spPr>
          <a:xfrm>
            <a:off x="2412872" y="1990776"/>
            <a:ext cx="326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downsampling</a:t>
            </a:r>
            <a:endParaRPr lang="en-US" altLang="ko-KR" dirty="0"/>
          </a:p>
        </p:txBody>
      </p:sp>
      <p:pic>
        <p:nvPicPr>
          <p:cNvPr id="3" name="그림 2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8640A960-FAD5-2BBB-A9C5-68D27A3EA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52" y="2360108"/>
            <a:ext cx="4676400" cy="21377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F2E0A0-C416-D15A-D1B7-79D14D6F40E0}"/>
              </a:ext>
            </a:extLst>
          </p:cNvPr>
          <p:cNvSpPr txBox="1"/>
          <p:nvPr/>
        </p:nvSpPr>
        <p:spPr>
          <a:xfrm>
            <a:off x="6386052" y="2136337"/>
            <a:ext cx="50975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(a) MobileNetV3-L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기존의 구조</a:t>
            </a:r>
            <a:r>
              <a:rPr lang="en-US" altLang="ko-KR" dirty="0"/>
              <a:t>(sandwich)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(b)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RepViT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/>
              <a:t>3 x 3 Conv </a:t>
            </a:r>
            <a:r>
              <a:rPr lang="en-US" altLang="ko-KR" dirty="0">
                <a:sym typeface="Wingdings" panose="05000000000000000000" pitchFamily="2" charset="2"/>
              </a:rPr>
              <a:t>&lt;-&gt; 1 x 1 Conv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(c) </a:t>
            </a:r>
            <a:r>
              <a:rPr lang="en-US" altLang="ko-KR" dirty="0" err="1">
                <a:solidFill>
                  <a:srgbClr val="00B050"/>
                </a:solidFill>
              </a:rPr>
              <a:t>RepViT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/>
              <a:t>1 x 1Conv </a:t>
            </a:r>
            <a:r>
              <a:rPr lang="ko-KR" altLang="en-US" dirty="0"/>
              <a:t>추가</a:t>
            </a:r>
            <a:r>
              <a:rPr lang="en-US" altLang="ko-KR" dirty="0"/>
              <a:t>(deeper </a:t>
            </a:r>
            <a:r>
              <a:rPr lang="en-US" altLang="ko-KR" dirty="0" err="1"/>
              <a:t>downsampling</a:t>
            </a:r>
            <a:r>
              <a:rPr lang="en-US" altLang="ko-KR" dirty="0"/>
              <a:t>)</a:t>
            </a: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결론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/>
              <a:t>정확도 향상</a:t>
            </a:r>
            <a:r>
              <a:rPr lang="en-US" altLang="ko-KR" dirty="0"/>
              <a:t>(information loss </a:t>
            </a:r>
            <a:r>
              <a:rPr lang="ko-KR" altLang="en-US" dirty="0"/>
              <a:t>감소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569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8C123-7877-0684-8F8C-BE09C39C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DCE8196-0A74-50C4-091A-C3746408708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47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/>
              <a:t>Architecture – </a:t>
            </a:r>
            <a:r>
              <a:rPr lang="en-US" altLang="ko-KR" sz="2500" dirty="0" err="1"/>
              <a:t>RepViT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E2213-FB63-CE85-778D-CC675A7BEE73}"/>
              </a:ext>
            </a:extLst>
          </p:cNvPr>
          <p:cNvSpPr txBox="1"/>
          <p:nvPr/>
        </p:nvSpPr>
        <p:spPr>
          <a:xfrm>
            <a:off x="2412872" y="1990776"/>
            <a:ext cx="326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classifier</a:t>
            </a:r>
          </a:p>
        </p:txBody>
      </p:sp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CB527FDB-4391-EEF9-95AD-8884A6198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52" y="2360108"/>
            <a:ext cx="4676400" cy="2922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3FA1B-9FFF-3844-CDA9-673540F33D82}"/>
              </a:ext>
            </a:extLst>
          </p:cNvPr>
          <p:cNvSpPr txBox="1"/>
          <p:nvPr/>
        </p:nvSpPr>
        <p:spPr>
          <a:xfrm>
            <a:off x="6096000" y="2660000"/>
            <a:ext cx="5097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(a) MobileNetV3-L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기존의 구조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(b)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RepViT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/>
              <a:t>경량화</a:t>
            </a:r>
            <a:r>
              <a:rPr lang="en-US" altLang="ko-KR" dirty="0"/>
              <a:t>(Simple classifier)</a:t>
            </a:r>
          </a:p>
        </p:txBody>
      </p:sp>
    </p:spTree>
    <p:extLst>
      <p:ext uri="{BB962C8B-B14F-4D97-AF65-F5344CB8AC3E}">
        <p14:creationId xmlns:p14="http://schemas.microsoft.com/office/powerpoint/2010/main" val="77277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8040</TotalTime>
  <Words>282</Words>
  <Application>Microsoft Office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HY헤드라인M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Overview</vt:lpstr>
      <vt:lpstr>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인국 여</cp:lastModifiedBy>
  <cp:revision>123</cp:revision>
  <dcterms:created xsi:type="dcterms:W3CDTF">2024-01-26T03:24:43Z</dcterms:created>
  <dcterms:modified xsi:type="dcterms:W3CDTF">2024-02-28T03:15:14Z</dcterms:modified>
</cp:coreProperties>
</file>