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5"/>
  </p:notesMasterIdLst>
  <p:sldIdLst>
    <p:sldId id="256" r:id="rId2"/>
    <p:sldId id="690" r:id="rId3"/>
    <p:sldId id="69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833C0B"/>
    <a:srgbClr val="DC6312"/>
    <a:srgbClr val="F2F7FC"/>
    <a:srgbClr val="0066CC"/>
    <a:srgbClr val="002C62"/>
    <a:srgbClr val="CC99FF"/>
    <a:srgbClr val="2156A4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7468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0" y="5004758"/>
            <a:ext cx="4966391" cy="95975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B815133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이성현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전자전기공학부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이수현 컴퓨터공학과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NeuroSim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Progress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209653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6783-5E8C-73BD-2A43-BCF43AF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Term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68A8B-8079-BBC4-BD02-9606CCF1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83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1) DNN Quantization </a:t>
            </a:r>
            <a:r>
              <a:rPr lang="ko-KR" altLang="en-US" sz="2400" dirty="0"/>
              <a:t>양자화 </a:t>
            </a:r>
            <a:endParaRPr lang="en-US" altLang="ko-KR" sz="2400" dirty="0"/>
          </a:p>
          <a:p>
            <a:pPr lvl="1"/>
            <a:r>
              <a:rPr lang="en-US" altLang="ko-KR" sz="2000" dirty="0"/>
              <a:t>Binarized Neural Network (BNN)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2)</a:t>
            </a:r>
            <a:r>
              <a:rPr lang="ko-KR" altLang="en-US" sz="2400" dirty="0"/>
              <a:t> </a:t>
            </a:r>
            <a:r>
              <a:rPr lang="en-US" altLang="ko-KR" sz="2400" dirty="0"/>
              <a:t>NPU </a:t>
            </a:r>
            <a:r>
              <a:rPr lang="ko-KR" altLang="en-US" sz="2400" dirty="0"/>
              <a:t>이해 및 시뮬레이터 활용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NeuroSim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14BD2-7796-45E8-B6D0-B73284AE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82129-2D4B-A75B-DCBF-B655392D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B4630-FB97-ACF3-902F-E63026F3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4151F2-F779-9EA3-6099-5058C68E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6A193B-084A-9CB8-65D7-5EE304402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08" y="240895"/>
            <a:ext cx="4040922" cy="3188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D23EB4-8DFF-5E20-2F32-3FEEBF895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108" y="3728813"/>
            <a:ext cx="4609977" cy="2801201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6B615E1-C835-B2EA-8F2A-338C780D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저번 발표</a:t>
            </a:r>
            <a:r>
              <a:rPr lang="en-US" altLang="ko-KR" dirty="0"/>
              <a:t>: Data flow</a:t>
            </a:r>
          </a:p>
          <a:p>
            <a:endParaRPr lang="en-US" altLang="ko-KR" dirty="0"/>
          </a:p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: </a:t>
            </a:r>
            <a:r>
              <a:rPr lang="ko-KR" altLang="en-US" dirty="0"/>
              <a:t>프로그램 작성</a:t>
            </a:r>
            <a:endParaRPr lang="en-US" altLang="ko-KR" dirty="0"/>
          </a:p>
          <a:p>
            <a:pPr lvl="1"/>
            <a:r>
              <a:rPr lang="en-US" altLang="ko-KR" dirty="0"/>
              <a:t>weight 8 bit</a:t>
            </a:r>
            <a:r>
              <a:rPr lang="ko-KR" altLang="en-US" dirty="0"/>
              <a:t> </a:t>
            </a:r>
            <a:r>
              <a:rPr lang="en-US" altLang="ko-KR" dirty="0"/>
              <a:t>-&gt; 1 bit </a:t>
            </a:r>
          </a:p>
          <a:p>
            <a:pPr lvl="1"/>
            <a:r>
              <a:rPr lang="en-US" altLang="ko-KR" dirty="0"/>
              <a:t>scaling factor </a:t>
            </a:r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59248-C327-907F-4AE7-83D32D2D517B}"/>
              </a:ext>
            </a:extLst>
          </p:cNvPr>
          <p:cNvSpPr txBox="1"/>
          <p:nvPr/>
        </p:nvSpPr>
        <p:spPr>
          <a:xfrm>
            <a:off x="7233135" y="6343869"/>
            <a:ext cx="4485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Source : </a:t>
            </a:r>
            <a:r>
              <a:rPr lang="en-US" altLang="ko-KR" sz="1100" dirty="0" err="1"/>
              <a:t>NeuroSim</a:t>
            </a:r>
            <a:r>
              <a:rPr lang="en-US" altLang="ko-KR" sz="1100" dirty="0"/>
              <a:t> V1.4: Extending Technology Support for Digital Compute-in-Memory Toward 1nm Node</a:t>
            </a:r>
            <a:endParaRPr lang="ko-KR" altLang="en-US" sz="1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7524" y="650336"/>
                <a:ext cx="114480" cy="20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08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34897</TotalTime>
  <Words>72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NeuroSim Progress</vt:lpstr>
      <vt:lpstr>Long Term Goal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1231</cp:revision>
  <dcterms:created xsi:type="dcterms:W3CDTF">2023-03-06T16:32:37Z</dcterms:created>
  <dcterms:modified xsi:type="dcterms:W3CDTF">2024-10-29T02:00:29Z</dcterms:modified>
</cp:coreProperties>
</file>