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8"/>
  </p:notesMasterIdLst>
  <p:sldIdLst>
    <p:sldId id="256" r:id="rId2"/>
    <p:sldId id="684" r:id="rId3"/>
    <p:sldId id="685" r:id="rId4"/>
    <p:sldId id="686" r:id="rId5"/>
    <p:sldId id="687" r:id="rId6"/>
    <p:sldId id="68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6" autoAdjust="0"/>
    <p:restoredTop sz="97468" autoAdjust="0"/>
  </p:normalViewPr>
  <p:slideViewPr>
    <p:cSldViewPr snapToGrid="0">
      <p:cViewPr varScale="1">
        <p:scale>
          <a:sx n="84" d="100"/>
          <a:sy n="84" d="100"/>
        </p:scale>
        <p:origin x="108" y="15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Su-Hak Lee, </a:t>
            </a:r>
            <a:r>
              <a:rPr lang="en-US" altLang="ko-KR" b="1" dirty="0" err="1">
                <a:solidFill>
                  <a:srgbClr val="002C62"/>
                </a:solidFill>
              </a:rPr>
              <a:t>Hee</a:t>
            </a:r>
            <a:r>
              <a:rPr lang="en-US" altLang="ko-KR" b="1" dirty="0">
                <a:solidFill>
                  <a:srgbClr val="002C62"/>
                </a:solidFill>
              </a:rPr>
              <a:t>-Ju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ECBC &amp; JSALC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2024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9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25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ECBC (Error Correction Based Cipher)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C09199-E802-DD1A-14A8-E0FDAA1F0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96" y="1632762"/>
            <a:ext cx="8525408" cy="395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8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ECBC (Error Correction Based Cipher)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7934D8C-D561-B6A1-DDF8-666AFFA17D6F}"/>
              </a:ext>
            </a:extLst>
          </p:cNvPr>
          <p:cNvGrpSpPr/>
          <p:nvPr/>
        </p:nvGrpSpPr>
        <p:grpSpPr>
          <a:xfrm>
            <a:off x="795662" y="1659058"/>
            <a:ext cx="10600676" cy="3901837"/>
            <a:chOff x="664217" y="1659058"/>
            <a:chExt cx="10600676" cy="390183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66AE436-B479-44E7-2617-BA13FAE7F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3241" r="22071" b="26734"/>
            <a:stretch/>
          </p:blipFill>
          <p:spPr>
            <a:xfrm>
              <a:off x="664217" y="1788698"/>
              <a:ext cx="6352244" cy="364255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6AA3CCF-0FD8-543F-E9E6-E40C58DEFC8E}"/>
                    </a:ext>
                  </a:extLst>
                </p:cNvPr>
                <p:cNvSpPr txBox="1"/>
                <p:nvPr/>
              </p:nvSpPr>
              <p:spPr>
                <a:xfrm>
                  <a:off x="7409414" y="1659058"/>
                  <a:ext cx="3855479" cy="39018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sz="2400" b="1" dirty="0">
                      <a:latin typeface="+mn-ea"/>
                    </a:rPr>
                    <a:t> : k-bit plaintext block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sz="2400" b="1" dirty="0">
                      <a:latin typeface="+mn-ea"/>
                    </a:rPr>
                    <a:t> : n-bit ciphertext block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a14:m>
                  <a:r>
                    <a:rPr lang="en-US" altLang="ko-KR" sz="2400" b="1" dirty="0">
                      <a:latin typeface="+mn-ea"/>
                    </a:rPr>
                    <a:t> : non-linear function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a14:m>
                  <a:r>
                    <a:rPr lang="en-US" altLang="ko-KR" sz="2400" b="1" dirty="0">
                      <a:latin typeface="+mn-ea"/>
                    </a:rPr>
                    <a:t> : generator matrix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a14:m>
                  <a:r>
                    <a:rPr lang="en-US" altLang="ko-KR" sz="2400" b="1" dirty="0">
                      <a:latin typeface="+mn-ea"/>
                    </a:rPr>
                    <a:t> : permutation matrix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a14:m>
                  <a:r>
                    <a:rPr lang="en-US" altLang="ko-KR" sz="2400" b="1" dirty="0">
                      <a:latin typeface="+mn-ea"/>
                    </a:rPr>
                    <a:t> : expansion function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𝑰𝑽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altLang="ko-KR" sz="2400" b="1" dirty="0">
                      <a:latin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𝑰𝑽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US" altLang="ko-KR" sz="2400" b="1" dirty="0">
                    <a:latin typeface="+mn-ea"/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6AA3CCF-0FD8-543F-E9E6-E40C58DEF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414" y="1659058"/>
                  <a:ext cx="3855479" cy="3901837"/>
                </a:xfrm>
                <a:prstGeom prst="rect">
                  <a:avLst/>
                </a:prstGeom>
                <a:blipFill>
                  <a:blip r:embed="rId3"/>
                  <a:stretch>
                    <a:fillRect l="-1266" r="-1899" b="-28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5738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27760-563C-008B-6792-43F06A3D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63" y="337456"/>
            <a:ext cx="12021437" cy="68716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JSALC (Joint Security and Advanced Low Density Parity Check Coding)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E73319-EA6F-C5D8-B79F-DBD7B11A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FFE6DA-5DEA-CFE0-895E-42810BC4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00" y="1453784"/>
            <a:ext cx="8061800" cy="490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6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71F87-2427-5CFE-1008-D0412CE4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81" y="158750"/>
            <a:ext cx="12021437" cy="687161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JSALE (Joint Security and Advanced LDPC Encryption)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F7A0F-B1C8-38EE-59AD-487F8F78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5E76BA-82DE-968D-8215-65019F24D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480" y="845911"/>
            <a:ext cx="7491037" cy="577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3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71F87-2427-5CFE-1008-D0412CE4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81" y="158750"/>
            <a:ext cx="12021437" cy="687161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JSALE (Joint Security and Advanced LDPC Encryption)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F7A0F-B1C8-38EE-59AD-487F8F78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C2ECF9-2254-FBDF-71E4-624CBCB05A5B}"/>
              </a:ext>
            </a:extLst>
          </p:cNvPr>
          <p:cNvGrpSpPr/>
          <p:nvPr/>
        </p:nvGrpSpPr>
        <p:grpSpPr>
          <a:xfrm>
            <a:off x="627753" y="1128420"/>
            <a:ext cx="10936494" cy="5410492"/>
            <a:chOff x="439158" y="1128420"/>
            <a:chExt cx="10936494" cy="541049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C758880-1AEE-2BE1-2520-46CDAFFB9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158" y="1128420"/>
              <a:ext cx="6887472" cy="5410492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AA90238-C5F0-B497-DAA6-FD52B62D9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1111" y="1330639"/>
              <a:ext cx="3754541" cy="5006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48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31368</TotalTime>
  <Words>100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ECBC &amp; JSALC</vt:lpstr>
      <vt:lpstr>ECBC (Error Correction Based Cipher)</vt:lpstr>
      <vt:lpstr>ECBC (Error Correction Based Cipher)</vt:lpstr>
      <vt:lpstr>JSALC (Joint Security and Advanced Low Density Parity Check Coding)</vt:lpstr>
      <vt:lpstr>JSALE (Joint Security and Advanced LDPC Encryption)</vt:lpstr>
      <vt:lpstr>JSALE (Joint Security and Advanced LDPC Encryption)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여희주</cp:lastModifiedBy>
  <cp:revision>1164</cp:revision>
  <dcterms:created xsi:type="dcterms:W3CDTF">2023-03-06T16:32:37Z</dcterms:created>
  <dcterms:modified xsi:type="dcterms:W3CDTF">2024-09-23T08:41:13Z</dcterms:modified>
</cp:coreProperties>
</file>