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4"/>
  </p:notesMasterIdLst>
  <p:sldIdLst>
    <p:sldId id="256" r:id="rId2"/>
    <p:sldId id="68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0AFA87-3E44-4ECC-B751-EE62593B6A54}" v="4" dt="2024-07-25T06:50:5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4" autoAdjust="0"/>
    <p:restoredTop sz="97468" autoAdjust="0"/>
  </p:normalViewPr>
  <p:slideViewPr>
    <p:cSldViewPr snapToGrid="0">
      <p:cViewPr varScale="1">
        <p:scale>
          <a:sx n="93" d="100"/>
          <a:sy n="93" d="100"/>
        </p:scale>
        <p:origin x="624" y="5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Kon-Woo Kwon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Numeric Data Types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181C56-766E-42F3-BE51-AF26B08B9C92}"/>
              </a:ext>
            </a:extLst>
          </p:cNvPr>
          <p:cNvSpPr/>
          <p:nvPr/>
        </p:nvSpPr>
        <p:spPr>
          <a:xfrm>
            <a:off x="235029" y="6361569"/>
            <a:ext cx="10123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2C62"/>
                </a:solidFill>
              </a:rPr>
              <a:t>Source: </a:t>
            </a:r>
            <a:r>
              <a:rPr lang="en-US" altLang="ko-KR" dirty="0">
                <a:solidFill>
                  <a:srgbClr val="002C62"/>
                </a:solidFill>
              </a:rPr>
              <a:t>Prof. Song Han at MIT, Lecture Slide on </a:t>
            </a:r>
            <a:r>
              <a:rPr lang="en-US" altLang="ko-KR" dirty="0" err="1">
                <a:solidFill>
                  <a:srgbClr val="002C62"/>
                </a:solidFill>
              </a:rPr>
              <a:t>TinyML</a:t>
            </a:r>
            <a:r>
              <a:rPr lang="en-US" altLang="ko-KR" dirty="0">
                <a:solidFill>
                  <a:srgbClr val="002C62"/>
                </a:solidFill>
              </a:rPr>
              <a:t> and Efficient Deep Learning Computing </a:t>
            </a:r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2024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7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29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Floating-Point Number 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D1BCA3-E2A8-4B7C-8968-F5075AFD33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87" b="9061"/>
          <a:stretch/>
        </p:blipFill>
        <p:spPr>
          <a:xfrm>
            <a:off x="446049" y="1072660"/>
            <a:ext cx="11185480" cy="49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8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31110</TotalTime>
  <Words>36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Numeric Data Types</vt:lpstr>
      <vt:lpstr>Floating-Point Number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형동 박</cp:lastModifiedBy>
  <cp:revision>1151</cp:revision>
  <dcterms:created xsi:type="dcterms:W3CDTF">2023-03-06T16:32:37Z</dcterms:created>
  <dcterms:modified xsi:type="dcterms:W3CDTF">2024-07-25T06:51:42Z</dcterms:modified>
</cp:coreProperties>
</file>