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5" r:id="rId10"/>
    <p:sldId id="267" r:id="rId11"/>
    <p:sldId id="269" r:id="rId12"/>
    <p:sldId id="274" r:id="rId13"/>
    <p:sldId id="279" r:id="rId14"/>
    <p:sldId id="280" r:id="rId15"/>
    <p:sldId id="281" r:id="rId16"/>
    <p:sldId id="273" r:id="rId17"/>
    <p:sldId id="270" r:id="rId18"/>
    <p:sldId id="271" r:id="rId19"/>
    <p:sldId id="272" r:id="rId20"/>
    <p:sldId id="275" r:id="rId21"/>
    <p:sldId id="277" r:id="rId22"/>
    <p:sldId id="278" r:id="rId23"/>
    <p:sldId id="276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5A0093-B09F-49B4-ACAD-84ABCC76C5D0}" v="67" dt="2024-01-22T02:47:57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6952" autoAdjust="0"/>
  </p:normalViewPr>
  <p:slideViewPr>
    <p:cSldViewPr snapToGrid="0">
      <p:cViewPr varScale="1">
        <p:scale>
          <a:sx n="80" d="100"/>
          <a:sy n="80" d="100"/>
        </p:scale>
        <p:origin x="619" y="5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0" d="100"/>
          <a:sy n="70" d="100"/>
        </p:scale>
        <p:origin x="2971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여희주" userId="d89d3b07-19a9-45b3-bb1f-7ed9abf95612" providerId="ADAL" clId="{215A0093-B09F-49B4-ACAD-84ABCC76C5D0}"/>
    <pc:docChg chg="undo custSel addSld delSld modSld">
      <pc:chgData name="여희주" userId="d89d3b07-19a9-45b3-bb1f-7ed9abf95612" providerId="ADAL" clId="{215A0093-B09F-49B4-ACAD-84ABCC76C5D0}" dt="2024-01-22T02:48:05.329" v="13502" actId="478"/>
      <pc:docMkLst>
        <pc:docMk/>
      </pc:docMkLst>
      <pc:sldChg chg="addSp modSp mod modNotesTx">
        <pc:chgData name="여희주" userId="d89d3b07-19a9-45b3-bb1f-7ed9abf95612" providerId="ADAL" clId="{215A0093-B09F-49B4-ACAD-84ABCC76C5D0}" dt="2024-01-21T19:25:22.286" v="6284" actId="6549"/>
        <pc:sldMkLst>
          <pc:docMk/>
          <pc:sldMk cId="4290692648" sldId="257"/>
        </pc:sldMkLst>
        <pc:spChg chg="mod">
          <ac:chgData name="여희주" userId="d89d3b07-19a9-45b3-bb1f-7ed9abf95612" providerId="ADAL" clId="{215A0093-B09F-49B4-ACAD-84ABCC76C5D0}" dt="2024-01-21T19:23:53.557" v="6162" actId="20577"/>
          <ac:spMkLst>
            <pc:docMk/>
            <pc:sldMk cId="4290692648" sldId="257"/>
            <ac:spMk id="3" creationId="{09835275-FD43-5787-065A-D609BB591E64}"/>
          </ac:spMkLst>
        </pc:spChg>
        <pc:spChg chg="add mod">
          <ac:chgData name="여희주" userId="d89d3b07-19a9-45b3-bb1f-7ed9abf95612" providerId="ADAL" clId="{215A0093-B09F-49B4-ACAD-84ABCC76C5D0}" dt="2024-01-21T19:24:29.229" v="6180" actId="20577"/>
          <ac:spMkLst>
            <pc:docMk/>
            <pc:sldMk cId="4290692648" sldId="257"/>
            <ac:spMk id="6" creationId="{F663CC42-16EF-A740-3C77-7259A87A5C59}"/>
          </ac:spMkLst>
        </pc:spChg>
        <pc:spChg chg="mod">
          <ac:chgData name="여희주" userId="d89d3b07-19a9-45b3-bb1f-7ed9abf95612" providerId="ADAL" clId="{215A0093-B09F-49B4-ACAD-84ABCC76C5D0}" dt="2024-01-21T19:25:06.038" v="6230" actId="20577"/>
          <ac:spMkLst>
            <pc:docMk/>
            <pc:sldMk cId="4290692648" sldId="257"/>
            <ac:spMk id="7" creationId="{54267C1B-4FFE-5003-9648-75CBEBB6A19F}"/>
          </ac:spMkLst>
        </pc:spChg>
      </pc:sldChg>
      <pc:sldChg chg="modSp mod">
        <pc:chgData name="여희주" userId="d89d3b07-19a9-45b3-bb1f-7ed9abf95612" providerId="ADAL" clId="{215A0093-B09F-49B4-ACAD-84ABCC76C5D0}" dt="2024-01-21T19:23:57.072" v="6169" actId="20577"/>
        <pc:sldMkLst>
          <pc:docMk/>
          <pc:sldMk cId="1686811211" sldId="258"/>
        </pc:sldMkLst>
        <pc:spChg chg="mod">
          <ac:chgData name="여희주" userId="d89d3b07-19a9-45b3-bb1f-7ed9abf95612" providerId="ADAL" clId="{215A0093-B09F-49B4-ACAD-84ABCC76C5D0}" dt="2024-01-21T19:23:57.072" v="6169" actId="20577"/>
          <ac:spMkLst>
            <pc:docMk/>
            <pc:sldMk cId="1686811211" sldId="258"/>
            <ac:spMk id="2" creationId="{755AAFCD-16F6-ACC1-C512-5733F4496A04}"/>
          </ac:spMkLst>
        </pc:spChg>
      </pc:sldChg>
      <pc:sldChg chg="modSp mod">
        <pc:chgData name="여희주" userId="d89d3b07-19a9-45b3-bb1f-7ed9abf95612" providerId="ADAL" clId="{215A0093-B09F-49B4-ACAD-84ABCC76C5D0}" dt="2024-01-21T19:24:01.099" v="6176" actId="20577"/>
        <pc:sldMkLst>
          <pc:docMk/>
          <pc:sldMk cId="4278012171" sldId="259"/>
        </pc:sldMkLst>
        <pc:spChg chg="mod">
          <ac:chgData name="여희주" userId="d89d3b07-19a9-45b3-bb1f-7ed9abf95612" providerId="ADAL" clId="{215A0093-B09F-49B4-ACAD-84ABCC76C5D0}" dt="2024-01-21T19:24:01.099" v="6176" actId="20577"/>
          <ac:spMkLst>
            <pc:docMk/>
            <pc:sldMk cId="4278012171" sldId="259"/>
            <ac:spMk id="2" creationId="{C73E121B-FCFA-BCF2-E58D-AD90B41B0C0E}"/>
          </ac:spMkLst>
        </pc:spChg>
      </pc:sldChg>
      <pc:sldChg chg="delSp modSp mod modNotesTx">
        <pc:chgData name="여희주" userId="d89d3b07-19a9-45b3-bb1f-7ed9abf95612" providerId="ADAL" clId="{215A0093-B09F-49B4-ACAD-84ABCC76C5D0}" dt="2024-01-22T02:34:12.642" v="13184" actId="20577"/>
        <pc:sldMkLst>
          <pc:docMk/>
          <pc:sldMk cId="476029906" sldId="265"/>
        </pc:sldMkLst>
        <pc:spChg chg="mod">
          <ac:chgData name="여희주" userId="d89d3b07-19a9-45b3-bb1f-7ed9abf95612" providerId="ADAL" clId="{215A0093-B09F-49B4-ACAD-84ABCC76C5D0}" dt="2024-01-21T17:58:15.554" v="2351" actId="1076"/>
          <ac:spMkLst>
            <pc:docMk/>
            <pc:sldMk cId="476029906" sldId="265"/>
            <ac:spMk id="4" creationId="{6DC093A6-1E78-BDEB-1AEA-80CAADE44C89}"/>
          </ac:spMkLst>
        </pc:spChg>
        <pc:spChg chg="mod">
          <ac:chgData name="여희주" userId="d89d3b07-19a9-45b3-bb1f-7ed9abf95612" providerId="ADAL" clId="{215A0093-B09F-49B4-ACAD-84ABCC76C5D0}" dt="2024-01-21T17:58:15.554" v="2351" actId="1076"/>
          <ac:spMkLst>
            <pc:docMk/>
            <pc:sldMk cId="476029906" sldId="265"/>
            <ac:spMk id="5" creationId="{70964664-282B-0D62-8F94-E485F493BFC9}"/>
          </ac:spMkLst>
        </pc:spChg>
        <pc:spChg chg="mod">
          <ac:chgData name="여희주" userId="d89d3b07-19a9-45b3-bb1f-7ed9abf95612" providerId="ADAL" clId="{215A0093-B09F-49B4-ACAD-84ABCC76C5D0}" dt="2024-01-21T17:58:15.554" v="2351" actId="1076"/>
          <ac:spMkLst>
            <pc:docMk/>
            <pc:sldMk cId="476029906" sldId="265"/>
            <ac:spMk id="6" creationId="{1A49F1DA-2D49-79A2-C969-9ADA803FD986}"/>
          </ac:spMkLst>
        </pc:spChg>
        <pc:spChg chg="mod">
          <ac:chgData name="여희주" userId="d89d3b07-19a9-45b3-bb1f-7ed9abf95612" providerId="ADAL" clId="{215A0093-B09F-49B4-ACAD-84ABCC76C5D0}" dt="2024-01-21T17:58:15.554" v="2351" actId="1076"/>
          <ac:spMkLst>
            <pc:docMk/>
            <pc:sldMk cId="476029906" sldId="265"/>
            <ac:spMk id="7" creationId="{206C451F-837B-4730-161D-9CBE0D99090B}"/>
          </ac:spMkLst>
        </pc:spChg>
        <pc:spChg chg="del">
          <ac:chgData name="여희주" userId="d89d3b07-19a9-45b3-bb1f-7ed9abf95612" providerId="ADAL" clId="{215A0093-B09F-49B4-ACAD-84ABCC76C5D0}" dt="2024-01-21T17:58:06.732" v="2350" actId="478"/>
          <ac:spMkLst>
            <pc:docMk/>
            <pc:sldMk cId="476029906" sldId="265"/>
            <ac:spMk id="8" creationId="{F48ADD39-804C-0AA3-80C5-DC8B271E0536}"/>
          </ac:spMkLst>
        </pc:spChg>
        <pc:spChg chg="mod">
          <ac:chgData name="여희주" userId="d89d3b07-19a9-45b3-bb1f-7ed9abf95612" providerId="ADAL" clId="{215A0093-B09F-49B4-ACAD-84ABCC76C5D0}" dt="2024-01-21T17:58:15.554" v="2351" actId="1076"/>
          <ac:spMkLst>
            <pc:docMk/>
            <pc:sldMk cId="476029906" sldId="265"/>
            <ac:spMk id="9" creationId="{459D2EBC-ED0B-4288-4597-895324FD86D7}"/>
          </ac:spMkLst>
        </pc:spChg>
        <pc:spChg chg="mod">
          <ac:chgData name="여희주" userId="d89d3b07-19a9-45b3-bb1f-7ed9abf95612" providerId="ADAL" clId="{215A0093-B09F-49B4-ACAD-84ABCC76C5D0}" dt="2024-01-21T17:58:15.554" v="2351" actId="1076"/>
          <ac:spMkLst>
            <pc:docMk/>
            <pc:sldMk cId="476029906" sldId="265"/>
            <ac:spMk id="10" creationId="{8AC3FB3C-B0A3-F63C-ECFF-A3767CD7E6A5}"/>
          </ac:spMkLst>
        </pc:spChg>
        <pc:spChg chg="mod">
          <ac:chgData name="여희주" userId="d89d3b07-19a9-45b3-bb1f-7ed9abf95612" providerId="ADAL" clId="{215A0093-B09F-49B4-ACAD-84ABCC76C5D0}" dt="2024-01-21T17:58:15.554" v="2351" actId="1076"/>
          <ac:spMkLst>
            <pc:docMk/>
            <pc:sldMk cId="476029906" sldId="265"/>
            <ac:spMk id="11" creationId="{1B9E7917-166F-51E2-4874-D78EBC64897B}"/>
          </ac:spMkLst>
        </pc:spChg>
        <pc:spChg chg="mod">
          <ac:chgData name="여희주" userId="d89d3b07-19a9-45b3-bb1f-7ed9abf95612" providerId="ADAL" clId="{215A0093-B09F-49B4-ACAD-84ABCC76C5D0}" dt="2024-01-21T17:58:15.554" v="2351" actId="1076"/>
          <ac:spMkLst>
            <pc:docMk/>
            <pc:sldMk cId="476029906" sldId="265"/>
            <ac:spMk id="15" creationId="{119DF1F0-DA5C-72EF-A3BB-66EB0396A9DE}"/>
          </ac:spMkLst>
        </pc:spChg>
      </pc:sldChg>
      <pc:sldChg chg="modNotesTx">
        <pc:chgData name="여희주" userId="d89d3b07-19a9-45b3-bb1f-7ed9abf95612" providerId="ADAL" clId="{215A0093-B09F-49B4-ACAD-84ABCC76C5D0}" dt="2024-01-21T17:32:26.761" v="2031" actId="20577"/>
        <pc:sldMkLst>
          <pc:docMk/>
          <pc:sldMk cId="1605467459" sldId="267"/>
        </pc:sldMkLst>
      </pc:sldChg>
      <pc:sldChg chg="modSp mod modNotesTx">
        <pc:chgData name="여희주" userId="d89d3b07-19a9-45b3-bb1f-7ed9abf95612" providerId="ADAL" clId="{215A0093-B09F-49B4-ACAD-84ABCC76C5D0}" dt="2024-01-21T19:27:31.016" v="6612" actId="20577"/>
        <pc:sldMkLst>
          <pc:docMk/>
          <pc:sldMk cId="1404066091" sldId="269"/>
        </pc:sldMkLst>
        <pc:spChg chg="mod">
          <ac:chgData name="여희주" userId="d89d3b07-19a9-45b3-bb1f-7ed9abf95612" providerId="ADAL" clId="{215A0093-B09F-49B4-ACAD-84ABCC76C5D0}" dt="2024-01-21T19:25:41.736" v="6320" actId="20577"/>
          <ac:spMkLst>
            <pc:docMk/>
            <pc:sldMk cId="1404066091" sldId="269"/>
            <ac:spMk id="2" creationId="{755AAFCD-16F6-ACC1-C512-5733F4496A04}"/>
          </ac:spMkLst>
        </pc:spChg>
      </pc:sldChg>
      <pc:sldChg chg="modSp mod modNotesTx">
        <pc:chgData name="여희주" userId="d89d3b07-19a9-45b3-bb1f-7ed9abf95612" providerId="ADAL" clId="{215A0093-B09F-49B4-ACAD-84ABCC76C5D0}" dt="2024-01-21T20:13:09.555" v="8785" actId="20577"/>
        <pc:sldMkLst>
          <pc:docMk/>
          <pc:sldMk cId="1718437237" sldId="270"/>
        </pc:sldMkLst>
        <pc:spChg chg="mod">
          <ac:chgData name="여희주" userId="d89d3b07-19a9-45b3-bb1f-7ed9abf95612" providerId="ADAL" clId="{215A0093-B09F-49B4-ACAD-84ABCC76C5D0}" dt="2024-01-21T20:13:09.555" v="8785" actId="20577"/>
          <ac:spMkLst>
            <pc:docMk/>
            <pc:sldMk cId="1718437237" sldId="270"/>
            <ac:spMk id="2" creationId="{A0D6BA4F-B3BF-A667-2B6A-B77741101ABA}"/>
          </ac:spMkLst>
        </pc:spChg>
      </pc:sldChg>
      <pc:sldChg chg="addSp modSp mod modNotesTx">
        <pc:chgData name="여희주" userId="d89d3b07-19a9-45b3-bb1f-7ed9abf95612" providerId="ADAL" clId="{215A0093-B09F-49B4-ACAD-84ABCC76C5D0}" dt="2024-01-21T20:13:17.949" v="8789" actId="20577"/>
        <pc:sldMkLst>
          <pc:docMk/>
          <pc:sldMk cId="2150980390" sldId="271"/>
        </pc:sldMkLst>
        <pc:spChg chg="add mod">
          <ac:chgData name="여희주" userId="d89d3b07-19a9-45b3-bb1f-7ed9abf95612" providerId="ADAL" clId="{215A0093-B09F-49B4-ACAD-84ABCC76C5D0}" dt="2024-01-21T20:13:17.949" v="8789" actId="20577"/>
          <ac:spMkLst>
            <pc:docMk/>
            <pc:sldMk cId="2150980390" sldId="271"/>
            <ac:spMk id="2" creationId="{C46ACE9F-8F53-692A-B020-6653914050D1}"/>
          </ac:spMkLst>
        </pc:spChg>
        <pc:spChg chg="add mod">
          <ac:chgData name="여희주" userId="d89d3b07-19a9-45b3-bb1f-7ed9abf95612" providerId="ADAL" clId="{215A0093-B09F-49B4-ACAD-84ABCC76C5D0}" dt="2024-01-21T18:41:54.763" v="3830" actId="20577"/>
          <ac:spMkLst>
            <pc:docMk/>
            <pc:sldMk cId="2150980390" sldId="271"/>
            <ac:spMk id="3" creationId="{12322F22-0B6E-37FE-CF23-8333F6A7EAEE}"/>
          </ac:spMkLst>
        </pc:spChg>
        <pc:spChg chg="add mod">
          <ac:chgData name="여희주" userId="d89d3b07-19a9-45b3-bb1f-7ed9abf95612" providerId="ADAL" clId="{215A0093-B09F-49B4-ACAD-84ABCC76C5D0}" dt="2024-01-21T18:37:42.603" v="3596" actId="20577"/>
          <ac:spMkLst>
            <pc:docMk/>
            <pc:sldMk cId="2150980390" sldId="271"/>
            <ac:spMk id="4" creationId="{6C1AA01C-D758-395F-BFBA-9D9560C2E144}"/>
          </ac:spMkLst>
        </pc:spChg>
        <pc:spChg chg="add mod">
          <ac:chgData name="여희주" userId="d89d3b07-19a9-45b3-bb1f-7ed9abf95612" providerId="ADAL" clId="{215A0093-B09F-49B4-ACAD-84ABCC76C5D0}" dt="2024-01-21T18:38:27.792" v="3667" actId="20577"/>
          <ac:spMkLst>
            <pc:docMk/>
            <pc:sldMk cId="2150980390" sldId="271"/>
            <ac:spMk id="5" creationId="{8EDDB6D1-F32C-0A9B-CA39-A4DEA94AD165}"/>
          </ac:spMkLst>
        </pc:spChg>
        <pc:spChg chg="add mod">
          <ac:chgData name="여희주" userId="d89d3b07-19a9-45b3-bb1f-7ed9abf95612" providerId="ADAL" clId="{215A0093-B09F-49B4-ACAD-84ABCC76C5D0}" dt="2024-01-21T18:39:03.929" v="3730" actId="20577"/>
          <ac:spMkLst>
            <pc:docMk/>
            <pc:sldMk cId="2150980390" sldId="271"/>
            <ac:spMk id="6" creationId="{D435D974-B8F1-9884-AEB3-91C08B794100}"/>
          </ac:spMkLst>
        </pc:spChg>
        <pc:spChg chg="add mod">
          <ac:chgData name="여희주" userId="d89d3b07-19a9-45b3-bb1f-7ed9abf95612" providerId="ADAL" clId="{215A0093-B09F-49B4-ACAD-84ABCC76C5D0}" dt="2024-01-21T18:39:15.554" v="3761" actId="20577"/>
          <ac:spMkLst>
            <pc:docMk/>
            <pc:sldMk cId="2150980390" sldId="271"/>
            <ac:spMk id="7" creationId="{8C9E3696-15B4-99F0-3817-508CE74EC6B1}"/>
          </ac:spMkLst>
        </pc:spChg>
      </pc:sldChg>
      <pc:sldChg chg="addSp delSp modSp new mod modNotesTx">
        <pc:chgData name="여희주" userId="d89d3b07-19a9-45b3-bb1f-7ed9abf95612" providerId="ADAL" clId="{215A0093-B09F-49B4-ACAD-84ABCC76C5D0}" dt="2024-01-22T02:48:05.329" v="13502" actId="478"/>
        <pc:sldMkLst>
          <pc:docMk/>
          <pc:sldMk cId="3575382005" sldId="272"/>
        </pc:sldMkLst>
        <pc:spChg chg="add mod">
          <ac:chgData name="여희주" userId="d89d3b07-19a9-45b3-bb1f-7ed9abf95612" providerId="ADAL" clId="{215A0093-B09F-49B4-ACAD-84ABCC76C5D0}" dt="2024-01-21T20:13:01.505" v="8783" actId="20577"/>
          <ac:spMkLst>
            <pc:docMk/>
            <pc:sldMk cId="3575382005" sldId="272"/>
            <ac:spMk id="4" creationId="{DBB247E7-B7B9-9EE9-21A4-2BE48D0906A3}"/>
          </ac:spMkLst>
        </pc:spChg>
        <pc:spChg chg="add mod">
          <ac:chgData name="여희주" userId="d89d3b07-19a9-45b3-bb1f-7ed9abf95612" providerId="ADAL" clId="{215A0093-B09F-49B4-ACAD-84ABCC76C5D0}" dt="2024-01-21T19:18:48.255" v="6090" actId="1076"/>
          <ac:spMkLst>
            <pc:docMk/>
            <pc:sldMk cId="3575382005" sldId="272"/>
            <ac:spMk id="7" creationId="{82E71C7D-4F39-ADF5-A5B2-CE1289A557F4}"/>
          </ac:spMkLst>
        </pc:spChg>
        <pc:spChg chg="add mod">
          <ac:chgData name="여희주" userId="d89d3b07-19a9-45b3-bb1f-7ed9abf95612" providerId="ADAL" clId="{215A0093-B09F-49B4-ACAD-84ABCC76C5D0}" dt="2024-01-21T19:18:48.255" v="6090" actId="1076"/>
          <ac:spMkLst>
            <pc:docMk/>
            <pc:sldMk cId="3575382005" sldId="272"/>
            <ac:spMk id="8" creationId="{1EFB5D76-1DA5-BDCB-9A14-8FD40B8CDB94}"/>
          </ac:spMkLst>
        </pc:spChg>
        <pc:spChg chg="add del mod">
          <ac:chgData name="여희주" userId="d89d3b07-19a9-45b3-bb1f-7ed9abf95612" providerId="ADAL" clId="{215A0093-B09F-49B4-ACAD-84ABCC76C5D0}" dt="2024-01-22T02:48:05.329" v="13502" actId="478"/>
          <ac:spMkLst>
            <pc:docMk/>
            <pc:sldMk cId="3575382005" sldId="272"/>
            <ac:spMk id="9" creationId="{0F3F2A89-A3FD-8AC5-7AD2-47C4A3BE6A6E}"/>
          </ac:spMkLst>
        </pc:spChg>
        <pc:picChg chg="add mod">
          <ac:chgData name="여희주" userId="d89d3b07-19a9-45b3-bb1f-7ed9abf95612" providerId="ADAL" clId="{215A0093-B09F-49B4-ACAD-84ABCC76C5D0}" dt="2024-01-21T19:18:48.255" v="6090" actId="1076"/>
          <ac:picMkLst>
            <pc:docMk/>
            <pc:sldMk cId="3575382005" sldId="272"/>
            <ac:picMk id="3" creationId="{CCA17991-D00B-990D-7FAA-DFC27545C15B}"/>
          </ac:picMkLst>
        </pc:picChg>
        <pc:picChg chg="add mod">
          <ac:chgData name="여희주" userId="d89d3b07-19a9-45b3-bb1f-7ed9abf95612" providerId="ADAL" clId="{215A0093-B09F-49B4-ACAD-84ABCC76C5D0}" dt="2024-01-21T19:18:48.255" v="6090" actId="1076"/>
          <ac:picMkLst>
            <pc:docMk/>
            <pc:sldMk cId="3575382005" sldId="272"/>
            <ac:picMk id="6" creationId="{FA18984E-0866-1DA4-C844-F7A8F3CA00B8}"/>
          </ac:picMkLst>
        </pc:picChg>
      </pc:sldChg>
      <pc:sldChg chg="modSp add mod">
        <pc:chgData name="여희주" userId="d89d3b07-19a9-45b3-bb1f-7ed9abf95612" providerId="ADAL" clId="{215A0093-B09F-49B4-ACAD-84ABCC76C5D0}" dt="2024-01-21T20:13:28.165" v="8790" actId="20577"/>
        <pc:sldMkLst>
          <pc:docMk/>
          <pc:sldMk cId="1620313931" sldId="273"/>
        </pc:sldMkLst>
        <pc:spChg chg="mod">
          <ac:chgData name="여희주" userId="d89d3b07-19a9-45b3-bb1f-7ed9abf95612" providerId="ADAL" clId="{215A0093-B09F-49B4-ACAD-84ABCC76C5D0}" dt="2024-01-21T20:13:28.165" v="8790" actId="20577"/>
          <ac:spMkLst>
            <pc:docMk/>
            <pc:sldMk cId="1620313931" sldId="273"/>
            <ac:spMk id="2" creationId="{755AAFCD-16F6-ACC1-C512-5733F4496A04}"/>
          </ac:spMkLst>
        </pc:spChg>
      </pc:sldChg>
      <pc:sldChg chg="new del">
        <pc:chgData name="여희주" userId="d89d3b07-19a9-45b3-bb1f-7ed9abf95612" providerId="ADAL" clId="{215A0093-B09F-49B4-ACAD-84ABCC76C5D0}" dt="2024-01-21T19:25:28.137" v="6285" actId="47"/>
        <pc:sldMkLst>
          <pc:docMk/>
          <pc:sldMk cId="3925799198" sldId="273"/>
        </pc:sldMkLst>
      </pc:sldChg>
      <pc:sldChg chg="addSp delSp modSp new mod modNotesTx">
        <pc:chgData name="여희주" userId="d89d3b07-19a9-45b3-bb1f-7ed9abf95612" providerId="ADAL" clId="{215A0093-B09F-49B4-ACAD-84ABCC76C5D0}" dt="2024-01-22T02:47:23.807" v="13492" actId="207"/>
        <pc:sldMkLst>
          <pc:docMk/>
          <pc:sldMk cId="4045637343" sldId="274"/>
        </pc:sldMkLst>
        <pc:spChg chg="add mod">
          <ac:chgData name="여희주" userId="d89d3b07-19a9-45b3-bb1f-7ed9abf95612" providerId="ADAL" clId="{215A0093-B09F-49B4-ACAD-84ABCC76C5D0}" dt="2024-01-21T19:25:54.787" v="6356" actId="20577"/>
          <ac:spMkLst>
            <pc:docMk/>
            <pc:sldMk cId="4045637343" sldId="274"/>
            <ac:spMk id="2" creationId="{C5343D07-0429-322C-2F43-41E181502FB0}"/>
          </ac:spMkLst>
        </pc:spChg>
        <pc:spChg chg="add mod">
          <ac:chgData name="여희주" userId="d89d3b07-19a9-45b3-bb1f-7ed9abf95612" providerId="ADAL" clId="{215A0093-B09F-49B4-ACAD-84ABCC76C5D0}" dt="2024-01-21T19:36:08.607" v="6738" actId="20577"/>
          <ac:spMkLst>
            <pc:docMk/>
            <pc:sldMk cId="4045637343" sldId="274"/>
            <ac:spMk id="3" creationId="{62970757-1556-B675-BB0A-2AA024A92878}"/>
          </ac:spMkLst>
        </pc:spChg>
        <pc:spChg chg="add del mod">
          <ac:chgData name="여희주" userId="d89d3b07-19a9-45b3-bb1f-7ed9abf95612" providerId="ADAL" clId="{215A0093-B09F-49B4-ACAD-84ABCC76C5D0}" dt="2024-01-21T19:35:13.501" v="6674" actId="478"/>
          <ac:spMkLst>
            <pc:docMk/>
            <pc:sldMk cId="4045637343" sldId="274"/>
            <ac:spMk id="4" creationId="{0E7E3CB5-BDE9-6E94-481F-9B0FFC55B7C6}"/>
          </ac:spMkLst>
        </pc:spChg>
        <pc:spChg chg="add mod">
          <ac:chgData name="여희주" userId="d89d3b07-19a9-45b3-bb1f-7ed9abf95612" providerId="ADAL" clId="{215A0093-B09F-49B4-ACAD-84ABCC76C5D0}" dt="2024-01-21T19:51:08.774" v="7409" actId="20577"/>
          <ac:spMkLst>
            <pc:docMk/>
            <pc:sldMk cId="4045637343" sldId="274"/>
            <ac:spMk id="5" creationId="{9FC6D3AB-CACA-7B59-6A17-1E38AA55F596}"/>
          </ac:spMkLst>
        </pc:spChg>
        <pc:spChg chg="add del mod">
          <ac:chgData name="여희주" userId="d89d3b07-19a9-45b3-bb1f-7ed9abf95612" providerId="ADAL" clId="{215A0093-B09F-49B4-ACAD-84ABCC76C5D0}" dt="2024-01-21T19:50:59.256" v="7401" actId="478"/>
          <ac:spMkLst>
            <pc:docMk/>
            <pc:sldMk cId="4045637343" sldId="274"/>
            <ac:spMk id="6" creationId="{63882799-9D64-1A30-9C76-86E7C68087C2}"/>
          </ac:spMkLst>
        </pc:spChg>
        <pc:spChg chg="add del mod">
          <ac:chgData name="여희주" userId="d89d3b07-19a9-45b3-bb1f-7ed9abf95612" providerId="ADAL" clId="{215A0093-B09F-49B4-ACAD-84ABCC76C5D0}" dt="2024-01-21T19:50:59.256" v="7401" actId="478"/>
          <ac:spMkLst>
            <pc:docMk/>
            <pc:sldMk cId="4045637343" sldId="274"/>
            <ac:spMk id="7" creationId="{78283200-ED6A-32D3-8600-29652012FF1A}"/>
          </ac:spMkLst>
        </pc:spChg>
        <pc:spChg chg="add del mod">
          <ac:chgData name="여희주" userId="d89d3b07-19a9-45b3-bb1f-7ed9abf95612" providerId="ADAL" clId="{215A0093-B09F-49B4-ACAD-84ABCC76C5D0}" dt="2024-01-21T19:50:59.256" v="7401" actId="478"/>
          <ac:spMkLst>
            <pc:docMk/>
            <pc:sldMk cId="4045637343" sldId="274"/>
            <ac:spMk id="8" creationId="{5C2C5BE0-96CE-D13A-5702-938E31E2C3A2}"/>
          </ac:spMkLst>
        </pc:spChg>
        <pc:spChg chg="add mod">
          <ac:chgData name="여희주" userId="d89d3b07-19a9-45b3-bb1f-7ed9abf95612" providerId="ADAL" clId="{215A0093-B09F-49B4-ACAD-84ABCC76C5D0}" dt="2024-01-21T19:43:57.939" v="7299"/>
          <ac:spMkLst>
            <pc:docMk/>
            <pc:sldMk cId="4045637343" sldId="274"/>
            <ac:spMk id="9" creationId="{D012E560-1B2E-28C1-B12D-F60240A1CD6E}"/>
          </ac:spMkLst>
        </pc:spChg>
        <pc:spChg chg="add mod">
          <ac:chgData name="여희주" userId="d89d3b07-19a9-45b3-bb1f-7ed9abf95612" providerId="ADAL" clId="{215A0093-B09F-49B4-ACAD-84ABCC76C5D0}" dt="2024-01-22T02:47:23.807" v="13492" actId="207"/>
          <ac:spMkLst>
            <pc:docMk/>
            <pc:sldMk cId="4045637343" sldId="274"/>
            <ac:spMk id="11" creationId="{1BF9DA25-7F71-91EE-1596-3F2195BCFF85}"/>
          </ac:spMkLst>
        </pc:spChg>
        <pc:picChg chg="add mod">
          <ac:chgData name="여희주" userId="d89d3b07-19a9-45b3-bb1f-7ed9abf95612" providerId="ADAL" clId="{215A0093-B09F-49B4-ACAD-84ABCC76C5D0}" dt="2024-01-21T19:51:20.526" v="7412" actId="1076"/>
          <ac:picMkLst>
            <pc:docMk/>
            <pc:sldMk cId="4045637343" sldId="274"/>
            <ac:picMk id="1026" creationId="{5829EC8C-A26B-BBF7-E59E-A51302DC0022}"/>
          </ac:picMkLst>
        </pc:picChg>
      </pc:sldChg>
      <pc:sldChg chg="addSp modSp new mod modNotesTx">
        <pc:chgData name="여희주" userId="d89d3b07-19a9-45b3-bb1f-7ed9abf95612" providerId="ADAL" clId="{215A0093-B09F-49B4-ACAD-84ABCC76C5D0}" dt="2024-01-21T20:19:32.264" v="9938" actId="20577"/>
        <pc:sldMkLst>
          <pc:docMk/>
          <pc:sldMk cId="1485267541" sldId="275"/>
        </pc:sldMkLst>
        <pc:spChg chg="add mod">
          <ac:chgData name="여희주" userId="d89d3b07-19a9-45b3-bb1f-7ed9abf95612" providerId="ADAL" clId="{215A0093-B09F-49B4-ACAD-84ABCC76C5D0}" dt="2024-01-21T20:15:53.877" v="8974" actId="20577"/>
          <ac:spMkLst>
            <pc:docMk/>
            <pc:sldMk cId="1485267541" sldId="275"/>
            <ac:spMk id="2" creationId="{498151A1-9D38-93FC-7D3A-566723FCE64B}"/>
          </ac:spMkLst>
        </pc:spChg>
        <pc:spChg chg="add mod">
          <ac:chgData name="여희주" userId="d89d3b07-19a9-45b3-bb1f-7ed9abf95612" providerId="ADAL" clId="{215A0093-B09F-49B4-ACAD-84ABCC76C5D0}" dt="2024-01-21T20:14:59.671" v="8892" actId="20577"/>
          <ac:spMkLst>
            <pc:docMk/>
            <pc:sldMk cId="1485267541" sldId="275"/>
            <ac:spMk id="3" creationId="{F17627AC-3DB4-158B-7061-A91A59B6B1BC}"/>
          </ac:spMkLst>
        </pc:spChg>
        <pc:spChg chg="add mod">
          <ac:chgData name="여희주" userId="d89d3b07-19a9-45b3-bb1f-7ed9abf95612" providerId="ADAL" clId="{215A0093-B09F-49B4-ACAD-84ABCC76C5D0}" dt="2024-01-21T20:15:29.966" v="8965" actId="20577"/>
          <ac:spMkLst>
            <pc:docMk/>
            <pc:sldMk cId="1485267541" sldId="275"/>
            <ac:spMk id="4" creationId="{EBC78840-4D6B-1897-4CBA-A3805E633637}"/>
          </ac:spMkLst>
        </pc:spChg>
      </pc:sldChg>
      <pc:sldChg chg="new del">
        <pc:chgData name="여희주" userId="d89d3b07-19a9-45b3-bb1f-7ed9abf95612" providerId="ADAL" clId="{215A0093-B09F-49B4-ACAD-84ABCC76C5D0}" dt="2024-01-21T20:08:53.031" v="8686" actId="47"/>
        <pc:sldMkLst>
          <pc:docMk/>
          <pc:sldMk cId="4049294668" sldId="275"/>
        </pc:sldMkLst>
      </pc:sldChg>
      <pc:sldChg chg="modSp add mod modNotesTx">
        <pc:chgData name="여희주" userId="d89d3b07-19a9-45b3-bb1f-7ed9abf95612" providerId="ADAL" clId="{215A0093-B09F-49B4-ACAD-84ABCC76C5D0}" dt="2024-01-21T20:11:00.474" v="8708" actId="20577"/>
        <pc:sldMkLst>
          <pc:docMk/>
          <pc:sldMk cId="1594129778" sldId="276"/>
        </pc:sldMkLst>
        <pc:spChg chg="mod">
          <ac:chgData name="여희주" userId="d89d3b07-19a9-45b3-bb1f-7ed9abf95612" providerId="ADAL" clId="{215A0093-B09F-49B4-ACAD-84ABCC76C5D0}" dt="2024-01-21T20:11:00.474" v="8708" actId="20577"/>
          <ac:spMkLst>
            <pc:docMk/>
            <pc:sldMk cId="1594129778" sldId="276"/>
            <ac:spMk id="2" creationId="{755AAFCD-16F6-ACC1-C512-5733F4496A04}"/>
          </ac:spMkLst>
        </pc:spChg>
      </pc:sldChg>
      <pc:sldChg chg="addSp delSp modSp new mod modNotesTx">
        <pc:chgData name="여희주" userId="d89d3b07-19a9-45b3-bb1f-7ed9abf95612" providerId="ADAL" clId="{215A0093-B09F-49B4-ACAD-84ABCC76C5D0}" dt="2024-01-22T02:47:55.860" v="13500"/>
        <pc:sldMkLst>
          <pc:docMk/>
          <pc:sldMk cId="703348722" sldId="277"/>
        </pc:sldMkLst>
        <pc:spChg chg="add mod">
          <ac:chgData name="여희주" userId="d89d3b07-19a9-45b3-bb1f-7ed9abf95612" providerId="ADAL" clId="{215A0093-B09F-49B4-ACAD-84ABCC76C5D0}" dt="2024-01-21T20:42:07.665" v="9997" actId="20577"/>
          <ac:spMkLst>
            <pc:docMk/>
            <pc:sldMk cId="703348722" sldId="277"/>
            <ac:spMk id="2" creationId="{E76508A6-2DF4-7302-3EA3-A6FFFFD9A4FE}"/>
          </ac:spMkLst>
        </pc:spChg>
        <pc:spChg chg="add mod">
          <ac:chgData name="여희주" userId="d89d3b07-19a9-45b3-bb1f-7ed9abf95612" providerId="ADAL" clId="{215A0093-B09F-49B4-ACAD-84ABCC76C5D0}" dt="2024-01-22T02:47:55.860" v="13500"/>
          <ac:spMkLst>
            <pc:docMk/>
            <pc:sldMk cId="703348722" sldId="277"/>
            <ac:spMk id="11" creationId="{FEBFD0BA-B495-2364-80C6-FC83A82B5F3B}"/>
          </ac:spMkLst>
        </pc:spChg>
        <pc:picChg chg="add del">
          <ac:chgData name="여희주" userId="d89d3b07-19a9-45b3-bb1f-7ed9abf95612" providerId="ADAL" clId="{215A0093-B09F-49B4-ACAD-84ABCC76C5D0}" dt="2024-01-21T20:45:02.555" v="10376" actId="478"/>
          <ac:picMkLst>
            <pc:docMk/>
            <pc:sldMk cId="703348722" sldId="277"/>
            <ac:picMk id="4" creationId="{1BA0B8D9-691E-77B6-0940-1BA12E3D6711}"/>
          </ac:picMkLst>
        </pc:picChg>
        <pc:picChg chg="add mod">
          <ac:chgData name="여희주" userId="d89d3b07-19a9-45b3-bb1f-7ed9abf95612" providerId="ADAL" clId="{215A0093-B09F-49B4-ACAD-84ABCC76C5D0}" dt="2024-01-21T20:45:46.375" v="10384" actId="1076"/>
          <ac:picMkLst>
            <pc:docMk/>
            <pc:sldMk cId="703348722" sldId="277"/>
            <ac:picMk id="6" creationId="{17E44891-0F2F-7055-C8B7-E7AEE8291BBE}"/>
          </ac:picMkLst>
        </pc:picChg>
        <pc:picChg chg="add mod ord">
          <ac:chgData name="여희주" userId="d89d3b07-19a9-45b3-bb1f-7ed9abf95612" providerId="ADAL" clId="{215A0093-B09F-49B4-ACAD-84ABCC76C5D0}" dt="2024-01-21T20:47:47.406" v="10509" actId="166"/>
          <ac:picMkLst>
            <pc:docMk/>
            <pc:sldMk cId="703348722" sldId="277"/>
            <ac:picMk id="8" creationId="{8AD06F10-2411-395F-FCCA-97A1ADAB9777}"/>
          </ac:picMkLst>
        </pc:picChg>
        <pc:picChg chg="add mod modCrop">
          <ac:chgData name="여희주" userId="d89d3b07-19a9-45b3-bb1f-7ed9abf95612" providerId="ADAL" clId="{215A0093-B09F-49B4-ACAD-84ABCC76C5D0}" dt="2024-01-21T20:48:08.674" v="10510" actId="732"/>
          <ac:picMkLst>
            <pc:docMk/>
            <pc:sldMk cId="703348722" sldId="277"/>
            <ac:picMk id="10" creationId="{EA3678C0-9611-F9BB-E1B9-303F41ECC172}"/>
          </ac:picMkLst>
        </pc:picChg>
      </pc:sldChg>
      <pc:sldChg chg="addSp modSp new mod modNotesTx">
        <pc:chgData name="여희주" userId="d89d3b07-19a9-45b3-bb1f-7ed9abf95612" providerId="ADAL" clId="{215A0093-B09F-49B4-ACAD-84ABCC76C5D0}" dt="2024-01-22T02:47:57.936" v="13501"/>
        <pc:sldMkLst>
          <pc:docMk/>
          <pc:sldMk cId="2354391855" sldId="278"/>
        </pc:sldMkLst>
        <pc:spChg chg="add mod">
          <ac:chgData name="여희주" userId="d89d3b07-19a9-45b3-bb1f-7ed9abf95612" providerId="ADAL" clId="{215A0093-B09F-49B4-ACAD-84ABCC76C5D0}" dt="2024-01-22T01:43:19.301" v="10769" actId="20577"/>
          <ac:spMkLst>
            <pc:docMk/>
            <pc:sldMk cId="2354391855" sldId="278"/>
            <ac:spMk id="2" creationId="{54D1D88A-8EA5-5D3F-7DA6-3839C0859EC4}"/>
          </ac:spMkLst>
        </pc:spChg>
        <pc:spChg chg="add mod">
          <ac:chgData name="여희주" userId="d89d3b07-19a9-45b3-bb1f-7ed9abf95612" providerId="ADAL" clId="{215A0093-B09F-49B4-ACAD-84ABCC76C5D0}" dt="2024-01-22T02:47:57.936" v="13501"/>
          <ac:spMkLst>
            <pc:docMk/>
            <pc:sldMk cId="2354391855" sldId="278"/>
            <ac:spMk id="9" creationId="{D3EA5B26-1524-2299-6722-CDC254AEC310}"/>
          </ac:spMkLst>
        </pc:spChg>
        <pc:picChg chg="add mod">
          <ac:chgData name="여희주" userId="d89d3b07-19a9-45b3-bb1f-7ed9abf95612" providerId="ADAL" clId="{215A0093-B09F-49B4-ACAD-84ABCC76C5D0}" dt="2024-01-22T02:16:40.968" v="11740" actId="1076"/>
          <ac:picMkLst>
            <pc:docMk/>
            <pc:sldMk cId="2354391855" sldId="278"/>
            <ac:picMk id="4" creationId="{48135E19-A57A-6061-55A1-B64BD9E76C88}"/>
          </ac:picMkLst>
        </pc:picChg>
        <pc:picChg chg="add mod">
          <ac:chgData name="여희주" userId="d89d3b07-19a9-45b3-bb1f-7ed9abf95612" providerId="ADAL" clId="{215A0093-B09F-49B4-ACAD-84ABCC76C5D0}" dt="2024-01-22T02:16:53.621" v="11741" actId="1076"/>
          <ac:picMkLst>
            <pc:docMk/>
            <pc:sldMk cId="2354391855" sldId="278"/>
            <ac:picMk id="6" creationId="{AFFADF6E-AACD-27CE-FCE4-7B933F9272AA}"/>
          </ac:picMkLst>
        </pc:picChg>
        <pc:picChg chg="add mod">
          <ac:chgData name="여희주" userId="d89d3b07-19a9-45b3-bb1f-7ed9abf95612" providerId="ADAL" clId="{215A0093-B09F-49B4-ACAD-84ABCC76C5D0}" dt="2024-01-22T02:19:24.549" v="11745" actId="1076"/>
          <ac:picMkLst>
            <pc:docMk/>
            <pc:sldMk cId="2354391855" sldId="278"/>
            <ac:picMk id="8" creationId="{675A7F2C-7340-B073-9935-95CBF82868E6}"/>
          </ac:picMkLst>
        </pc:picChg>
      </pc:sldChg>
      <pc:sldChg chg="addSp modSp new mod modNotesTx">
        <pc:chgData name="여희주" userId="d89d3b07-19a9-45b3-bb1f-7ed9abf95612" providerId="ADAL" clId="{215A0093-B09F-49B4-ACAD-84ABCC76C5D0}" dt="2024-01-22T02:47:13.230" v="13491" actId="207"/>
        <pc:sldMkLst>
          <pc:docMk/>
          <pc:sldMk cId="4108572945" sldId="279"/>
        </pc:sldMkLst>
        <pc:spChg chg="add mod">
          <ac:chgData name="여희주" userId="d89d3b07-19a9-45b3-bb1f-7ed9abf95612" providerId="ADAL" clId="{215A0093-B09F-49B4-ACAD-84ABCC76C5D0}" dt="2024-01-22T01:54:25.233" v="10771"/>
          <ac:spMkLst>
            <pc:docMk/>
            <pc:sldMk cId="4108572945" sldId="279"/>
            <ac:spMk id="2" creationId="{9D85E43A-732B-5007-1D85-2D4E247BEF7D}"/>
          </ac:spMkLst>
        </pc:spChg>
        <pc:spChg chg="add mod">
          <ac:chgData name="여희주" userId="d89d3b07-19a9-45b3-bb1f-7ed9abf95612" providerId="ADAL" clId="{215A0093-B09F-49B4-ACAD-84ABCC76C5D0}" dt="2024-01-22T02:47:13.230" v="13491" actId="207"/>
          <ac:spMkLst>
            <pc:docMk/>
            <pc:sldMk cId="4108572945" sldId="279"/>
            <ac:spMk id="3" creationId="{30DE0E97-C724-B30E-08CE-9A9B788CAC19}"/>
          </ac:spMkLst>
        </pc:spChg>
        <pc:picChg chg="add mod">
          <ac:chgData name="여희주" userId="d89d3b07-19a9-45b3-bb1f-7ed9abf95612" providerId="ADAL" clId="{215A0093-B09F-49B4-ACAD-84ABCC76C5D0}" dt="2024-01-22T01:55:54.668" v="10790" actId="12789"/>
          <ac:picMkLst>
            <pc:docMk/>
            <pc:sldMk cId="4108572945" sldId="279"/>
            <ac:picMk id="2050" creationId="{0AD68F33-2B98-A1CC-B183-BECD06C4E35D}"/>
          </ac:picMkLst>
        </pc:picChg>
      </pc:sldChg>
      <pc:sldChg chg="addSp delSp modSp new mod modNotesTx">
        <pc:chgData name="여희주" userId="d89d3b07-19a9-45b3-bb1f-7ed9abf95612" providerId="ADAL" clId="{215A0093-B09F-49B4-ACAD-84ABCC76C5D0}" dt="2024-01-22T02:47:31.254" v="13495" actId="1036"/>
        <pc:sldMkLst>
          <pc:docMk/>
          <pc:sldMk cId="1715065013" sldId="280"/>
        </pc:sldMkLst>
        <pc:spChg chg="add mod">
          <ac:chgData name="여희주" userId="d89d3b07-19a9-45b3-bb1f-7ed9abf95612" providerId="ADAL" clId="{215A0093-B09F-49B4-ACAD-84ABCC76C5D0}" dt="2024-01-22T01:58:11.193" v="11108"/>
          <ac:spMkLst>
            <pc:docMk/>
            <pc:sldMk cId="1715065013" sldId="280"/>
            <ac:spMk id="2" creationId="{76C4E1B4-4DF1-4F2C-4018-9B4407690528}"/>
          </ac:spMkLst>
        </pc:spChg>
        <pc:spChg chg="add mod">
          <ac:chgData name="여희주" userId="d89d3b07-19a9-45b3-bb1f-7ed9abf95612" providerId="ADAL" clId="{215A0093-B09F-49B4-ACAD-84ABCC76C5D0}" dt="2024-01-22T02:47:31.254" v="13495" actId="1036"/>
          <ac:spMkLst>
            <pc:docMk/>
            <pc:sldMk cId="1715065013" sldId="280"/>
            <ac:spMk id="4" creationId="{E2A47246-E1CF-EDA9-1992-856F7A300F20}"/>
          </ac:spMkLst>
        </pc:spChg>
        <pc:picChg chg="add del mod">
          <ac:chgData name="여희주" userId="d89d3b07-19a9-45b3-bb1f-7ed9abf95612" providerId="ADAL" clId="{215A0093-B09F-49B4-ACAD-84ABCC76C5D0}" dt="2024-01-22T01:58:47.818" v="11114" actId="478"/>
          <ac:picMkLst>
            <pc:docMk/>
            <pc:sldMk cId="1715065013" sldId="280"/>
            <ac:picMk id="3" creationId="{51A6774B-BCE4-3602-EBCA-235FAA47C5E7}"/>
          </ac:picMkLst>
        </pc:picChg>
        <pc:picChg chg="add mod">
          <ac:chgData name="여희주" userId="d89d3b07-19a9-45b3-bb1f-7ed9abf95612" providerId="ADAL" clId="{215A0093-B09F-49B4-ACAD-84ABCC76C5D0}" dt="2024-01-22T01:58:55.268" v="11116" actId="1076"/>
          <ac:picMkLst>
            <pc:docMk/>
            <pc:sldMk cId="1715065013" sldId="280"/>
            <ac:picMk id="6146" creationId="{6A29B695-039B-19C4-3FF4-036249D1887F}"/>
          </ac:picMkLst>
        </pc:picChg>
      </pc:sldChg>
      <pc:sldChg chg="addSp delSp modSp new modNotesTx">
        <pc:chgData name="여희주" userId="d89d3b07-19a9-45b3-bb1f-7ed9abf95612" providerId="ADAL" clId="{215A0093-B09F-49B4-ACAD-84ABCC76C5D0}" dt="2024-01-22T02:47:32.992" v="13496"/>
        <pc:sldMkLst>
          <pc:docMk/>
          <pc:sldMk cId="1940477208" sldId="281"/>
        </pc:sldMkLst>
        <pc:spChg chg="add mod">
          <ac:chgData name="여희주" userId="d89d3b07-19a9-45b3-bb1f-7ed9abf95612" providerId="ADAL" clId="{215A0093-B09F-49B4-ACAD-84ABCC76C5D0}" dt="2024-01-22T01:59:54.133" v="11309"/>
          <ac:spMkLst>
            <pc:docMk/>
            <pc:sldMk cId="1940477208" sldId="281"/>
            <ac:spMk id="2" creationId="{BF2A2EBB-D955-3BDF-7AE0-8F1E87A17D5F}"/>
          </ac:spMkLst>
        </pc:spChg>
        <pc:spChg chg="add mod">
          <ac:chgData name="여희주" userId="d89d3b07-19a9-45b3-bb1f-7ed9abf95612" providerId="ADAL" clId="{215A0093-B09F-49B4-ACAD-84ABCC76C5D0}" dt="2024-01-22T02:47:32.992" v="13496"/>
          <ac:spMkLst>
            <pc:docMk/>
            <pc:sldMk cId="1940477208" sldId="281"/>
            <ac:spMk id="4" creationId="{E3C17163-A699-0AD7-A26E-B2893C5DE1E2}"/>
          </ac:spMkLst>
        </pc:spChg>
        <pc:picChg chg="add del mod">
          <ac:chgData name="여희주" userId="d89d3b07-19a9-45b3-bb1f-7ed9abf95612" providerId="ADAL" clId="{215A0093-B09F-49B4-ACAD-84ABCC76C5D0}" dt="2024-01-22T02:00:26.788" v="11316" actId="478"/>
          <ac:picMkLst>
            <pc:docMk/>
            <pc:sldMk cId="1940477208" sldId="281"/>
            <ac:picMk id="3" creationId="{95096AB9-5EA4-C857-7047-50494684A805}"/>
          </ac:picMkLst>
        </pc:picChg>
        <pc:picChg chg="add mod">
          <ac:chgData name="여희주" userId="d89d3b07-19a9-45b3-bb1f-7ed9abf95612" providerId="ADAL" clId="{215A0093-B09F-49B4-ACAD-84ABCC76C5D0}" dt="2024-01-22T02:00:31.048" v="11317" actId="1076"/>
          <ac:picMkLst>
            <pc:docMk/>
            <pc:sldMk cId="1940477208" sldId="281"/>
            <ac:picMk id="7170" creationId="{6B0DE599-66BD-F0F5-5B4A-F10EE6CD89D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AA5A5-852F-4C52-973D-B03CB9A20AA6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3D62B-B6F7-4094-9CDB-001B949653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097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 dirty="0"/>
              <a:t>지금부터　ＲＳＡ　암호화　알고리즘　관련　세미나　시작하겠습니다．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3D62B-B6F7-4094-9CDB-001B949653D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256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</a:t>
            </a:r>
            <a:r>
              <a:rPr lang="en-US" altLang="ko-KR" dirty="0"/>
              <a:t>RSA</a:t>
            </a:r>
            <a:r>
              <a:rPr lang="ko-KR" altLang="en-US" dirty="0"/>
              <a:t>는 전자서명이 가능한 최초의 알고리즘으로 알려져 있다고 하였습니다</a:t>
            </a:r>
            <a:r>
              <a:rPr lang="en-US" altLang="ko-KR" dirty="0"/>
              <a:t>. </a:t>
            </a:r>
            <a:r>
              <a:rPr lang="ko-KR" altLang="en-US" dirty="0"/>
              <a:t>이에 관해 살펴보도록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3D62B-B6F7-4094-9CDB-001B949653D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22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암호화 통신을 할 때 한 쌍의 키 중 공개키를 사용자들에게 공개하게 되는데</a:t>
            </a:r>
            <a:r>
              <a:rPr lang="en-US" altLang="ko-KR" dirty="0"/>
              <a:t>, </a:t>
            </a:r>
            <a:r>
              <a:rPr lang="ko-KR" altLang="en-US" dirty="0"/>
              <a:t>이 공개키가 내가 발행한 것임을 </a:t>
            </a:r>
            <a:r>
              <a:rPr lang="ko-KR" altLang="en-US" dirty="0" err="1"/>
              <a:t>보증받기</a:t>
            </a:r>
            <a:r>
              <a:rPr lang="ko-KR" altLang="en-US" dirty="0"/>
              <a:t> 위해 인증기관에 공개키를 등록합니다</a:t>
            </a:r>
            <a:r>
              <a:rPr lang="en-US" altLang="ko-KR" dirty="0"/>
              <a:t>. </a:t>
            </a:r>
            <a:r>
              <a:rPr lang="ko-KR" altLang="en-US" dirty="0"/>
              <a:t>인증기관이 나의 공개키를 보증하기 위해 디지털 서명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전자 서명을 만들게 되는데 여기서 서명이란</a:t>
            </a:r>
            <a:r>
              <a:rPr lang="en-US" altLang="ko-KR" dirty="0"/>
              <a:t>, </a:t>
            </a:r>
            <a:r>
              <a:rPr lang="ko-KR" altLang="en-US" dirty="0"/>
              <a:t>나의 공개키가 </a:t>
            </a:r>
            <a:r>
              <a:rPr lang="ko-KR" altLang="en-US" dirty="0" err="1"/>
              <a:t>해쉬된</a:t>
            </a:r>
            <a:r>
              <a:rPr lang="ko-KR" altLang="en-US" dirty="0"/>
              <a:t> 값을 인증기관의 비밀키로 암호화한 값을 말합니다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나의 공개키를 </a:t>
            </a:r>
            <a:r>
              <a:rPr lang="ko-KR" altLang="en-US" dirty="0" err="1"/>
              <a:t>해쉬한</a:t>
            </a:r>
            <a:r>
              <a:rPr lang="ko-KR" altLang="en-US" dirty="0"/>
              <a:t> 값을 인증기관의 비밀키로 암호화하여 인증기관에 등록합니다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후 보증 받고자 하는 사용자가 인증기관의 공개키로 인증서의 디지털 </a:t>
            </a:r>
            <a:r>
              <a:rPr lang="ko-KR" altLang="en-US" dirty="0" err="1"/>
              <a:t>서명값을</a:t>
            </a:r>
            <a:r>
              <a:rPr lang="ko-KR" altLang="en-US" dirty="0"/>
              <a:t> </a:t>
            </a:r>
            <a:r>
              <a:rPr lang="ko-KR" altLang="en-US" dirty="0" err="1"/>
              <a:t>복호화하여</a:t>
            </a:r>
            <a:r>
              <a:rPr lang="ko-KR" altLang="en-US" dirty="0"/>
              <a:t> 인증서에 대한 </a:t>
            </a:r>
            <a:r>
              <a:rPr lang="ko-KR" altLang="en-US" dirty="0" err="1"/>
              <a:t>해쉬값을</a:t>
            </a:r>
            <a:r>
              <a:rPr lang="ko-KR" altLang="en-US" dirty="0"/>
              <a:t> 얻습니다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</a:t>
            </a:r>
            <a:r>
              <a:rPr lang="ko-KR" altLang="en-US" dirty="0" err="1"/>
              <a:t>해쉬값과</a:t>
            </a:r>
            <a:r>
              <a:rPr lang="ko-KR" altLang="en-US" dirty="0"/>
              <a:t> 인증서에 등록되어 있는 </a:t>
            </a:r>
            <a:r>
              <a:rPr lang="ko-KR" altLang="en-US" dirty="0" err="1"/>
              <a:t>해쉬값이</a:t>
            </a:r>
            <a:r>
              <a:rPr lang="ko-KR" altLang="en-US" dirty="0"/>
              <a:t> 동일하면 인증서의 내용과 공개키가 </a:t>
            </a:r>
            <a:r>
              <a:rPr lang="ko-KR" altLang="en-US" dirty="0" err="1"/>
              <a:t>위변조</a:t>
            </a:r>
            <a:r>
              <a:rPr lang="ko-KR" altLang="en-US" dirty="0"/>
              <a:t> 되지 않았음을 보증할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3D62B-B6F7-4094-9CDB-001B949653D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510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이는 </a:t>
            </a:r>
            <a:r>
              <a:rPr lang="en-US" altLang="ko-KR" dirty="0" err="1"/>
              <a:t>facebook</a:t>
            </a:r>
            <a:r>
              <a:rPr lang="ko-KR" altLang="en-US" dirty="0"/>
              <a:t>의 인증서입니다</a:t>
            </a:r>
            <a:r>
              <a:rPr lang="en-US" altLang="ko-KR" dirty="0"/>
              <a:t>. </a:t>
            </a:r>
            <a:r>
              <a:rPr lang="ko-KR" altLang="en-US" dirty="0"/>
              <a:t>인증서의 여러 정보 중 발급대상</a:t>
            </a:r>
            <a:r>
              <a:rPr lang="en-US" altLang="ko-KR" dirty="0"/>
              <a:t>, </a:t>
            </a:r>
            <a:r>
              <a:rPr lang="ko-KR" altLang="en-US" dirty="0"/>
              <a:t>발급대상의 공개키</a:t>
            </a:r>
            <a:r>
              <a:rPr lang="en-US" altLang="ko-KR" dirty="0"/>
              <a:t>, </a:t>
            </a:r>
            <a:r>
              <a:rPr lang="ko-KR" altLang="en-US" dirty="0" err="1"/>
              <a:t>발급자</a:t>
            </a:r>
            <a:r>
              <a:rPr lang="en-US" altLang="ko-KR" dirty="0"/>
              <a:t>, </a:t>
            </a:r>
            <a:r>
              <a:rPr lang="ko-KR" altLang="en-US" dirty="0"/>
              <a:t>발급자의 서명을 모아 </a:t>
            </a:r>
            <a:r>
              <a:rPr lang="ko-KR" altLang="en-US" dirty="0" err="1"/>
              <a:t>해쉬한</a:t>
            </a:r>
            <a:r>
              <a:rPr lang="ko-KR" altLang="en-US" dirty="0"/>
              <a:t> </a:t>
            </a:r>
            <a:r>
              <a:rPr lang="ko-KR" altLang="en-US" dirty="0" err="1"/>
              <a:t>해쉬값을</a:t>
            </a:r>
            <a:r>
              <a:rPr lang="ko-KR" altLang="en-US" dirty="0"/>
              <a:t> 인증서의 지문이라고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3D62B-B6F7-4094-9CDB-001B949653D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353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지문을 발급자인 인증기관의 비밀키로 암호화하여 이 값을 </a:t>
            </a:r>
            <a:r>
              <a:rPr lang="ko-KR" altLang="en-US" dirty="0" err="1"/>
              <a:t>발급자</a:t>
            </a:r>
            <a:r>
              <a:rPr lang="ko-KR" altLang="en-US" dirty="0"/>
              <a:t> 서명으로 등록합니다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3D62B-B6F7-4094-9CDB-001B949653D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125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서명 값을 상위 인증기관의 공개키로 </a:t>
            </a:r>
            <a:r>
              <a:rPr lang="ko-KR" altLang="en-US" dirty="0" err="1"/>
              <a:t>복호화하면</a:t>
            </a:r>
            <a:r>
              <a:rPr lang="ko-KR" altLang="en-US" dirty="0"/>
              <a:t> </a:t>
            </a:r>
            <a:r>
              <a:rPr lang="en-US" altLang="ko-KR" dirty="0"/>
              <a:t>facebook.com</a:t>
            </a:r>
            <a:r>
              <a:rPr lang="ko-KR" altLang="en-US" dirty="0"/>
              <a:t>의 </a:t>
            </a:r>
            <a:r>
              <a:rPr lang="ko-KR" altLang="en-US" dirty="0" err="1"/>
              <a:t>지문값의</a:t>
            </a:r>
            <a:r>
              <a:rPr lang="ko-KR" altLang="en-US" dirty="0"/>
              <a:t> </a:t>
            </a:r>
            <a:r>
              <a:rPr lang="ko-KR" altLang="en-US" dirty="0" err="1"/>
              <a:t>해쉬값이</a:t>
            </a:r>
            <a:r>
              <a:rPr lang="ko-KR" altLang="en-US" dirty="0"/>
              <a:t> 나오는데 이 두 값이 동일하면 인증서와 공개키의 무결성이 상위 인증기관의 비밀키를 통해 보증됩니다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3D62B-B6F7-4094-9CDB-001B949653D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282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Pycrytodome</a:t>
            </a:r>
            <a:r>
              <a:rPr lang="ko-KR" altLang="en-US" dirty="0"/>
              <a:t>은 </a:t>
            </a:r>
            <a:r>
              <a:rPr lang="en-US" altLang="ko-KR" dirty="0"/>
              <a:t>RSA </a:t>
            </a:r>
            <a:r>
              <a:rPr lang="ko-KR" altLang="en-US" dirty="0"/>
              <a:t>외에도 여러 암호화 알고리즘을 구현한 파이썬 라이브러리입니다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3D62B-B6F7-4094-9CDB-001B949653D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7818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Subpackage</a:t>
            </a:r>
            <a:r>
              <a:rPr lang="ko-KR" altLang="en-US" dirty="0"/>
              <a:t>로는 </a:t>
            </a:r>
            <a:r>
              <a:rPr lang="en-US" altLang="ko-KR" dirty="0"/>
              <a:t>Cipher, Hash, Protocol, </a:t>
            </a:r>
            <a:r>
              <a:rPr lang="en-US" altLang="ko-KR" dirty="0" err="1"/>
              <a:t>PublicKey</a:t>
            </a:r>
            <a:r>
              <a:rPr lang="en-US" altLang="ko-KR" dirty="0"/>
              <a:t>, Signature, Util </a:t>
            </a:r>
            <a:r>
              <a:rPr lang="ko-KR" altLang="en-US" dirty="0"/>
              <a:t>총</a:t>
            </a:r>
            <a:r>
              <a:rPr lang="en-US" altLang="ko-KR" dirty="0"/>
              <a:t> 6</a:t>
            </a:r>
            <a:r>
              <a:rPr lang="ko-KR" altLang="en-US" dirty="0"/>
              <a:t>가지가 있습니다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Crypto.Cipher</a:t>
            </a:r>
            <a:r>
              <a:rPr lang="ko-KR" altLang="en-US" dirty="0"/>
              <a:t>는 비밀키 및 공개키 암호화 알고리즘을 구현한 모듈입니다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Crypto.Hash</a:t>
            </a:r>
            <a:r>
              <a:rPr lang="ko-KR" altLang="en-US" dirty="0"/>
              <a:t>는 </a:t>
            </a:r>
            <a:r>
              <a:rPr lang="ko-KR" altLang="en-US" dirty="0" err="1"/>
              <a:t>해싱</a:t>
            </a:r>
            <a:r>
              <a:rPr lang="ko-KR" altLang="en-US" dirty="0"/>
              <a:t> 알고리즘 </a:t>
            </a:r>
            <a:r>
              <a:rPr lang="en-US" altLang="ko-KR" dirty="0"/>
              <a:t>MD5, SHA, HMAC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구현한 모듈로</a:t>
            </a:r>
            <a:r>
              <a:rPr lang="en-US" altLang="ko-KR" dirty="0"/>
              <a:t>, </a:t>
            </a:r>
            <a:r>
              <a:rPr lang="ko-KR" altLang="en-US" dirty="0"/>
              <a:t>데이터의 </a:t>
            </a:r>
            <a:r>
              <a:rPr lang="ko-KR" altLang="en-US" dirty="0" err="1"/>
              <a:t>해시값을</a:t>
            </a:r>
            <a:r>
              <a:rPr lang="ko-KR" altLang="en-US" dirty="0"/>
              <a:t> 생성하는데 사용됩니다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Crypto.Protocol</a:t>
            </a:r>
            <a:r>
              <a:rPr lang="ko-KR" altLang="en-US" dirty="0"/>
              <a:t>은 암호 프로토콜 </a:t>
            </a:r>
            <a:r>
              <a:rPr lang="en-US" altLang="ko-KR" dirty="0"/>
              <a:t>Chaffing, all-or-nothing transform, key derivation functions</a:t>
            </a:r>
            <a:r>
              <a:rPr lang="ko-KR" altLang="en-US" dirty="0"/>
              <a:t>를 구현한 모듈이며</a:t>
            </a:r>
            <a:r>
              <a:rPr lang="en-US" altLang="ko-KR" dirty="0"/>
              <a:t>, </a:t>
            </a:r>
            <a:r>
              <a:rPr lang="ko-KR" altLang="en-US" dirty="0"/>
              <a:t>네트워크 프로토콜은 포함하지 않습니다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뒤에서 주로 살펴볼 </a:t>
            </a:r>
            <a:r>
              <a:rPr lang="en-US" altLang="ko-KR" dirty="0" err="1"/>
              <a:t>Crpto.PublicKey</a:t>
            </a:r>
            <a:r>
              <a:rPr lang="ko-KR" altLang="en-US" dirty="0"/>
              <a:t>는 공개키 암호화 및 서명 알고리즘인 </a:t>
            </a:r>
            <a:r>
              <a:rPr lang="en-US" altLang="ko-KR" dirty="0"/>
              <a:t>RSA</a:t>
            </a:r>
            <a:r>
              <a:rPr lang="ko-KR" altLang="en-US" dirty="0"/>
              <a:t>와 </a:t>
            </a:r>
            <a:r>
              <a:rPr lang="en-US" altLang="ko-KR" dirty="0"/>
              <a:t>DSA</a:t>
            </a:r>
            <a:r>
              <a:rPr lang="ko-KR" altLang="en-US" dirty="0"/>
              <a:t>를 구현한 모듈입니다</a:t>
            </a:r>
            <a:r>
              <a:rPr lang="en-US" altLang="ko-KR" dirty="0"/>
              <a:t>. </a:t>
            </a:r>
            <a:r>
              <a:rPr lang="en-US" altLang="ko-KR" dirty="0" err="1"/>
              <a:t>Crypto.Signature</a:t>
            </a:r>
            <a:r>
              <a:rPr lang="ko-KR" altLang="en-US" dirty="0"/>
              <a:t>는 </a:t>
            </a:r>
            <a:r>
              <a:rPr lang="en-US" altLang="ko-KR" dirty="0"/>
              <a:t>RSA</a:t>
            </a:r>
            <a:r>
              <a:rPr lang="ko-KR" altLang="en-US" dirty="0"/>
              <a:t>를 사용한 서명 알고리즘인 </a:t>
            </a:r>
            <a:r>
              <a:rPr lang="en-US" altLang="ko-KR" dirty="0"/>
              <a:t>RSA PKCS #1</a:t>
            </a:r>
            <a:r>
              <a:rPr lang="ko-KR" altLang="en-US" dirty="0"/>
              <a:t>을 구현한 모듈입니다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3D62B-B6F7-4094-9CDB-001B949653D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534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000" dirty="0" err="1"/>
              <a:t>Crypto.PublicKey</a:t>
            </a:r>
            <a:r>
              <a:rPr lang="ko-KR" altLang="en-US" sz="1000" dirty="0"/>
              <a:t>의 </a:t>
            </a:r>
            <a:r>
              <a:rPr lang="en-US" altLang="ko-KR" sz="1000" dirty="0"/>
              <a:t>RSA </a:t>
            </a:r>
            <a:r>
              <a:rPr lang="ko-KR" altLang="en-US" sz="1000" dirty="0"/>
              <a:t>모듈의 </a:t>
            </a:r>
            <a:r>
              <a:rPr lang="en-US" altLang="ko-KR" sz="1000" dirty="0"/>
              <a:t>generate </a:t>
            </a:r>
            <a:r>
              <a:rPr lang="ko-KR" altLang="en-US" sz="1000" dirty="0"/>
              <a:t>함수는 무작위로 </a:t>
            </a:r>
            <a:r>
              <a:rPr lang="en-US" altLang="ko-KR" sz="1000" dirty="0"/>
              <a:t>RSA </a:t>
            </a:r>
            <a:r>
              <a:rPr lang="ko-KR" altLang="en-US" sz="1000" dirty="0"/>
              <a:t>키를 생성합니다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매개변수 </a:t>
            </a:r>
            <a:r>
              <a:rPr lang="en-US" altLang="ko-KR" sz="1000" dirty="0"/>
              <a:t>bits</a:t>
            </a:r>
            <a:r>
              <a:rPr lang="ko-KR" altLang="en-US" sz="1000" dirty="0"/>
              <a:t>는 </a:t>
            </a:r>
            <a:r>
              <a:rPr lang="en-US" altLang="ko-KR" sz="1000" dirty="0"/>
              <a:t>int</a:t>
            </a:r>
            <a:r>
              <a:rPr lang="ko-KR" altLang="en-US" sz="1000" dirty="0"/>
              <a:t>형으로 </a:t>
            </a:r>
            <a:r>
              <a:rPr lang="en-US" altLang="ko-KR" sz="1000" dirty="0"/>
              <a:t>RSA </a:t>
            </a:r>
            <a:r>
              <a:rPr lang="ko-KR" altLang="en-US" sz="1000" dirty="0"/>
              <a:t>키의 </a:t>
            </a:r>
            <a:r>
              <a:rPr lang="ko-KR" altLang="en-US" sz="1000" dirty="0" err="1"/>
              <a:t>모듈러스</a:t>
            </a:r>
            <a:r>
              <a:rPr lang="ko-KR" altLang="en-US" sz="1000" dirty="0"/>
              <a:t> 길이를 비트 단위로 나타냅니다</a:t>
            </a:r>
            <a:r>
              <a:rPr lang="en-US" altLang="ko-KR" sz="1000" dirty="0"/>
              <a:t>. </a:t>
            </a:r>
            <a:r>
              <a:rPr lang="ko-KR" altLang="en-US" sz="1000" dirty="0"/>
              <a:t>이 값은 </a:t>
            </a:r>
            <a:r>
              <a:rPr lang="en-US" altLang="ko-KR" sz="1000" dirty="0"/>
              <a:t>256</a:t>
            </a:r>
            <a:r>
              <a:rPr lang="ko-KR" altLang="en-US" sz="1000" dirty="0"/>
              <a:t>의 </a:t>
            </a:r>
            <a:r>
              <a:rPr lang="ko-KR" altLang="en-US" sz="1000" dirty="0" err="1"/>
              <a:t>배수이어야하며</a:t>
            </a:r>
            <a:r>
              <a:rPr lang="en-US" altLang="ko-KR" sz="1000" dirty="0"/>
              <a:t>, </a:t>
            </a:r>
            <a:r>
              <a:rPr lang="ko-KR" altLang="en-US" sz="1000" dirty="0"/>
              <a:t>최소 </a:t>
            </a:r>
            <a:r>
              <a:rPr lang="en-US" altLang="ko-KR" sz="1000" dirty="0"/>
              <a:t>1024 </a:t>
            </a:r>
            <a:r>
              <a:rPr lang="ko-KR" altLang="en-US" sz="1000" dirty="0" err="1"/>
              <a:t>이상이어야합니다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일반적으로는 </a:t>
            </a:r>
            <a:r>
              <a:rPr lang="en-US" altLang="ko-KR" sz="1000" dirty="0"/>
              <a:t>2048bit</a:t>
            </a:r>
            <a:r>
              <a:rPr lang="ko-KR" altLang="en-US" sz="1000" dirty="0"/>
              <a:t>를 주로 사용하며 더 높은 보안성이 요구되는 경우에는 </a:t>
            </a:r>
            <a:r>
              <a:rPr lang="en-US" altLang="ko-KR" sz="1000" dirty="0"/>
              <a:t>4096bit</a:t>
            </a:r>
            <a:r>
              <a:rPr lang="ko-KR" altLang="en-US" sz="1000" dirty="0"/>
              <a:t>를 사용하기도 합니다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 err="1"/>
              <a:t>Randfunc</a:t>
            </a:r>
            <a:r>
              <a:rPr lang="ko-KR" altLang="en-US" sz="1000" dirty="0"/>
              <a:t>은 난수 생성 함수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progress_func</a:t>
            </a:r>
            <a:r>
              <a:rPr lang="ko-KR" altLang="en-US" sz="1000" dirty="0"/>
              <a:t>은 키 생성 진행 상황을 사용자에게 표시하는 함수입니다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Int</a:t>
            </a:r>
            <a:r>
              <a:rPr lang="ko-KR" altLang="en-US" sz="1000" dirty="0"/>
              <a:t>형 매개변수 </a:t>
            </a:r>
            <a:r>
              <a:rPr lang="en-US" altLang="ko-KR" sz="1000" dirty="0"/>
              <a:t>e</a:t>
            </a:r>
            <a:r>
              <a:rPr lang="ko-KR" altLang="en-US" sz="1000" dirty="0"/>
              <a:t>는 앞서 키 생성 원리에서 설명했던 </a:t>
            </a:r>
            <a:r>
              <a:rPr lang="en-US" altLang="ko-KR" sz="1000" dirty="0"/>
              <a:t>e</a:t>
            </a:r>
            <a:r>
              <a:rPr lang="ko-KR" altLang="en-US" sz="1000" dirty="0"/>
              <a:t>로 공개키의 지수입니다</a:t>
            </a:r>
            <a:r>
              <a:rPr lang="en-US" altLang="ko-KR" sz="1000" dirty="0"/>
              <a:t>. </a:t>
            </a:r>
            <a:r>
              <a:rPr lang="ko-KR" altLang="en-US" sz="1000" dirty="0"/>
              <a:t>이 값은 홀수이고 양수인 어떤 정수이어야 하고 기본값인 </a:t>
            </a:r>
            <a:r>
              <a:rPr lang="en-US" altLang="ko-KR" sz="1000" dirty="0"/>
              <a:t>65537</a:t>
            </a:r>
            <a:r>
              <a:rPr lang="ko-KR" altLang="en-US" sz="1000" dirty="0"/>
              <a:t>은 일반적으로 안전하다고 간주됩니다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앞서 설명했던 키 생성 원리에서는 서로 다른 큰 소수 </a:t>
            </a:r>
            <a:r>
              <a:rPr lang="en-US" altLang="ko-KR" sz="1000" dirty="0"/>
              <a:t>p, q</a:t>
            </a:r>
            <a:r>
              <a:rPr lang="ko-KR" altLang="en-US" sz="1000" dirty="0"/>
              <a:t>를 먼저 정한 후 </a:t>
            </a:r>
            <a:r>
              <a:rPr lang="en-US" altLang="ko-KR" sz="1000" dirty="0"/>
              <a:t>e</a:t>
            </a:r>
            <a:r>
              <a:rPr lang="ko-KR" altLang="en-US" sz="1000" dirty="0"/>
              <a:t>를 계산한 반면에</a:t>
            </a:r>
            <a:r>
              <a:rPr lang="en-US" altLang="ko-KR" sz="1000" dirty="0"/>
              <a:t>,</a:t>
            </a:r>
            <a:r>
              <a:rPr lang="ko-KR" altLang="en-US" sz="1000" dirty="0"/>
              <a:t> 이 라이브러리에서는 </a:t>
            </a:r>
            <a:r>
              <a:rPr lang="en-US" altLang="ko-KR" sz="1000" dirty="0"/>
              <a:t>e</a:t>
            </a:r>
            <a:r>
              <a:rPr lang="ko-KR" altLang="en-US" sz="1000" dirty="0"/>
              <a:t>를 먼저 정한 후 </a:t>
            </a:r>
            <a:r>
              <a:rPr lang="en-US" altLang="ko-KR" sz="1000" dirty="0"/>
              <a:t>p, q</a:t>
            </a:r>
            <a:r>
              <a:rPr lang="ko-KR" altLang="en-US" sz="1000" dirty="0"/>
              <a:t>를 정해 키를 생성합니다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3D62B-B6F7-4094-9CDB-001B949653D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2852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왼쪽이 </a:t>
            </a:r>
            <a:r>
              <a:rPr lang="en-US" altLang="ko-KR" dirty="0"/>
              <a:t>generate </a:t>
            </a:r>
            <a:r>
              <a:rPr lang="ko-KR" altLang="en-US" dirty="0"/>
              <a:t>함수의 일부 코드이고</a:t>
            </a:r>
            <a:r>
              <a:rPr lang="en-US" altLang="ko-KR" dirty="0"/>
              <a:t>, </a:t>
            </a:r>
            <a:r>
              <a:rPr lang="ko-KR" altLang="en-US" dirty="0"/>
              <a:t>오른쪽은 </a:t>
            </a:r>
            <a:r>
              <a:rPr lang="en-US" altLang="ko-KR" dirty="0"/>
              <a:t>generate</a:t>
            </a:r>
            <a:r>
              <a:rPr lang="ko-KR" altLang="en-US" dirty="0"/>
              <a:t>에서 호출한 </a:t>
            </a:r>
            <a:r>
              <a:rPr lang="en-US" altLang="ko-KR" dirty="0" err="1"/>
              <a:t>generate_probable_prime</a:t>
            </a:r>
            <a:r>
              <a:rPr lang="en-US" altLang="ko-KR" dirty="0"/>
              <a:t> </a:t>
            </a:r>
            <a:r>
              <a:rPr lang="ko-KR" altLang="en-US" dirty="0"/>
              <a:t>함수입니다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코드에서 볼 수 있듯이 매개변수로 전달받은 </a:t>
            </a:r>
            <a:r>
              <a:rPr lang="en-US" altLang="ko-KR" dirty="0"/>
              <a:t>e</a:t>
            </a:r>
            <a:r>
              <a:rPr lang="ko-KR" altLang="en-US" dirty="0"/>
              <a:t>값과 </a:t>
            </a:r>
            <a:r>
              <a:rPr lang="en-US" altLang="ko-KR" dirty="0"/>
              <a:t>(p-1), (q-1)</a:t>
            </a:r>
            <a:r>
              <a:rPr lang="ko-KR" altLang="en-US" dirty="0"/>
              <a:t>이 서로소인 소수 </a:t>
            </a:r>
            <a:r>
              <a:rPr lang="en-US" altLang="ko-KR" dirty="0"/>
              <a:t>p, q</a:t>
            </a:r>
            <a:r>
              <a:rPr lang="ko-KR" altLang="en-US" dirty="0"/>
              <a:t>를 무작위로 뽑아내는 것을 확인할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무작위로 뽑아낸</a:t>
            </a:r>
            <a:r>
              <a:rPr lang="en-US" altLang="ko-KR" dirty="0"/>
              <a:t> p, q</a:t>
            </a:r>
            <a:r>
              <a:rPr lang="ko-KR" altLang="en-US" dirty="0"/>
              <a:t>를 통해 </a:t>
            </a:r>
            <a:r>
              <a:rPr lang="en-US" altLang="ko-KR" dirty="0"/>
              <a:t>n</a:t>
            </a:r>
            <a:r>
              <a:rPr lang="ko-KR" altLang="en-US" dirty="0"/>
              <a:t>을 구하고</a:t>
            </a:r>
            <a:r>
              <a:rPr lang="en-US" altLang="ko-KR" dirty="0"/>
              <a:t>, d</a:t>
            </a:r>
            <a:r>
              <a:rPr lang="ko-KR" altLang="en-US" dirty="0"/>
              <a:t>는 </a:t>
            </a:r>
            <a:r>
              <a:rPr lang="en-US" altLang="ko-KR" dirty="0"/>
              <a:t>mod N</a:t>
            </a:r>
            <a:r>
              <a:rPr lang="ko-KR" altLang="en-US" dirty="0"/>
              <a:t>에서 </a:t>
            </a:r>
            <a:r>
              <a:rPr lang="en-US" altLang="ko-KR" dirty="0"/>
              <a:t>e</a:t>
            </a:r>
            <a:r>
              <a:rPr lang="ko-KR" altLang="en-US" dirty="0"/>
              <a:t>와 역원임을 이용해 값을 계산합니다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generate </a:t>
            </a:r>
            <a:r>
              <a:rPr lang="ko-KR" altLang="en-US" dirty="0"/>
              <a:t>함수에서 구한 </a:t>
            </a:r>
            <a:r>
              <a:rPr lang="en-US" altLang="ko-KR" dirty="0"/>
              <a:t>n, e, d</a:t>
            </a:r>
            <a:r>
              <a:rPr lang="ko-KR" altLang="en-US" dirty="0"/>
              <a:t>를 키로 가지는 </a:t>
            </a:r>
            <a:r>
              <a:rPr lang="en-US" altLang="ko-KR" dirty="0"/>
              <a:t>RSA </a:t>
            </a:r>
            <a:r>
              <a:rPr lang="ko-KR" altLang="en-US" dirty="0"/>
              <a:t>객체가 생성되고 함수 수행 결과 반환됩니다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3D62B-B6F7-4094-9CDB-001B949653D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207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Pycryptodome</a:t>
            </a:r>
            <a:r>
              <a:rPr lang="en-US" altLang="ko-KR" dirty="0"/>
              <a:t> </a:t>
            </a:r>
            <a:r>
              <a:rPr lang="ko-KR" altLang="en-US" dirty="0"/>
              <a:t>라이브러리를 통해 </a:t>
            </a:r>
            <a:r>
              <a:rPr lang="en-US" altLang="ko-KR" dirty="0"/>
              <a:t>RSA</a:t>
            </a:r>
            <a:r>
              <a:rPr lang="ko-KR" altLang="en-US" dirty="0"/>
              <a:t>를 이용한 메시지 암호화와 복호화를 할 때는 </a:t>
            </a:r>
            <a:r>
              <a:rPr lang="en-US" altLang="ko-KR" dirty="0"/>
              <a:t>PKCS1 OAEP</a:t>
            </a:r>
            <a:r>
              <a:rPr lang="ko-KR" altLang="en-US" dirty="0"/>
              <a:t>를 사용합니다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PKCS</a:t>
            </a:r>
            <a:r>
              <a:rPr lang="ko-KR" altLang="en-US" dirty="0"/>
              <a:t>는 공개키 암호 표준으로 공개키 암호의 사용방식에 대한 표준 프로토콜입니다</a:t>
            </a:r>
            <a:r>
              <a:rPr lang="en-US" altLang="ko-KR" dirty="0"/>
              <a:t>. PKCS</a:t>
            </a:r>
            <a:r>
              <a:rPr lang="ko-KR" altLang="en-US" dirty="0"/>
              <a:t>는 기능이나 특성에 따라 </a:t>
            </a:r>
            <a:r>
              <a:rPr lang="en-US" altLang="ko-KR" dirty="0"/>
              <a:t>PKCS1</a:t>
            </a:r>
            <a:r>
              <a:rPr lang="ko-KR" altLang="en-US" dirty="0"/>
              <a:t>부터 </a:t>
            </a:r>
            <a:r>
              <a:rPr lang="en-US" altLang="ko-KR" dirty="0"/>
              <a:t>PKCS15</a:t>
            </a:r>
            <a:r>
              <a:rPr lang="ko-KR" altLang="en-US" dirty="0"/>
              <a:t>까지 구분하지만 일반적으로 공개키 암호 표준이라 하면 </a:t>
            </a:r>
            <a:r>
              <a:rPr lang="en-US" altLang="ko-KR" dirty="0"/>
              <a:t>PKCS1</a:t>
            </a:r>
            <a:r>
              <a:rPr lang="ko-KR" altLang="en-US" dirty="0"/>
              <a:t>을 의미합니다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OAEP</a:t>
            </a:r>
            <a:r>
              <a:rPr lang="ko-KR" altLang="en-US" dirty="0"/>
              <a:t>는 </a:t>
            </a:r>
            <a:r>
              <a:rPr lang="en-US" altLang="ko-KR" dirty="0"/>
              <a:t>RSA</a:t>
            </a:r>
            <a:r>
              <a:rPr lang="ko-KR" altLang="en-US" dirty="0"/>
              <a:t>와 함께 사용되며</a:t>
            </a:r>
            <a:r>
              <a:rPr lang="en-US" altLang="ko-KR" dirty="0"/>
              <a:t>, </a:t>
            </a:r>
            <a:r>
              <a:rPr lang="ko-KR" altLang="en-US" dirty="0"/>
              <a:t>암호화를 하기 전 메시지에 패딩이라고 하는 </a:t>
            </a:r>
            <a:r>
              <a:rPr lang="ko-KR" altLang="en-US" dirty="0" err="1"/>
              <a:t>랜덤값을</a:t>
            </a:r>
            <a:r>
              <a:rPr lang="ko-KR" altLang="en-US" dirty="0"/>
              <a:t> 추가합니다</a:t>
            </a:r>
            <a:r>
              <a:rPr lang="en-US" altLang="ko-KR" dirty="0"/>
              <a:t>. </a:t>
            </a:r>
            <a:r>
              <a:rPr lang="ko-KR" altLang="en-US" dirty="0"/>
              <a:t>이를 통해 동일한 메시지여도 암호화된 값은 다르도록 하여 해킹으로부터 보다 </a:t>
            </a:r>
            <a:r>
              <a:rPr lang="ko-KR" altLang="en-US" dirty="0" err="1"/>
              <a:t>안전해집니다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3D62B-B6F7-4094-9CDB-001B949653D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032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ＲＳＡ　암호화　알고리즘 개요，　공개키　암호화　방식，　ＲＳＡ　암호화　알고리즘의　원리， </a:t>
            </a:r>
            <a:r>
              <a:rPr lang="en-US" altLang="ko-KR" dirty="0"/>
              <a:t>RSA</a:t>
            </a:r>
            <a:r>
              <a:rPr lang="ko-KR" altLang="en-US" dirty="0"/>
              <a:t>를 이용한 전자서명</a:t>
            </a:r>
            <a:r>
              <a:rPr lang="en-US" altLang="ko-KR" dirty="0"/>
              <a:t>, </a:t>
            </a:r>
            <a:r>
              <a:rPr lang="ko-KR" altLang="en-US" dirty="0"/>
              <a:t>그리고　ＲＳＡ　암호화　알고리즘을　구현한　파이썬　라이브러리　</a:t>
            </a:r>
            <a:r>
              <a:rPr lang="ko-KR" altLang="en-US" dirty="0" err="1"/>
              <a:t>ｐｙｃｒｙｐｔｏｄｏｍｅ</a:t>
            </a:r>
            <a:r>
              <a:rPr lang="ko-KR" altLang="en-US" dirty="0"/>
              <a:t>　순으로　살펴보도록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3D62B-B6F7-4094-9CDB-001B949653D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4333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코드는 </a:t>
            </a:r>
            <a:r>
              <a:rPr lang="en-US" altLang="ko-KR" dirty="0" err="1"/>
              <a:t>pycryptodome</a:t>
            </a:r>
            <a:r>
              <a:rPr lang="en-US" altLang="ko-KR" dirty="0"/>
              <a:t> </a:t>
            </a:r>
            <a:r>
              <a:rPr lang="ko-KR" altLang="en-US" dirty="0"/>
              <a:t>라이브러리로 </a:t>
            </a:r>
            <a:r>
              <a:rPr lang="en-US" altLang="ko-KR" dirty="0"/>
              <a:t>RSA</a:t>
            </a:r>
            <a:r>
              <a:rPr lang="ko-KR" altLang="en-US" dirty="0"/>
              <a:t>를 이용한 메시지 암호화와 복호화를 하는 코드입니다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앞서 설명한 </a:t>
            </a:r>
            <a:r>
              <a:rPr lang="en-US" altLang="ko-KR" dirty="0"/>
              <a:t>generate </a:t>
            </a:r>
            <a:r>
              <a:rPr lang="ko-KR" altLang="en-US" dirty="0"/>
              <a:t>함수를 통해 </a:t>
            </a:r>
            <a:r>
              <a:rPr lang="en-US" altLang="ko-KR" dirty="0"/>
              <a:t>RSA-2048 </a:t>
            </a:r>
            <a:r>
              <a:rPr lang="ko-KR" altLang="en-US" dirty="0"/>
              <a:t>개인키와 공개키를 생성한 후</a:t>
            </a:r>
            <a:r>
              <a:rPr lang="en-US" altLang="ko-KR" dirty="0"/>
              <a:t>, PEM </a:t>
            </a:r>
            <a:r>
              <a:rPr lang="ko-KR" altLang="en-US" dirty="0"/>
              <a:t>형식의 개인키와 공개키 파일을 만듭니다</a:t>
            </a:r>
            <a:r>
              <a:rPr lang="en-US" altLang="ko-KR" dirty="0"/>
              <a:t>. </a:t>
            </a:r>
            <a:r>
              <a:rPr lang="ko-KR" altLang="en-US" dirty="0"/>
              <a:t>이 파일을 사용해 메시지를 암호화하고 </a:t>
            </a:r>
            <a:r>
              <a:rPr lang="ko-KR" altLang="en-US" dirty="0" err="1"/>
              <a:t>복호화합니다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Scalar lab</a:t>
            </a:r>
            <a:r>
              <a:rPr lang="ko-KR" altLang="en-US" dirty="0"/>
              <a:t>으로 이 프로그램을 실행시키면 이와 같이 암호화와 복호화가 된 것을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3D62B-B6F7-4094-9CDB-001B949653D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9521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Pycryptodome</a:t>
            </a:r>
            <a:r>
              <a:rPr lang="ko-KR" altLang="en-US" dirty="0"/>
              <a:t> 라이브러리를 사용해 전자서명을 구현한 코드입니다</a:t>
            </a:r>
            <a:r>
              <a:rPr lang="en-US" altLang="ko-KR" dirty="0"/>
              <a:t>. </a:t>
            </a:r>
            <a:r>
              <a:rPr lang="ko-KR" altLang="en-US" dirty="0"/>
              <a:t>이 코드는 인증기관의 </a:t>
            </a:r>
            <a:r>
              <a:rPr lang="en-US" altLang="ko-KR" dirty="0"/>
              <a:t>RSA</a:t>
            </a:r>
            <a:r>
              <a:rPr lang="ko-KR" altLang="en-US" dirty="0"/>
              <a:t>키가 이미 생성되어 </a:t>
            </a:r>
            <a:r>
              <a:rPr lang="en-US" altLang="ko-KR" dirty="0" err="1"/>
              <a:t>Cvprivate.pem</a:t>
            </a:r>
            <a:r>
              <a:rPr lang="ko-KR" altLang="en-US" dirty="0"/>
              <a:t>파일에</a:t>
            </a:r>
            <a:r>
              <a:rPr lang="en-US" altLang="ko-KR" dirty="0"/>
              <a:t> </a:t>
            </a:r>
            <a:r>
              <a:rPr lang="ko-KR" altLang="en-US" dirty="0"/>
              <a:t>개인키가 저장되어 있는 상태에서 수행됩니다</a:t>
            </a:r>
            <a:r>
              <a:rPr lang="en-US" altLang="ko-KR" dirty="0"/>
              <a:t>. </a:t>
            </a:r>
            <a:r>
              <a:rPr lang="ko-KR" altLang="en-US" dirty="0"/>
              <a:t>우선 나의 공개키</a:t>
            </a:r>
            <a:r>
              <a:rPr lang="en-US" altLang="ko-KR" dirty="0"/>
              <a:t>, </a:t>
            </a:r>
            <a:r>
              <a:rPr lang="ko-KR" altLang="en-US" dirty="0"/>
              <a:t>이 코드에서는 단순화를 위해 일반 문자열을 사용하였습니다</a:t>
            </a:r>
            <a:r>
              <a:rPr lang="en-US" altLang="ko-KR" dirty="0"/>
              <a:t>. </a:t>
            </a:r>
            <a:r>
              <a:rPr lang="ko-KR" altLang="en-US" dirty="0"/>
              <a:t>공개키를 </a:t>
            </a:r>
            <a:r>
              <a:rPr lang="ko-KR" altLang="en-US" dirty="0" err="1"/>
              <a:t>해쉬한</a:t>
            </a:r>
            <a:r>
              <a:rPr lang="ko-KR" altLang="en-US" dirty="0"/>
              <a:t> 값을 인증기관의 개인키로 암호화한 서명과 인증기관의 공개키를 상대에게 전달합니다</a:t>
            </a:r>
            <a:r>
              <a:rPr lang="en-US" altLang="ko-KR" dirty="0"/>
              <a:t>. </a:t>
            </a:r>
            <a:r>
              <a:rPr lang="ko-KR" altLang="en-US" dirty="0"/>
              <a:t>상대는 자신이 받은 인증서를 </a:t>
            </a:r>
            <a:r>
              <a:rPr lang="ko-KR" altLang="en-US" dirty="0" err="1"/>
              <a:t>보증받고자</a:t>
            </a:r>
            <a:r>
              <a:rPr lang="ko-KR" altLang="en-US" dirty="0"/>
              <a:t> 나의 공개키</a:t>
            </a:r>
            <a:r>
              <a:rPr lang="en-US" altLang="ko-KR" dirty="0"/>
              <a:t>, </a:t>
            </a:r>
            <a:r>
              <a:rPr lang="ko-KR" altLang="en-US" dirty="0"/>
              <a:t>인증기관의 공개키</a:t>
            </a:r>
            <a:r>
              <a:rPr lang="en-US" altLang="ko-KR" dirty="0"/>
              <a:t>, </a:t>
            </a:r>
            <a:r>
              <a:rPr lang="ko-KR" altLang="en-US" dirty="0"/>
              <a:t>나의 서명을 확인합니다</a:t>
            </a:r>
            <a:r>
              <a:rPr lang="en-US" altLang="ko-KR" dirty="0"/>
              <a:t>. </a:t>
            </a:r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나의 공개키를 </a:t>
            </a:r>
            <a:r>
              <a:rPr lang="ko-KR" altLang="en-US" dirty="0" err="1"/>
              <a:t>해쉬하고</a:t>
            </a:r>
            <a:r>
              <a:rPr lang="ko-KR" altLang="en-US" dirty="0"/>
              <a:t> 이 값을 인증기관의 공개키로 </a:t>
            </a:r>
            <a:r>
              <a:rPr lang="ko-KR" altLang="en-US" dirty="0" err="1"/>
              <a:t>복호화하여</a:t>
            </a:r>
            <a:r>
              <a:rPr lang="ko-KR" altLang="en-US" dirty="0"/>
              <a:t> 서명을 인증기관의 공개키로 </a:t>
            </a:r>
            <a:r>
              <a:rPr lang="ko-KR" altLang="en-US" dirty="0" err="1"/>
              <a:t>복호화한</a:t>
            </a:r>
            <a:r>
              <a:rPr lang="ko-KR" altLang="en-US" dirty="0"/>
              <a:t> 값과 비교합니다</a:t>
            </a:r>
            <a:r>
              <a:rPr lang="en-US" altLang="ko-KR" dirty="0"/>
              <a:t>. </a:t>
            </a:r>
            <a:r>
              <a:rPr lang="ko-KR" altLang="en-US" dirty="0"/>
              <a:t>두 값이 동일한 경우 신뢰할 수 있다는 메시지가 출력되고 동일하지 않으면 에러와 함께 신뢰할 수 없다는 메시지를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3D62B-B6F7-4094-9CDB-001B949653D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2981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3D62B-B6F7-4094-9CDB-001B949653D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21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ＲＳＡ　암호화　알고리즘은　전자　서명이　가능한　최초의　알고리즘으로　알려져　있습니다．　１９７８년　로널드　</a:t>
            </a:r>
            <a:r>
              <a:rPr lang="ko-KR" altLang="en-US" dirty="0" err="1"/>
              <a:t>라이베스트</a:t>
            </a:r>
            <a:r>
              <a:rPr lang="ko-KR" altLang="en-US" dirty="0"/>
              <a:t>，　</a:t>
            </a:r>
            <a:r>
              <a:rPr lang="ko-KR" altLang="en-US" dirty="0" err="1"/>
              <a:t>아디</a:t>
            </a:r>
            <a:r>
              <a:rPr lang="ko-KR" altLang="en-US" dirty="0"/>
              <a:t>　</a:t>
            </a:r>
            <a:r>
              <a:rPr lang="ko-KR" altLang="en-US" dirty="0" err="1"/>
              <a:t>샤미르</a:t>
            </a:r>
            <a:r>
              <a:rPr lang="ko-KR" altLang="en-US" dirty="0"/>
              <a:t>，　레너드　</a:t>
            </a:r>
            <a:r>
              <a:rPr lang="ko-KR" altLang="en-US" dirty="0" err="1"/>
              <a:t>애들먼의</a:t>
            </a:r>
            <a:r>
              <a:rPr lang="ko-KR" altLang="en-US" dirty="0"/>
              <a:t>　연구에　의해　체계화　되었으며　이　세　명의　이름　</a:t>
            </a:r>
            <a:r>
              <a:rPr lang="ko-KR" altLang="en-US" dirty="0" err="1"/>
              <a:t>앞글자를</a:t>
            </a:r>
            <a:r>
              <a:rPr lang="ko-KR" altLang="en-US" dirty="0"/>
              <a:t>　따　</a:t>
            </a:r>
            <a:r>
              <a:rPr lang="ko-KR" altLang="en-US" dirty="0" err="1"/>
              <a:t>ＲＳＡ라고</a:t>
            </a:r>
            <a:r>
              <a:rPr lang="ko-KR" altLang="en-US" dirty="0"/>
              <a:t>　합니다．　ＲＳＡ　암호화　알고리즘은　큰　수의　소인수분해와　나머지　연산의　역연산의　어려움을　이용하여　안정성을　확보하였습니다．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3D62B-B6F7-4094-9CDB-001B949653D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89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ＲＳＡ　암호화　알고리즘은　암호화에　사용하는　키에　관한　것이며　이　키를　사용하는　방식은　공개키　암호화　방식을　사용합니다．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3D62B-B6F7-4094-9CDB-001B949653D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23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공개키　암호화　방식은　기존의　암호의　키　전달에서의　취약점을　해결하기　위해　고안된　방식으로　개인키와　공개키라고　하는　한　쌍의　키가　존재합니다．　</a:t>
            </a:r>
            <a:r>
              <a:rPr lang="ko-KR" altLang="en-US" dirty="0" err="1"/>
              <a:t>비밀키라고도</a:t>
            </a:r>
            <a:r>
              <a:rPr lang="ko-KR" altLang="en-US" dirty="0"/>
              <a:t>　하는　개인키는　특정　한　사람만　소유　및　보관하여　이　외의　사람들은　알　수　없습니다．　반면，　공개키는　이　비밀키를　가지고　있는　자와　정보를　암호화하여　주고받고자　하는　모든　사람들에게　공개됩니다．　공개키로　암호화된　정보는　대응되는　쌍의　개인키로만　복호화가　가능하며　반대로　개인키로　암호화된　정보도　동일하게　공개키로만　복호화가　가능합니다．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3D62B-B6F7-4094-9CDB-001B949653D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910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Ａ가</a:t>
            </a:r>
            <a:r>
              <a:rPr lang="ko-KR" altLang="en-US" dirty="0"/>
              <a:t>　</a:t>
            </a:r>
            <a:r>
              <a:rPr lang="ko-KR" altLang="en-US" dirty="0" err="1"/>
              <a:t>Ｂ에게</a:t>
            </a:r>
            <a:r>
              <a:rPr lang="ko-KR" altLang="en-US" dirty="0"/>
              <a:t>　정보를　암호화하여　보내고자　한다고　가정해보겠습니다．　</a:t>
            </a:r>
            <a:r>
              <a:rPr lang="ko-KR" altLang="en-US" dirty="0" err="1"/>
              <a:t>Ｂ는</a:t>
            </a:r>
            <a:r>
              <a:rPr lang="ko-KR" altLang="en-US" dirty="0"/>
              <a:t>　한　쌍의　개인키와　공개키를　가지고　있으며　</a:t>
            </a:r>
            <a:r>
              <a:rPr lang="ko-KR" altLang="en-US" dirty="0" err="1"/>
              <a:t>Ａ는</a:t>
            </a:r>
            <a:r>
              <a:rPr lang="ko-KR" altLang="en-US" dirty="0"/>
              <a:t>　</a:t>
            </a:r>
            <a:r>
              <a:rPr lang="ko-KR" altLang="en-US" dirty="0" err="1"/>
              <a:t>Ｂ의</a:t>
            </a:r>
            <a:r>
              <a:rPr lang="ko-KR" altLang="en-US" dirty="0"/>
              <a:t>　공개키를　알　수　있습니다．　</a:t>
            </a:r>
            <a:r>
              <a:rPr lang="ko-KR" altLang="en-US" dirty="0" err="1"/>
              <a:t>Ａ는</a:t>
            </a:r>
            <a:r>
              <a:rPr lang="ko-KR" altLang="en-US" dirty="0"/>
              <a:t>　이　</a:t>
            </a:r>
            <a:r>
              <a:rPr lang="ko-KR" altLang="en-US" dirty="0" err="1"/>
              <a:t>Ｂ의</a:t>
            </a:r>
            <a:r>
              <a:rPr lang="ko-KR" altLang="en-US" dirty="0"/>
              <a:t>　공개키를　사용해　보내고자　하는　정보를　암호화하여　</a:t>
            </a:r>
            <a:r>
              <a:rPr lang="ko-KR" altLang="en-US" dirty="0" err="1"/>
              <a:t>Ｂ에게</a:t>
            </a:r>
            <a:r>
              <a:rPr lang="ko-KR" altLang="en-US" dirty="0"/>
              <a:t>　전달합니다．　</a:t>
            </a:r>
            <a:r>
              <a:rPr lang="ko-KR" altLang="en-US" dirty="0" err="1"/>
              <a:t>Ｂ는</a:t>
            </a:r>
            <a:r>
              <a:rPr lang="ko-KR" altLang="en-US" dirty="0"/>
              <a:t>　</a:t>
            </a:r>
            <a:r>
              <a:rPr lang="ko-KR" altLang="en-US" dirty="0" err="1"/>
              <a:t>Ａ에게</a:t>
            </a:r>
            <a:r>
              <a:rPr lang="ko-KR" altLang="en-US" dirty="0"/>
              <a:t>　받은　암호화된　정보를　자신의　개인키로　</a:t>
            </a:r>
            <a:r>
              <a:rPr lang="ko-KR" altLang="en-US" dirty="0" err="1"/>
              <a:t>복호화하여</a:t>
            </a:r>
            <a:r>
              <a:rPr lang="ko-KR" altLang="en-US" dirty="0"/>
              <a:t>　</a:t>
            </a:r>
            <a:r>
              <a:rPr lang="ko-KR" altLang="en-US" dirty="0" err="1"/>
              <a:t>Ａ가</a:t>
            </a:r>
            <a:r>
              <a:rPr lang="ko-KR" altLang="en-US" dirty="0"/>
              <a:t>　보낸　정보를　확인할　수　있습니다．　이러한　방식이　공개키　암호화　방식입니다．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3D62B-B6F7-4094-9CDB-001B949653D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657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　ＲＳＡ　암호화　알고리즘에서　암호화와　복호화에　사용되는　키에　대해　설명하겠습니다．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3D62B-B6F7-4094-9CDB-001B949653D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97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</a:t>
            </a:r>
            <a:r>
              <a:rPr lang="en-US" altLang="ko-KR" dirty="0"/>
              <a:t>, </a:t>
            </a:r>
            <a:r>
              <a:rPr lang="ko-KR" altLang="en-US" dirty="0"/>
              <a:t>서로 다른 매우 큰 두 소수를 준비합니다</a:t>
            </a:r>
            <a:r>
              <a:rPr lang="en-US" altLang="ko-KR" dirty="0"/>
              <a:t>. </a:t>
            </a:r>
            <a:r>
              <a:rPr lang="ko-KR" altLang="en-US" dirty="0"/>
              <a:t>좀 더 직관적인 이해를 위해 작은 두 개의 소수 </a:t>
            </a:r>
            <a:r>
              <a:rPr lang="en-US" altLang="ko-KR" dirty="0"/>
              <a:t>2</a:t>
            </a:r>
            <a:r>
              <a:rPr lang="ko-KR" altLang="en-US" dirty="0"/>
              <a:t>와 </a:t>
            </a:r>
            <a:r>
              <a:rPr lang="en-US" altLang="ko-KR" dirty="0"/>
              <a:t>7</a:t>
            </a:r>
            <a:r>
              <a:rPr lang="ko-KR" altLang="en-US" dirty="0"/>
              <a:t>을 예시로 들어보겠습니다</a:t>
            </a:r>
            <a:r>
              <a:rPr lang="en-US" altLang="ko-KR" dirty="0"/>
              <a:t>. (p-1),</a:t>
            </a:r>
            <a:r>
              <a:rPr lang="ko-KR" altLang="en-US" dirty="0"/>
              <a:t> </a:t>
            </a:r>
            <a:r>
              <a:rPr lang="en-US" altLang="ko-KR" dirty="0"/>
              <a:t>(q-1)</a:t>
            </a:r>
            <a:r>
              <a:rPr lang="ko-KR" altLang="en-US" dirty="0"/>
              <a:t>과 각각 서로소인 정수 </a:t>
            </a:r>
            <a:r>
              <a:rPr lang="en-US" altLang="ko-KR" dirty="0"/>
              <a:t>e</a:t>
            </a:r>
            <a:r>
              <a:rPr lang="ko-KR" altLang="en-US" dirty="0"/>
              <a:t>를 찾습니다</a:t>
            </a:r>
            <a:r>
              <a:rPr lang="en-US" altLang="ko-KR" dirty="0"/>
              <a:t>. </a:t>
            </a:r>
            <a:r>
              <a:rPr lang="ko-KR" altLang="en-US" dirty="0"/>
              <a:t>이 경우에 </a:t>
            </a:r>
            <a:r>
              <a:rPr lang="en-US" altLang="ko-KR" dirty="0"/>
              <a:t>e</a:t>
            </a:r>
            <a:r>
              <a:rPr lang="ko-KR" altLang="en-US" dirty="0"/>
              <a:t>는 </a:t>
            </a:r>
            <a:r>
              <a:rPr lang="en-US" altLang="ko-KR" dirty="0"/>
              <a:t>5</a:t>
            </a:r>
            <a:r>
              <a:rPr lang="ko-KR" altLang="en-US" dirty="0"/>
              <a:t>가 됩니다</a:t>
            </a:r>
            <a:r>
              <a:rPr lang="en-US" altLang="ko-KR" dirty="0"/>
              <a:t>. Ed</a:t>
            </a:r>
            <a:r>
              <a:rPr lang="ko-KR" altLang="en-US" dirty="0"/>
              <a:t>를 </a:t>
            </a:r>
            <a:r>
              <a:rPr lang="en-US" altLang="ko-KR" dirty="0"/>
              <a:t>(p-1)(q-1)</a:t>
            </a:r>
            <a:r>
              <a:rPr lang="ko-KR" altLang="en-US" dirty="0"/>
              <a:t>로 나눈 나머지가 </a:t>
            </a:r>
            <a:r>
              <a:rPr lang="en-US" altLang="ko-KR" dirty="0"/>
              <a:t>1</a:t>
            </a:r>
            <a:r>
              <a:rPr lang="ko-KR" altLang="en-US" dirty="0"/>
              <a:t>이 되도록 하는 </a:t>
            </a:r>
            <a:r>
              <a:rPr lang="en-US" altLang="ko-KR" dirty="0"/>
              <a:t>d</a:t>
            </a:r>
            <a:r>
              <a:rPr lang="ko-KR" altLang="en-US" dirty="0"/>
              <a:t>를 구합니다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en-US" altLang="ko-KR" dirty="0"/>
              <a:t>d</a:t>
            </a:r>
            <a:r>
              <a:rPr lang="ko-KR" altLang="en-US" dirty="0"/>
              <a:t>는 </a:t>
            </a:r>
            <a:r>
              <a:rPr lang="en-US" altLang="ko-KR" dirty="0"/>
              <a:t>5</a:t>
            </a:r>
            <a:r>
              <a:rPr lang="ko-KR" altLang="en-US" dirty="0"/>
              <a:t>와 </a:t>
            </a:r>
            <a:r>
              <a:rPr lang="en-US" altLang="ko-KR" dirty="0"/>
              <a:t>11</a:t>
            </a:r>
            <a:r>
              <a:rPr lang="ko-KR" altLang="en-US" dirty="0"/>
              <a:t> 모두 가능하지만 </a:t>
            </a:r>
            <a:r>
              <a:rPr lang="en-US" altLang="ko-KR" dirty="0"/>
              <a:t>e</a:t>
            </a:r>
            <a:r>
              <a:rPr lang="ko-KR" altLang="en-US" dirty="0"/>
              <a:t>와 다른 값인 </a:t>
            </a:r>
            <a:r>
              <a:rPr lang="en-US" altLang="ko-KR" dirty="0"/>
              <a:t>11</a:t>
            </a:r>
            <a:r>
              <a:rPr lang="ko-KR" altLang="en-US" dirty="0"/>
              <a:t>을 </a:t>
            </a:r>
            <a:r>
              <a:rPr lang="en-US" altLang="ko-KR" dirty="0"/>
              <a:t>d</a:t>
            </a:r>
            <a:r>
              <a:rPr lang="ko-KR" altLang="en-US" dirty="0"/>
              <a:t>의 값으로 정하겠습니다</a:t>
            </a:r>
            <a:r>
              <a:rPr lang="en-US" altLang="ko-KR" dirty="0"/>
              <a:t>. </a:t>
            </a:r>
            <a:r>
              <a:rPr lang="ko-KR" altLang="en-US" dirty="0"/>
              <a:t>맨 처음 준비한 두 소수 </a:t>
            </a:r>
            <a:r>
              <a:rPr lang="en-US" altLang="ko-KR" dirty="0" err="1"/>
              <a:t>pq</a:t>
            </a:r>
            <a:r>
              <a:rPr lang="ko-KR" altLang="en-US" dirty="0"/>
              <a:t>의 곱 </a:t>
            </a:r>
            <a:r>
              <a:rPr lang="en-US" altLang="ko-KR" dirty="0"/>
              <a:t>N</a:t>
            </a:r>
            <a:r>
              <a:rPr lang="ko-KR" altLang="en-US" dirty="0"/>
              <a:t>을 계산하면 공개키 </a:t>
            </a:r>
            <a:r>
              <a:rPr lang="en-US" altLang="ko-KR" dirty="0"/>
              <a:t>N, e</a:t>
            </a:r>
            <a:r>
              <a:rPr lang="ko-KR" altLang="en-US" dirty="0"/>
              <a:t>와 개인키 </a:t>
            </a:r>
            <a:r>
              <a:rPr lang="en-US" altLang="ko-KR" dirty="0"/>
              <a:t>N, d</a:t>
            </a:r>
            <a:r>
              <a:rPr lang="ko-KR" altLang="en-US" dirty="0"/>
              <a:t>가 생성됩니다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이 예시에서 공개키는 </a:t>
            </a:r>
            <a:r>
              <a:rPr lang="en-US" altLang="ko-KR" dirty="0"/>
              <a:t>14</a:t>
            </a:r>
            <a:r>
              <a:rPr lang="ko-KR" altLang="en-US" dirty="0"/>
              <a:t>와</a:t>
            </a:r>
            <a:r>
              <a:rPr lang="en-US" altLang="ko-KR" dirty="0"/>
              <a:t> 5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개인키는</a:t>
            </a:r>
            <a:r>
              <a:rPr lang="en-US" altLang="ko-KR" dirty="0"/>
              <a:t> 14</a:t>
            </a:r>
            <a:r>
              <a:rPr lang="ko-KR" altLang="en-US" dirty="0"/>
              <a:t>와</a:t>
            </a:r>
            <a:r>
              <a:rPr lang="en-US" altLang="ko-KR" dirty="0"/>
              <a:t> 11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현재 주로 사용되는 </a:t>
            </a:r>
            <a:r>
              <a:rPr lang="en-US" altLang="ko-KR" dirty="0"/>
              <a:t>RSA-2048</a:t>
            </a:r>
            <a:r>
              <a:rPr lang="ko-KR" altLang="en-US" dirty="0"/>
              <a:t>의 경우 이 두 소수 </a:t>
            </a:r>
            <a:r>
              <a:rPr lang="en-US" altLang="ko-KR" dirty="0"/>
              <a:t>p, q</a:t>
            </a:r>
            <a:r>
              <a:rPr lang="ko-KR" altLang="en-US" dirty="0"/>
              <a:t>가 각각 </a:t>
            </a:r>
            <a:r>
              <a:rPr lang="en-US" altLang="ko-KR" dirty="0"/>
              <a:t>1024bit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en-US" altLang="ko-KR" dirty="0"/>
              <a:t>p, q</a:t>
            </a:r>
            <a:r>
              <a:rPr lang="ko-KR" altLang="en-US" dirty="0"/>
              <a:t>를 곱한 </a:t>
            </a:r>
            <a:r>
              <a:rPr lang="en-US" altLang="ko-KR" dirty="0"/>
              <a:t>N</a:t>
            </a:r>
            <a:r>
              <a:rPr lang="ko-KR" altLang="en-US" dirty="0"/>
              <a:t>은 </a:t>
            </a:r>
            <a:r>
              <a:rPr lang="en-US" altLang="ko-KR" dirty="0"/>
              <a:t>2048bit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3D62B-B6F7-4094-9CDB-001B949653D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521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원래 정보를 </a:t>
            </a:r>
            <a:r>
              <a:rPr lang="en-US" altLang="ko-KR" dirty="0"/>
              <a:t>M, </a:t>
            </a:r>
            <a:r>
              <a:rPr lang="ko-KR" altLang="en-US" dirty="0"/>
              <a:t>암호화된 정보를 </a:t>
            </a:r>
            <a:r>
              <a:rPr lang="en-US" altLang="ko-KR" dirty="0"/>
              <a:t>C</a:t>
            </a:r>
            <a:r>
              <a:rPr lang="ko-KR" altLang="en-US" dirty="0"/>
              <a:t>라고 하겠습니다</a:t>
            </a:r>
            <a:r>
              <a:rPr lang="en-US" altLang="ko-KR" dirty="0"/>
              <a:t>. </a:t>
            </a:r>
            <a:r>
              <a:rPr lang="ko-KR" altLang="en-US" dirty="0"/>
              <a:t>공개키를 사용해 </a:t>
            </a:r>
            <a:r>
              <a:rPr lang="en-US" altLang="ko-KR" dirty="0" err="1"/>
              <a:t>M^e</a:t>
            </a:r>
            <a:r>
              <a:rPr lang="en-US" altLang="ko-KR" dirty="0"/>
              <a:t> mod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을 계산하면 암호화된 정보 </a:t>
            </a:r>
            <a:r>
              <a:rPr lang="en-US" altLang="ko-KR" dirty="0"/>
              <a:t>C</a:t>
            </a:r>
            <a:r>
              <a:rPr lang="ko-KR" altLang="en-US" dirty="0"/>
              <a:t>를 얻을 수 있으며</a:t>
            </a:r>
            <a:r>
              <a:rPr lang="en-US" altLang="ko-KR" dirty="0"/>
              <a:t>, </a:t>
            </a:r>
            <a:r>
              <a:rPr lang="ko-KR" altLang="en-US" dirty="0"/>
              <a:t>개인키를 사용해 </a:t>
            </a:r>
            <a:r>
              <a:rPr lang="en-US" altLang="ko-KR" dirty="0" err="1"/>
              <a:t>C^d</a:t>
            </a:r>
            <a:r>
              <a:rPr lang="en-US" altLang="ko-KR" dirty="0"/>
              <a:t> mod N</a:t>
            </a:r>
            <a:r>
              <a:rPr lang="ko-KR" altLang="en-US" dirty="0"/>
              <a:t>을 계산하면 원래 정보 </a:t>
            </a:r>
            <a:r>
              <a:rPr lang="en-US" altLang="ko-KR" dirty="0"/>
              <a:t>M</a:t>
            </a:r>
            <a:r>
              <a:rPr lang="ko-KR" altLang="en-US" dirty="0"/>
              <a:t>을 </a:t>
            </a:r>
            <a:r>
              <a:rPr lang="ko-KR" altLang="en-US" dirty="0" err="1"/>
              <a:t>복호화할</a:t>
            </a:r>
            <a:r>
              <a:rPr lang="ko-KR" altLang="en-US" dirty="0"/>
              <a:t> 수 있습니다</a:t>
            </a:r>
            <a:r>
              <a:rPr lang="en-US" altLang="ko-KR" dirty="0"/>
              <a:t>. </a:t>
            </a:r>
            <a:r>
              <a:rPr lang="ko-KR" altLang="en-US" dirty="0"/>
              <a:t>앞의 예시에서 구한 공개키와 개인키를 이용해 </a:t>
            </a:r>
            <a:r>
              <a:rPr lang="en-US" altLang="ko-KR" dirty="0"/>
              <a:t>12</a:t>
            </a:r>
            <a:r>
              <a:rPr lang="ko-KR" altLang="en-US" dirty="0"/>
              <a:t>라는 데이터를 암호화해보겠습니다</a:t>
            </a:r>
            <a:r>
              <a:rPr lang="en-US" altLang="ko-KR" dirty="0"/>
              <a:t>. C</a:t>
            </a:r>
            <a:r>
              <a:rPr lang="ko-KR" altLang="en-US" dirty="0"/>
              <a:t>는 </a:t>
            </a:r>
            <a:r>
              <a:rPr lang="en-US" altLang="ko-KR" dirty="0"/>
              <a:t>12^5 mod 14</a:t>
            </a:r>
            <a:r>
              <a:rPr lang="ko-KR" altLang="en-US" dirty="0"/>
              <a:t>로 </a:t>
            </a:r>
            <a:r>
              <a:rPr lang="en-US" altLang="ko-KR" dirty="0"/>
              <a:t>10</a:t>
            </a:r>
            <a:r>
              <a:rPr lang="ko-KR" altLang="en-US" dirty="0"/>
              <a:t>이 되고 다시 복호화를 하면 </a:t>
            </a:r>
            <a:r>
              <a:rPr lang="en-US" altLang="ko-KR" dirty="0"/>
              <a:t>10^11 mod 14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12</a:t>
            </a:r>
            <a:r>
              <a:rPr lang="ko-KR" altLang="en-US" dirty="0"/>
              <a:t>로 </a:t>
            </a:r>
            <a:r>
              <a:rPr lang="en-US" altLang="ko-KR" dirty="0"/>
              <a:t>M</a:t>
            </a:r>
            <a:r>
              <a:rPr lang="ko-KR" altLang="en-US" dirty="0"/>
              <a:t>를 구할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3D62B-B6F7-4094-9CDB-001B949653D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234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0F284-414F-E09B-CA0A-CDD5CCD9D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633ACD-2E4F-E92C-154D-3A7E97611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7A6811-71B6-39A4-A7E7-AE711256B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B055-8E8F-4C02-A5EF-EAF1F6714328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B4F333-C35B-D0D1-F399-200BC2CD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8B497F-E106-A7D5-53A9-FE75144BA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02D2-4D81-4FE8-BEB0-8F746175F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65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AB9E1-47BF-8765-A17D-2D6B46E05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1E4313-9EB2-4926-DE34-51CC6AC1E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735B92-B66F-854D-A5D3-F3672123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B055-8E8F-4C02-A5EF-EAF1F6714328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61EC81-63AF-6B67-D529-6B4F73F54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657156-35F0-FD74-FE41-9B50B8EF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02D2-4D81-4FE8-BEB0-8F746175F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793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C05FAC-E06C-F161-9BBC-62D5CB9C2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264036-1CD8-E554-6438-B1A79DCAD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55C82B-ADFB-3D98-8762-AB649BB9E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B055-8E8F-4C02-A5EF-EAF1F6714328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34E38C-FF46-C86A-719E-18A2C625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00E4E8-32FC-99F4-31D2-88D07A56D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02D2-4D81-4FE8-BEB0-8F746175F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32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B4433-74A2-68AB-F5C0-0D4C3BD36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60E33E-22A0-E000-6755-A37276125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3AC5C-D998-09BD-8606-BF09F63E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B055-8E8F-4C02-A5EF-EAF1F6714328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130184-790D-3EB9-7810-EA4845F6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DA721C-DD88-5EED-C447-8352DECE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02D2-4D81-4FE8-BEB0-8F746175F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60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F5A4B-A5EF-9AFC-A287-CD3ED669D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DBE568-9F3F-D26B-A1E3-28D64ED46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D08159-8DD4-C150-65B0-EB3FE7124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B055-8E8F-4C02-A5EF-EAF1F6714328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FD3682-4A10-8A1C-715A-79AD3AEF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B5F08-2220-013B-E5FA-C878F6581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02D2-4D81-4FE8-BEB0-8F746175F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21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311F8-D275-E91B-6288-F6279034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BA8B37-BD0C-1847-B36E-7ECE60768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158D3A-14BE-E5F4-742A-B2ADA2E98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680472-AE9E-1785-7727-C2C3023D8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B055-8E8F-4C02-A5EF-EAF1F6714328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FE0ED5-4CB7-5E95-FA05-3FD21843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53423C-AD3F-09FC-C6C3-E2DB095C7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02D2-4D81-4FE8-BEB0-8F746175F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68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A1452-2432-E9F7-15B9-AFE3CB6A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739E20-62C3-7A74-6EFE-184E3FF66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6FB715-4E82-7441-3190-195F81B20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81843D-E7F9-708C-B17B-622E2E338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1AA2B1-3CAB-6605-95F7-8C9AA5EA6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8ABA83-87F7-D6D3-825D-446D8144B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B055-8E8F-4C02-A5EF-EAF1F6714328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F206BF-287D-170D-DDD3-6F9B99D4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246A4E-615F-CF3B-8736-28A7A7D8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02D2-4D81-4FE8-BEB0-8F746175F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93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116CC-FAFB-E42E-A903-AC6A361D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7EDB4C-00A7-84C1-FDC4-4BB518262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B055-8E8F-4C02-A5EF-EAF1F6714328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7D720C-5AF7-35AE-616F-886639648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4CDB83-3C09-E590-C901-A62B3B3B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02D2-4D81-4FE8-BEB0-8F746175F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014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3D44C5-11B1-4C10-5D42-631E3150B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B055-8E8F-4C02-A5EF-EAF1F6714328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2E3E79-3D08-81C6-92E5-2A00AF503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46003D-B068-DFEF-2D94-6078BA9FA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02D2-4D81-4FE8-BEB0-8F746175F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46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DF1E3-1BDA-7678-AD66-7A2862FF8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76A9E5-DF71-A375-85A3-831F34B1B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7258C6-9A17-773A-42C7-38DD06B48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D9F35-FCF0-C430-8FEA-ECF82AF2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B055-8E8F-4C02-A5EF-EAF1F6714328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C18701-CDE9-DDCB-E212-667625C7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6874E5-65B9-A659-CF90-8EFA641B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02D2-4D81-4FE8-BEB0-8F746175F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21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07A8E-B3E5-D770-CB86-85D35DC32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7C00EF-0E82-CB1A-4523-58BADE08C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9D045E-84C2-B21E-F261-6DB52C523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26834F-90DF-C911-E5FA-8B8F61C2A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B055-8E8F-4C02-A5EF-EAF1F6714328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6F01D4-26EB-D66D-2738-51FE247A4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5F59CA-D4ED-761E-D2F9-34A605E4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02D2-4D81-4FE8-BEB0-8F746175F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92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193E37-0694-1AF7-F696-B50BE2AE6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E52C60-543F-761A-9EFF-40F74F595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5DFA56-F72A-7642-0FA8-0BC2DDC92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A0B055-8E8F-4C02-A5EF-EAF1F6714328}" type="datetimeFigureOut">
              <a:rPr lang="ko-KR" altLang="en-US" smtClean="0"/>
              <a:t>2024-01-22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C4A0D7-B879-DEF1-8D95-95C31EB98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1A1290-2E99-4577-8B5E-701230699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D002D2-4D81-4FE8-BEB0-8F746175F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80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E8592EC-33D1-266A-8517-F0F274210F11}"/>
              </a:ext>
            </a:extLst>
          </p:cNvPr>
          <p:cNvGrpSpPr/>
          <p:nvPr/>
        </p:nvGrpSpPr>
        <p:grpSpPr>
          <a:xfrm>
            <a:off x="3211236" y="2751892"/>
            <a:ext cx="5769528" cy="1354217"/>
            <a:chOff x="1721442" y="3013502"/>
            <a:chExt cx="5769528" cy="135421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3EDC16D-78B6-D08C-2732-334418836941}"/>
                </a:ext>
              </a:extLst>
            </p:cNvPr>
            <p:cNvSpPr txBox="1"/>
            <p:nvPr/>
          </p:nvSpPr>
          <p:spPr>
            <a:xfrm>
              <a:off x="1721442" y="3013502"/>
              <a:ext cx="57695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dirty="0"/>
                <a:t>SCALAR LAB </a:t>
              </a:r>
              <a:r>
                <a:rPr lang="ko-KR" altLang="en-US" sz="4800" dirty="0"/>
                <a:t>세미나</a:t>
              </a:r>
              <a:endParaRPr lang="en-US" altLang="ko-KR" sz="48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4DEB93-D9C3-97D3-4D88-EA60E4D16579}"/>
                </a:ext>
              </a:extLst>
            </p:cNvPr>
            <p:cNvSpPr txBox="1"/>
            <p:nvPr/>
          </p:nvSpPr>
          <p:spPr>
            <a:xfrm>
              <a:off x="2805072" y="3844499"/>
              <a:ext cx="36022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RSA </a:t>
              </a:r>
              <a:r>
                <a:rPr lang="ko-KR" altLang="en-US" sz="2800" dirty="0"/>
                <a:t>암호화 알고리즘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5365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938E8F-C903-7CF8-F041-2CE6D469AFC5}"/>
              </a:ext>
            </a:extLst>
          </p:cNvPr>
          <p:cNvSpPr txBox="1"/>
          <p:nvPr/>
        </p:nvSpPr>
        <p:spPr>
          <a:xfrm>
            <a:off x="231648" y="201168"/>
            <a:ext cx="472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RSA </a:t>
            </a:r>
            <a:r>
              <a:rPr lang="ko-KR" altLang="en-US" dirty="0"/>
              <a:t>암호화 알고리즘 원리 </a:t>
            </a:r>
            <a:r>
              <a:rPr lang="en-US" altLang="ko-KR" dirty="0"/>
              <a:t>– </a:t>
            </a:r>
            <a:r>
              <a:rPr lang="ko-KR" altLang="en-US" dirty="0"/>
              <a:t>암호화</a:t>
            </a:r>
            <a:r>
              <a:rPr lang="en-US" altLang="ko-KR" dirty="0"/>
              <a:t>, </a:t>
            </a:r>
            <a:r>
              <a:rPr lang="ko-KR" altLang="en-US" dirty="0"/>
              <a:t>복호화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A97B98-099F-816B-F12F-BF4BE36CEE23}"/>
              </a:ext>
            </a:extLst>
          </p:cNvPr>
          <p:cNvSpPr txBox="1"/>
          <p:nvPr/>
        </p:nvSpPr>
        <p:spPr>
          <a:xfrm>
            <a:off x="231648" y="1053861"/>
            <a:ext cx="5453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원래 정보 </a:t>
            </a:r>
            <a:r>
              <a:rPr lang="en-US" altLang="ko-KR" sz="2800" dirty="0"/>
              <a:t>: M, </a:t>
            </a:r>
            <a:r>
              <a:rPr lang="ko-KR" altLang="en-US" sz="2800" dirty="0"/>
              <a:t>암호화된 정보 </a:t>
            </a:r>
            <a:r>
              <a:rPr lang="en-US" altLang="ko-KR" sz="2800" dirty="0"/>
              <a:t>: C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BF4C7C-CDF8-0C2F-35F9-8296DBEFD21D}"/>
                  </a:ext>
                </a:extLst>
              </p:cNvPr>
              <p:cNvSpPr txBox="1"/>
              <p:nvPr/>
            </p:nvSpPr>
            <p:spPr>
              <a:xfrm>
                <a:off x="1767646" y="2075830"/>
                <a:ext cx="271862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2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ko-KR" altLang="en-US" sz="32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ko-KR" altLang="en-US" sz="3200" i="0">
                              <a:latin typeface="Cambria Math" panose="02040503050406030204" pitchFamily="18" charset="0"/>
                            </a:rPr>
                            <m:t>ⅇ</m:t>
                          </m:r>
                        </m:sup>
                      </m:sSup>
                      <m:func>
                        <m:funcPr>
                          <m:ctrlPr>
                            <a:rPr lang="ko-KR" alt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sz="3200" i="0"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BF4C7C-CDF8-0C2F-35F9-8296DBEFD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646" y="2075830"/>
                <a:ext cx="271862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66E826-4FA8-452B-88E9-E453150B0804}"/>
                  </a:ext>
                </a:extLst>
              </p:cNvPr>
              <p:cNvSpPr txBox="1"/>
              <p:nvPr/>
            </p:nvSpPr>
            <p:spPr>
              <a:xfrm>
                <a:off x="1767646" y="2590202"/>
                <a:ext cx="2759794" cy="501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20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ko-KR" altLang="en-US" sz="32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func>
                        <m:funcPr>
                          <m:ctrlPr>
                            <a:rPr lang="ko-KR" alt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ko-KR" altLang="en-US" sz="3200" i="0"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ko-KR" alt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66E826-4FA8-452B-88E9-E453150B0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646" y="2590202"/>
                <a:ext cx="2759794" cy="5012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725653F-55AD-3FD8-D06A-FDE53711F59D}"/>
              </a:ext>
            </a:extLst>
          </p:cNvPr>
          <p:cNvSpPr txBox="1"/>
          <p:nvPr/>
        </p:nvSpPr>
        <p:spPr>
          <a:xfrm>
            <a:off x="231648" y="3796610"/>
            <a:ext cx="7301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- </a:t>
            </a:r>
            <a:r>
              <a:rPr lang="ko-KR" altLang="en-US" sz="2800" dirty="0"/>
              <a:t>공개키 </a:t>
            </a:r>
            <a:r>
              <a:rPr lang="en-US" altLang="ko-KR" sz="2800" dirty="0"/>
              <a:t>&lt;14, 5&gt;, </a:t>
            </a:r>
            <a:r>
              <a:rPr lang="ko-KR" altLang="en-US" sz="2800" dirty="0"/>
              <a:t>개인키 </a:t>
            </a:r>
            <a:r>
              <a:rPr lang="en-US" altLang="ko-KR" sz="2800" dirty="0"/>
              <a:t>&lt;14, 11&gt;, M = 12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69AD57-C69B-6D6B-ABC1-6F19DEF5D467}"/>
                  </a:ext>
                </a:extLst>
              </p:cNvPr>
              <p:cNvSpPr txBox="1"/>
              <p:nvPr/>
            </p:nvSpPr>
            <p:spPr>
              <a:xfrm>
                <a:off x="542790" y="4807869"/>
                <a:ext cx="7371953" cy="4980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14=248832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14=</m:t>
                      </m:r>
                      <m:r>
                        <a:rPr lang="en-US" altLang="ko-KR" sz="3200" b="0" i="0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69AD57-C69B-6D6B-ABC1-6F19DEF5D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90" y="4807869"/>
                <a:ext cx="7371953" cy="4980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070288-0F41-7FAF-6752-1B98198813F1}"/>
                  </a:ext>
                </a:extLst>
              </p:cNvPr>
              <p:cNvSpPr txBox="1"/>
              <p:nvPr/>
            </p:nvSpPr>
            <p:spPr>
              <a:xfrm>
                <a:off x="542790" y="5305954"/>
                <a:ext cx="89982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14=100000000000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14=12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070288-0F41-7FAF-6752-1B9819881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90" y="5305954"/>
                <a:ext cx="899823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C12802F-472D-5ED7-F57C-8E5E57B74B75}"/>
              </a:ext>
            </a:extLst>
          </p:cNvPr>
          <p:cNvSpPr txBox="1"/>
          <p:nvPr/>
        </p:nvSpPr>
        <p:spPr>
          <a:xfrm>
            <a:off x="231648" y="2060442"/>
            <a:ext cx="1535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- </a:t>
            </a:r>
            <a:r>
              <a:rPr lang="ko-KR" altLang="en-US" sz="2800" dirty="0"/>
              <a:t>암호화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3F6F8B-27C0-4DB5-A56E-5F22B93BAE8D}"/>
              </a:ext>
            </a:extLst>
          </p:cNvPr>
          <p:cNvSpPr txBox="1"/>
          <p:nvPr/>
        </p:nvSpPr>
        <p:spPr>
          <a:xfrm>
            <a:off x="231648" y="2583662"/>
            <a:ext cx="1535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- </a:t>
            </a:r>
            <a:r>
              <a:rPr lang="ko-KR" altLang="en-US" sz="2800" dirty="0"/>
              <a:t>복호화</a:t>
            </a:r>
          </a:p>
        </p:txBody>
      </p:sp>
    </p:spTree>
    <p:extLst>
      <p:ext uri="{BB962C8B-B14F-4D97-AF65-F5344CB8AC3E}">
        <p14:creationId xmlns:p14="http://schemas.microsoft.com/office/powerpoint/2010/main" val="1605467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5AAFCD-16F6-ACC1-C512-5733F4496A04}"/>
              </a:ext>
            </a:extLst>
          </p:cNvPr>
          <p:cNvSpPr txBox="1"/>
          <p:nvPr/>
        </p:nvSpPr>
        <p:spPr>
          <a:xfrm>
            <a:off x="2767214" y="3013502"/>
            <a:ext cx="66575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/>
              <a:t>RSA</a:t>
            </a:r>
            <a:r>
              <a:rPr lang="ko-KR" altLang="en-US" sz="4800" dirty="0"/>
              <a:t>를 이용한 전자서명</a:t>
            </a:r>
            <a:endParaRPr lang="en-US" altLang="ko-KR" sz="4800" dirty="0"/>
          </a:p>
        </p:txBody>
      </p:sp>
    </p:spTree>
    <p:extLst>
      <p:ext uri="{BB962C8B-B14F-4D97-AF65-F5344CB8AC3E}">
        <p14:creationId xmlns:p14="http://schemas.microsoft.com/office/powerpoint/2010/main" val="1404066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343D07-0429-322C-2F43-41E181502FB0}"/>
              </a:ext>
            </a:extLst>
          </p:cNvPr>
          <p:cNvSpPr txBox="1"/>
          <p:nvPr/>
        </p:nvSpPr>
        <p:spPr>
          <a:xfrm>
            <a:off x="231648" y="201168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RSA</a:t>
            </a:r>
            <a:r>
              <a:rPr lang="ko-KR" altLang="en-US" dirty="0"/>
              <a:t>를 이용한 전자서명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970757-1556-B675-BB0A-2AA024A92878}"/>
              </a:ext>
            </a:extLst>
          </p:cNvPr>
          <p:cNvSpPr txBox="1"/>
          <p:nvPr/>
        </p:nvSpPr>
        <p:spPr>
          <a:xfrm>
            <a:off x="231648" y="1053861"/>
            <a:ext cx="8273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- </a:t>
            </a:r>
            <a:r>
              <a:rPr lang="ko-KR" altLang="en-US" sz="2800" dirty="0"/>
              <a:t>내가 발행한 공개키를 인증기관이 보증하기 위함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C6D3AB-CACA-7B59-6A17-1E38AA55F596}"/>
              </a:ext>
            </a:extLst>
          </p:cNvPr>
          <p:cNvSpPr txBox="1"/>
          <p:nvPr/>
        </p:nvSpPr>
        <p:spPr>
          <a:xfrm>
            <a:off x="230292" y="2060442"/>
            <a:ext cx="6098144" cy="1948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- </a:t>
            </a:r>
            <a:r>
              <a:rPr lang="ko-KR" altLang="en-US" sz="2800" dirty="0"/>
              <a:t>디지털 서명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  : </a:t>
            </a:r>
            <a:r>
              <a:rPr lang="ko-KR" altLang="en-US" sz="2800" dirty="0"/>
              <a:t>나의 공개키가 </a:t>
            </a:r>
            <a:r>
              <a:rPr lang="ko-KR" altLang="en-US" sz="2800" dirty="0" err="1"/>
              <a:t>해쉬된</a:t>
            </a:r>
            <a:r>
              <a:rPr lang="ko-KR" altLang="en-US" sz="2800" dirty="0"/>
              <a:t> 값을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   </a:t>
            </a:r>
            <a:r>
              <a:rPr lang="ko-KR" altLang="en-US" sz="2800" dirty="0"/>
              <a:t>인증기관의 비밀키로 암호화한 값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29EC8C-A26B-BBF7-E59E-A51302DC0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436" y="1729245"/>
            <a:ext cx="5541831" cy="482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F9DA25-7F71-91EE-1596-3F2195BCFF85}"/>
              </a:ext>
            </a:extLst>
          </p:cNvPr>
          <p:cNvSpPr txBox="1"/>
          <p:nvPr/>
        </p:nvSpPr>
        <p:spPr>
          <a:xfrm>
            <a:off x="5825465" y="652164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https://rsec.kr/?p=426</a:t>
            </a:r>
          </a:p>
        </p:txBody>
      </p:sp>
    </p:spTree>
    <p:extLst>
      <p:ext uri="{BB962C8B-B14F-4D97-AF65-F5344CB8AC3E}">
        <p14:creationId xmlns:p14="http://schemas.microsoft.com/office/powerpoint/2010/main" val="4045637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85E43A-732B-5007-1D85-2D4E247BEF7D}"/>
              </a:ext>
            </a:extLst>
          </p:cNvPr>
          <p:cNvSpPr txBox="1"/>
          <p:nvPr/>
        </p:nvSpPr>
        <p:spPr>
          <a:xfrm>
            <a:off x="231648" y="201168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RSA</a:t>
            </a:r>
            <a:r>
              <a:rPr lang="ko-KR" altLang="en-US" dirty="0"/>
              <a:t>를 이용한 전자서명</a:t>
            </a:r>
            <a:endParaRPr lang="en-US" altLang="ko-K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AD68F33-2B98-A1CC-B183-BECD06C4E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564" y="945995"/>
            <a:ext cx="6008872" cy="496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DE0E97-C724-B30E-08CE-9A9B788CAC19}"/>
              </a:ext>
            </a:extLst>
          </p:cNvPr>
          <p:cNvSpPr txBox="1"/>
          <p:nvPr/>
        </p:nvSpPr>
        <p:spPr>
          <a:xfrm>
            <a:off x="3004436" y="591200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https://rsec.kr/?p=426</a:t>
            </a:r>
          </a:p>
        </p:txBody>
      </p:sp>
    </p:spTree>
    <p:extLst>
      <p:ext uri="{BB962C8B-B14F-4D97-AF65-F5344CB8AC3E}">
        <p14:creationId xmlns:p14="http://schemas.microsoft.com/office/powerpoint/2010/main" val="4108572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C4E1B4-4DF1-4F2C-4018-9B4407690528}"/>
              </a:ext>
            </a:extLst>
          </p:cNvPr>
          <p:cNvSpPr txBox="1"/>
          <p:nvPr/>
        </p:nvSpPr>
        <p:spPr>
          <a:xfrm>
            <a:off x="231648" y="201168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RSA</a:t>
            </a:r>
            <a:r>
              <a:rPr lang="ko-KR" altLang="en-US" dirty="0"/>
              <a:t>를 이용한 전자서명</a:t>
            </a:r>
            <a:endParaRPr lang="en-US" altLang="ko-K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A29B695-039B-19C4-3FF4-036249D18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564" y="945995"/>
            <a:ext cx="6008871" cy="496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A47246-E1CF-EDA9-1992-856F7A300F20}"/>
              </a:ext>
            </a:extLst>
          </p:cNvPr>
          <p:cNvSpPr txBox="1"/>
          <p:nvPr/>
        </p:nvSpPr>
        <p:spPr>
          <a:xfrm>
            <a:off x="3004436" y="591200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https://rsec.kr/?p=426</a:t>
            </a:r>
          </a:p>
        </p:txBody>
      </p:sp>
    </p:spTree>
    <p:extLst>
      <p:ext uri="{BB962C8B-B14F-4D97-AF65-F5344CB8AC3E}">
        <p14:creationId xmlns:p14="http://schemas.microsoft.com/office/powerpoint/2010/main" val="1715065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2A2EBB-D955-3BDF-7AE0-8F1E87A17D5F}"/>
              </a:ext>
            </a:extLst>
          </p:cNvPr>
          <p:cNvSpPr txBox="1"/>
          <p:nvPr/>
        </p:nvSpPr>
        <p:spPr>
          <a:xfrm>
            <a:off x="231648" y="201168"/>
            <a:ext cx="2613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RSA</a:t>
            </a:r>
            <a:r>
              <a:rPr lang="ko-KR" altLang="en-US" dirty="0"/>
              <a:t>를 이용한 전자서명</a:t>
            </a:r>
            <a:endParaRPr lang="en-US" altLang="ko-KR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B0DE599-66BD-F0F5-5B4A-F10EE6CD8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564" y="945995"/>
            <a:ext cx="6008871" cy="496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C17163-A699-0AD7-A26E-B2893C5DE1E2}"/>
              </a:ext>
            </a:extLst>
          </p:cNvPr>
          <p:cNvSpPr txBox="1"/>
          <p:nvPr/>
        </p:nvSpPr>
        <p:spPr>
          <a:xfrm>
            <a:off x="3004436" y="591200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https://rsec.kr/?p=426</a:t>
            </a:r>
          </a:p>
        </p:txBody>
      </p:sp>
    </p:spTree>
    <p:extLst>
      <p:ext uri="{BB962C8B-B14F-4D97-AF65-F5344CB8AC3E}">
        <p14:creationId xmlns:p14="http://schemas.microsoft.com/office/powerpoint/2010/main" val="1940477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5AAFCD-16F6-ACC1-C512-5733F4496A04}"/>
              </a:ext>
            </a:extLst>
          </p:cNvPr>
          <p:cNvSpPr txBox="1"/>
          <p:nvPr/>
        </p:nvSpPr>
        <p:spPr>
          <a:xfrm>
            <a:off x="3970746" y="3013502"/>
            <a:ext cx="42505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 err="1"/>
              <a:t>pycryptodome</a:t>
            </a:r>
            <a:endParaRPr lang="en-US" altLang="ko-KR" sz="4800" dirty="0"/>
          </a:p>
        </p:txBody>
      </p:sp>
    </p:spTree>
    <p:extLst>
      <p:ext uri="{BB962C8B-B14F-4D97-AF65-F5344CB8AC3E}">
        <p14:creationId xmlns:p14="http://schemas.microsoft.com/office/powerpoint/2010/main" val="1620313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D6BA4F-B3BF-A667-2B6A-B77741101ABA}"/>
              </a:ext>
            </a:extLst>
          </p:cNvPr>
          <p:cNvSpPr txBox="1"/>
          <p:nvPr/>
        </p:nvSpPr>
        <p:spPr>
          <a:xfrm>
            <a:off x="231648" y="201168"/>
            <a:ext cx="1707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pycryptodome</a:t>
            </a:r>
            <a:endParaRPr lang="en-US" altLang="ko-KR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A633906-D6DF-D96D-EF0A-42E7BE079AE3}"/>
              </a:ext>
            </a:extLst>
          </p:cNvPr>
          <p:cNvGrpSpPr/>
          <p:nvPr/>
        </p:nvGrpSpPr>
        <p:grpSpPr>
          <a:xfrm>
            <a:off x="231648" y="839318"/>
            <a:ext cx="8161092" cy="1002798"/>
            <a:chOff x="790448" y="2583662"/>
            <a:chExt cx="8161092" cy="100279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A29B34-E30A-33E3-4BF2-1A64D347EA48}"/>
                </a:ext>
              </a:extLst>
            </p:cNvPr>
            <p:cNvSpPr txBox="1"/>
            <p:nvPr/>
          </p:nvSpPr>
          <p:spPr>
            <a:xfrm>
              <a:off x="790448" y="2583662"/>
              <a:ext cx="30342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/>
                <a:t>▶ </a:t>
              </a:r>
              <a:r>
                <a:rPr lang="en-US" altLang="ko-KR" sz="2800" b="1" dirty="0" err="1"/>
                <a:t>Crypto.Cipher</a:t>
              </a:r>
              <a:endParaRPr lang="ko-KR" altLang="en-US" sz="28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720A1C-608A-C4EB-0835-0F28D72F3E36}"/>
                </a:ext>
              </a:extLst>
            </p:cNvPr>
            <p:cNvSpPr txBox="1"/>
            <p:nvPr/>
          </p:nvSpPr>
          <p:spPr>
            <a:xfrm>
              <a:off x="1248790" y="3186350"/>
              <a:ext cx="7702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/>
                <a:t>비밀키</a:t>
              </a:r>
              <a:r>
                <a:rPr lang="en-US" altLang="ko-KR" sz="2000" dirty="0"/>
                <a:t>(AES, DES, ARC4) </a:t>
              </a:r>
              <a:r>
                <a:rPr lang="ko-KR" altLang="en-US" sz="2000" dirty="0"/>
                <a:t>및 공개키 암호화</a:t>
              </a:r>
              <a:r>
                <a:rPr lang="en-US" altLang="ko-KR" sz="2000" dirty="0"/>
                <a:t>(RSA PKCS#1) </a:t>
              </a:r>
              <a:r>
                <a:rPr lang="ko-KR" altLang="en-US" sz="2000" dirty="0"/>
                <a:t>알고리즘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C3AEA39-3F26-1235-B87B-ED3904F0013F}"/>
              </a:ext>
            </a:extLst>
          </p:cNvPr>
          <p:cNvGrpSpPr/>
          <p:nvPr/>
        </p:nvGrpSpPr>
        <p:grpSpPr>
          <a:xfrm>
            <a:off x="231648" y="1873239"/>
            <a:ext cx="4534201" cy="1002798"/>
            <a:chOff x="790448" y="3657119"/>
            <a:chExt cx="4534201" cy="100279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5115EF-308B-86AF-39C0-ACAB9069C280}"/>
                </a:ext>
              </a:extLst>
            </p:cNvPr>
            <p:cNvSpPr txBox="1"/>
            <p:nvPr/>
          </p:nvSpPr>
          <p:spPr>
            <a:xfrm>
              <a:off x="790448" y="3657119"/>
              <a:ext cx="27809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/>
                <a:t>▶ </a:t>
              </a:r>
              <a:r>
                <a:rPr lang="en-US" altLang="ko-KR" sz="2800" b="1" dirty="0" err="1"/>
                <a:t>Crypto.Hash</a:t>
              </a:r>
              <a:endParaRPr lang="ko-KR" altLang="en-US" sz="28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625418-72D8-DEB3-BE02-69BFC55C2D2A}"/>
                </a:ext>
              </a:extLst>
            </p:cNvPr>
            <p:cNvSpPr txBox="1"/>
            <p:nvPr/>
          </p:nvSpPr>
          <p:spPr>
            <a:xfrm>
              <a:off x="1248790" y="4259807"/>
              <a:ext cx="40758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err="1"/>
                <a:t>해싱</a:t>
              </a:r>
              <a:r>
                <a:rPr lang="ko-KR" altLang="en-US" sz="2000" dirty="0"/>
                <a:t> 알고리즘</a:t>
              </a:r>
              <a:r>
                <a:rPr lang="en-US" altLang="ko-KR" sz="2000" dirty="0"/>
                <a:t>(MD5, SHA, HMAC)</a:t>
              </a:r>
              <a:endParaRPr lang="ko-KR" altLang="en-US" sz="20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E4C5955-B8A1-22AD-A5B2-8C40A54A9128}"/>
              </a:ext>
            </a:extLst>
          </p:cNvPr>
          <p:cNvGrpSpPr/>
          <p:nvPr/>
        </p:nvGrpSpPr>
        <p:grpSpPr>
          <a:xfrm>
            <a:off x="231648" y="2907160"/>
            <a:ext cx="9299673" cy="1002798"/>
            <a:chOff x="790448" y="4853686"/>
            <a:chExt cx="9299673" cy="100279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DF58727-295E-91AF-CFC9-C4F572CCE626}"/>
                </a:ext>
              </a:extLst>
            </p:cNvPr>
            <p:cNvSpPr txBox="1"/>
            <p:nvPr/>
          </p:nvSpPr>
          <p:spPr>
            <a:xfrm>
              <a:off x="790448" y="4853686"/>
              <a:ext cx="33643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/>
                <a:t>▶ </a:t>
              </a:r>
              <a:r>
                <a:rPr lang="en-US" altLang="ko-KR" sz="2800" b="1" dirty="0" err="1"/>
                <a:t>Crypto.Protocol</a:t>
              </a:r>
              <a:endParaRPr lang="ko-KR" altLang="en-US" sz="28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C402F1-D006-41BB-BC0F-1462513A1EEA}"/>
                </a:ext>
              </a:extLst>
            </p:cNvPr>
            <p:cNvSpPr txBox="1"/>
            <p:nvPr/>
          </p:nvSpPr>
          <p:spPr>
            <a:xfrm>
              <a:off x="1248790" y="5456374"/>
              <a:ext cx="88413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/>
                <a:t>암호</a:t>
              </a:r>
              <a:r>
                <a:rPr lang="en-US" altLang="ko-KR" sz="2000" dirty="0"/>
                <a:t> </a:t>
              </a:r>
              <a:r>
                <a:rPr lang="ko-KR" altLang="en-US" sz="2000" dirty="0"/>
                <a:t>프로토콜</a:t>
              </a:r>
              <a:r>
                <a:rPr lang="en-US" altLang="ko-KR" sz="2000" dirty="0"/>
                <a:t>(Chaffing, all-or-nothing transform, key derivation functions)</a:t>
              </a:r>
              <a:endParaRPr lang="ko-KR" altLang="en-US" sz="20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FB1D7B9-722A-61B8-9810-D26ABF95D628}"/>
              </a:ext>
            </a:extLst>
          </p:cNvPr>
          <p:cNvGrpSpPr/>
          <p:nvPr/>
        </p:nvGrpSpPr>
        <p:grpSpPr>
          <a:xfrm>
            <a:off x="231648" y="3941081"/>
            <a:ext cx="5605457" cy="1002798"/>
            <a:chOff x="3368141" y="1670345"/>
            <a:chExt cx="5605457" cy="100279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FE3BFBE-B587-9BEC-76E1-59231F520244}"/>
                </a:ext>
              </a:extLst>
            </p:cNvPr>
            <p:cNvSpPr txBox="1"/>
            <p:nvPr/>
          </p:nvSpPr>
          <p:spPr>
            <a:xfrm>
              <a:off x="3368141" y="1670345"/>
              <a:ext cx="35766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/>
                <a:t>▶ </a:t>
              </a:r>
              <a:r>
                <a:rPr lang="en-US" altLang="ko-KR" sz="2800" b="1" dirty="0" err="1"/>
                <a:t>Crypto.PublicKey</a:t>
              </a:r>
              <a:endParaRPr lang="ko-KR" altLang="en-US" sz="28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07121ED-0553-E58F-82F7-014FD0448878}"/>
                </a:ext>
              </a:extLst>
            </p:cNvPr>
            <p:cNvSpPr txBox="1"/>
            <p:nvPr/>
          </p:nvSpPr>
          <p:spPr>
            <a:xfrm>
              <a:off x="3826483" y="2273033"/>
              <a:ext cx="51471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/>
                <a:t>공개키</a:t>
              </a:r>
              <a:r>
                <a:rPr lang="en-US" altLang="ko-KR" sz="2000" dirty="0"/>
                <a:t> </a:t>
              </a:r>
              <a:r>
                <a:rPr lang="ko-KR" altLang="en-US" sz="2000" dirty="0"/>
                <a:t>암호화 및 서명 알고리즘</a:t>
              </a:r>
              <a:r>
                <a:rPr lang="en-US" altLang="ko-KR" sz="2000" dirty="0"/>
                <a:t>(RSA, DSA)</a:t>
              </a:r>
              <a:endParaRPr lang="ko-KR" altLang="en-US" sz="2000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15F57AF-6D02-6A36-BCCE-0DD3ACF633CE}"/>
              </a:ext>
            </a:extLst>
          </p:cNvPr>
          <p:cNvGrpSpPr/>
          <p:nvPr/>
        </p:nvGrpSpPr>
        <p:grpSpPr>
          <a:xfrm>
            <a:off x="231648" y="4975002"/>
            <a:ext cx="4816330" cy="1002798"/>
            <a:chOff x="790448" y="2583662"/>
            <a:chExt cx="4816330" cy="100279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66EE945-0939-B694-4295-686953E75B09}"/>
                </a:ext>
              </a:extLst>
            </p:cNvPr>
            <p:cNvSpPr txBox="1"/>
            <p:nvPr/>
          </p:nvSpPr>
          <p:spPr>
            <a:xfrm>
              <a:off x="790448" y="2583662"/>
              <a:ext cx="35582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/>
                <a:t>▶ </a:t>
              </a:r>
              <a:r>
                <a:rPr lang="en-US" altLang="ko-KR" sz="2800" b="1" dirty="0" err="1"/>
                <a:t>Crypto.Signature</a:t>
              </a:r>
              <a:endParaRPr lang="ko-KR" altLang="en-US" sz="28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8F209FE-0CD6-2A55-9603-DB850F9F7085}"/>
                </a:ext>
              </a:extLst>
            </p:cNvPr>
            <p:cNvSpPr txBox="1"/>
            <p:nvPr/>
          </p:nvSpPr>
          <p:spPr>
            <a:xfrm>
              <a:off x="1248790" y="3186350"/>
              <a:ext cx="43579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/>
                <a:t>공개키</a:t>
              </a:r>
              <a:r>
                <a:rPr lang="en-US" altLang="ko-KR" sz="2000" dirty="0"/>
                <a:t> </a:t>
              </a:r>
              <a:r>
                <a:rPr lang="ko-KR" altLang="en-US" sz="2000" dirty="0"/>
                <a:t>서명 알고리즘</a:t>
              </a:r>
              <a:r>
                <a:rPr lang="en-US" altLang="ko-KR" sz="2000" dirty="0"/>
                <a:t>(RSA PKCS #1)</a:t>
              </a:r>
              <a:endParaRPr lang="ko-KR" altLang="en-US" sz="200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5C61656-CCEF-520A-8403-A9196CD7A3CA}"/>
              </a:ext>
            </a:extLst>
          </p:cNvPr>
          <p:cNvSpPr txBox="1"/>
          <p:nvPr/>
        </p:nvSpPr>
        <p:spPr>
          <a:xfrm>
            <a:off x="231648" y="6008921"/>
            <a:ext cx="2522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▶ </a:t>
            </a:r>
            <a:r>
              <a:rPr lang="en-US" altLang="ko-KR" sz="2800" b="1" dirty="0" err="1"/>
              <a:t>Crypto.Util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18437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6ACE9F-8F53-692A-B020-6653914050D1}"/>
              </a:ext>
            </a:extLst>
          </p:cNvPr>
          <p:cNvSpPr txBox="1"/>
          <p:nvPr/>
        </p:nvSpPr>
        <p:spPr>
          <a:xfrm>
            <a:off x="231648" y="201168"/>
            <a:ext cx="326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pycryptodome</a:t>
            </a:r>
            <a:r>
              <a:rPr lang="en-US" altLang="ko-KR" dirty="0"/>
              <a:t> – RSA</a:t>
            </a:r>
            <a:r>
              <a:rPr lang="ko-KR" altLang="en-US" dirty="0"/>
              <a:t> 키 생성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322F22-0B6E-37FE-CF23-8333F6A7EAEE}"/>
              </a:ext>
            </a:extLst>
          </p:cNvPr>
          <p:cNvSpPr txBox="1"/>
          <p:nvPr/>
        </p:nvSpPr>
        <p:spPr>
          <a:xfrm>
            <a:off x="231648" y="1053861"/>
            <a:ext cx="11031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1" dirty="0"/>
              <a:t>generate(bits, </a:t>
            </a:r>
            <a:r>
              <a:rPr lang="en-US" altLang="ko-KR" sz="2800" b="1" i="1" dirty="0" err="1"/>
              <a:t>randfunc</a:t>
            </a:r>
            <a:r>
              <a:rPr lang="en-US" altLang="ko-KR" sz="2800" b="1" i="1" dirty="0"/>
              <a:t>=None, </a:t>
            </a:r>
            <a:r>
              <a:rPr lang="en-US" altLang="ko-KR" sz="2800" b="1" i="1" dirty="0" err="1"/>
              <a:t>progress_func</a:t>
            </a:r>
            <a:r>
              <a:rPr lang="en-US" altLang="ko-KR" sz="2800" b="1" i="1" dirty="0"/>
              <a:t>=None, e=65537)</a:t>
            </a:r>
            <a:endParaRPr lang="ko-KR" altLang="en-US" sz="2800" b="1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1AA01C-D758-395F-BFBA-9D9560C2E144}"/>
              </a:ext>
            </a:extLst>
          </p:cNvPr>
          <p:cNvSpPr txBox="1"/>
          <p:nvPr/>
        </p:nvSpPr>
        <p:spPr>
          <a:xfrm>
            <a:off x="625698" y="2060442"/>
            <a:ext cx="6274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- bits(int) : RSA </a:t>
            </a:r>
            <a:r>
              <a:rPr lang="ko-KR" altLang="en-US" sz="2800" dirty="0" err="1"/>
              <a:t>모듈러스의</a:t>
            </a:r>
            <a:r>
              <a:rPr lang="ko-KR" altLang="en-US" sz="2800" dirty="0"/>
              <a:t> 비트 길이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DDB6D1-F32C-0A9B-CA39-A4DEA94AD165}"/>
              </a:ext>
            </a:extLst>
          </p:cNvPr>
          <p:cNvSpPr txBox="1"/>
          <p:nvPr/>
        </p:nvSpPr>
        <p:spPr>
          <a:xfrm>
            <a:off x="625698" y="2905780"/>
            <a:ext cx="6069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- </a:t>
            </a:r>
            <a:r>
              <a:rPr lang="en-US" altLang="ko-KR" sz="2800" dirty="0" err="1"/>
              <a:t>randfunc</a:t>
            </a:r>
            <a:r>
              <a:rPr lang="en-US" altLang="ko-KR" sz="2800" dirty="0"/>
              <a:t>(callable)</a:t>
            </a:r>
            <a:r>
              <a:rPr lang="ko-KR" altLang="en-US" sz="2800" dirty="0"/>
              <a:t> </a:t>
            </a:r>
            <a:r>
              <a:rPr lang="en-US" altLang="ko-KR" sz="2800" dirty="0"/>
              <a:t>:</a:t>
            </a:r>
            <a:r>
              <a:rPr lang="ko-KR" altLang="en-US" sz="2800" dirty="0"/>
              <a:t> 난수 생성 함수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5D974-B8F1-9884-AEB3-91C08B794100}"/>
              </a:ext>
            </a:extLst>
          </p:cNvPr>
          <p:cNvSpPr txBox="1"/>
          <p:nvPr/>
        </p:nvSpPr>
        <p:spPr>
          <a:xfrm>
            <a:off x="625697" y="3751118"/>
            <a:ext cx="7723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- </a:t>
            </a:r>
            <a:r>
              <a:rPr lang="en-US" altLang="ko-KR" sz="2800" dirty="0" err="1"/>
              <a:t>progress_func</a:t>
            </a:r>
            <a:r>
              <a:rPr lang="en-US" altLang="ko-KR" sz="2800" dirty="0"/>
              <a:t>(callable) : </a:t>
            </a:r>
            <a:r>
              <a:rPr lang="ko-KR" altLang="en-US" sz="2800" dirty="0"/>
              <a:t>진행 상황 </a:t>
            </a:r>
            <a:r>
              <a:rPr lang="ko-KR" altLang="en-US" sz="2800" dirty="0" err="1"/>
              <a:t>콜백</a:t>
            </a:r>
            <a:r>
              <a:rPr lang="ko-KR" altLang="en-US" sz="2800" dirty="0"/>
              <a:t> 함수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9E3696-15B4-99F0-3817-508CE74EC6B1}"/>
              </a:ext>
            </a:extLst>
          </p:cNvPr>
          <p:cNvSpPr txBox="1"/>
          <p:nvPr/>
        </p:nvSpPr>
        <p:spPr>
          <a:xfrm>
            <a:off x="625696" y="4596456"/>
            <a:ext cx="3961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- e(int) : </a:t>
            </a:r>
            <a:r>
              <a:rPr lang="ko-KR" altLang="en-US" sz="2800" dirty="0"/>
              <a:t>공개 </a:t>
            </a:r>
            <a:r>
              <a:rPr lang="en-US" altLang="ko-KR" sz="2800" dirty="0"/>
              <a:t>RSA </a:t>
            </a:r>
            <a:r>
              <a:rPr lang="ko-KR" altLang="en-US" sz="2800" dirty="0"/>
              <a:t>지수</a:t>
            </a:r>
          </a:p>
        </p:txBody>
      </p:sp>
    </p:spTree>
    <p:extLst>
      <p:ext uri="{BB962C8B-B14F-4D97-AF65-F5344CB8AC3E}">
        <p14:creationId xmlns:p14="http://schemas.microsoft.com/office/powerpoint/2010/main" val="2150980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CA17991-D00B-990D-7FAA-DFC27545C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48" y="1283402"/>
            <a:ext cx="4572396" cy="51058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B247E7-B7B9-9EE9-21A4-2BE48D0906A3}"/>
              </a:ext>
            </a:extLst>
          </p:cNvPr>
          <p:cNvSpPr txBox="1"/>
          <p:nvPr/>
        </p:nvSpPr>
        <p:spPr>
          <a:xfrm>
            <a:off x="231648" y="201168"/>
            <a:ext cx="325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Pycryptodome</a:t>
            </a:r>
            <a:r>
              <a:rPr lang="en-US" altLang="ko-KR" dirty="0"/>
              <a:t> – RSA</a:t>
            </a:r>
            <a:r>
              <a:rPr lang="ko-KR" altLang="en-US" dirty="0"/>
              <a:t> 키 생성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18984E-0866-1DA4-C844-F7A8F3CA0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83402"/>
            <a:ext cx="4801016" cy="44123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E71C7D-4F39-ADF5-A5B2-CE1289A557F4}"/>
              </a:ext>
            </a:extLst>
          </p:cNvPr>
          <p:cNvSpPr txBox="1"/>
          <p:nvPr/>
        </p:nvSpPr>
        <p:spPr>
          <a:xfrm>
            <a:off x="231648" y="883292"/>
            <a:ext cx="13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generate()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FB5D76-1DA5-BDCB-9A14-8FD40B8CDB94}"/>
              </a:ext>
            </a:extLst>
          </p:cNvPr>
          <p:cNvSpPr txBox="1"/>
          <p:nvPr/>
        </p:nvSpPr>
        <p:spPr>
          <a:xfrm>
            <a:off x="6096000" y="883292"/>
            <a:ext cx="3291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generate_probable_prime</a:t>
            </a:r>
            <a:r>
              <a:rPr lang="en-US" altLang="ko-KR" sz="2000" dirty="0"/>
              <a:t>()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7538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7D6242-410B-80CA-F5BA-778D6A2EE009}"/>
              </a:ext>
            </a:extLst>
          </p:cNvPr>
          <p:cNvSpPr txBox="1"/>
          <p:nvPr/>
        </p:nvSpPr>
        <p:spPr>
          <a:xfrm>
            <a:off x="231648" y="201168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835275-FD43-5787-065A-D609BB591E64}"/>
              </a:ext>
            </a:extLst>
          </p:cNvPr>
          <p:cNvSpPr txBox="1"/>
          <p:nvPr/>
        </p:nvSpPr>
        <p:spPr>
          <a:xfrm>
            <a:off x="231648" y="1053861"/>
            <a:ext cx="4849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1. RSA </a:t>
            </a:r>
            <a:r>
              <a:rPr lang="ko-KR" altLang="en-US" sz="2800" dirty="0"/>
              <a:t>암호화 알고리즘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44CEE9-2861-B095-6746-7AB634F945BB}"/>
              </a:ext>
            </a:extLst>
          </p:cNvPr>
          <p:cNvSpPr txBox="1"/>
          <p:nvPr/>
        </p:nvSpPr>
        <p:spPr>
          <a:xfrm>
            <a:off x="231648" y="2060442"/>
            <a:ext cx="3712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공개키 암호화 방식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DFBDF-810C-043C-0389-831B35614580}"/>
              </a:ext>
            </a:extLst>
          </p:cNvPr>
          <p:cNvSpPr txBox="1"/>
          <p:nvPr/>
        </p:nvSpPr>
        <p:spPr>
          <a:xfrm>
            <a:off x="231648" y="3067023"/>
            <a:ext cx="4849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3.</a:t>
            </a:r>
            <a:r>
              <a:rPr lang="ko-KR" altLang="en-US" sz="2800" dirty="0"/>
              <a:t> </a:t>
            </a:r>
            <a:r>
              <a:rPr lang="en-US" altLang="ko-KR" sz="2800" dirty="0"/>
              <a:t>RSA</a:t>
            </a:r>
            <a:r>
              <a:rPr lang="ko-KR" altLang="en-US" sz="2800" dirty="0"/>
              <a:t> 암호화 알고리즘 원리</a:t>
            </a:r>
            <a:endParaRPr lang="en-US" altLang="ko-KR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267C1B-4FFE-5003-9648-75CBEBB6A19F}"/>
              </a:ext>
            </a:extLst>
          </p:cNvPr>
          <p:cNvSpPr txBox="1"/>
          <p:nvPr/>
        </p:nvSpPr>
        <p:spPr>
          <a:xfrm>
            <a:off x="231648" y="4073604"/>
            <a:ext cx="4363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4. RSA</a:t>
            </a:r>
            <a:r>
              <a:rPr lang="ko-KR" altLang="en-US" sz="2800" dirty="0"/>
              <a:t>를 이용한 전자서명</a:t>
            </a:r>
            <a:endParaRPr lang="en-US" altLang="ko-KR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63CC42-16EF-A740-3C77-7259A87A5C59}"/>
              </a:ext>
            </a:extLst>
          </p:cNvPr>
          <p:cNvSpPr txBox="1"/>
          <p:nvPr/>
        </p:nvSpPr>
        <p:spPr>
          <a:xfrm>
            <a:off x="231648" y="5080185"/>
            <a:ext cx="2957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5. </a:t>
            </a:r>
            <a:r>
              <a:rPr lang="en-US" altLang="ko-KR" sz="2800" dirty="0" err="1"/>
              <a:t>pycryptodome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290692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8151A1-9D38-93FC-7D3A-566723FCE64B}"/>
              </a:ext>
            </a:extLst>
          </p:cNvPr>
          <p:cNvSpPr txBox="1"/>
          <p:nvPr/>
        </p:nvSpPr>
        <p:spPr>
          <a:xfrm>
            <a:off x="231648" y="201168"/>
            <a:ext cx="3319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pycryptodome</a:t>
            </a:r>
            <a:r>
              <a:rPr lang="en-US" altLang="ko-KR" dirty="0"/>
              <a:t> – PKCS1_OAEP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7627AC-3DB4-158B-7061-A91A59B6B1BC}"/>
              </a:ext>
            </a:extLst>
          </p:cNvPr>
          <p:cNvSpPr txBox="1"/>
          <p:nvPr/>
        </p:nvSpPr>
        <p:spPr>
          <a:xfrm>
            <a:off x="231648" y="1053861"/>
            <a:ext cx="7100342" cy="1301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- PKCS(Public Key Cryptography Standard)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  : </a:t>
            </a:r>
            <a:r>
              <a:rPr lang="ko-KR" altLang="en-US" sz="2800" dirty="0"/>
              <a:t>공개키 암호 표준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C78840-4D6B-1897-4CBA-A3805E633637}"/>
              </a:ext>
            </a:extLst>
          </p:cNvPr>
          <p:cNvSpPr txBox="1"/>
          <p:nvPr/>
        </p:nvSpPr>
        <p:spPr>
          <a:xfrm>
            <a:off x="231648" y="2838925"/>
            <a:ext cx="8208979" cy="1301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- OAEP(Optimal</a:t>
            </a:r>
            <a:r>
              <a:rPr lang="ko-KR" altLang="en-US" sz="2800" dirty="0"/>
              <a:t> </a:t>
            </a:r>
            <a:r>
              <a:rPr lang="en-US" altLang="ko-KR" sz="2800" dirty="0"/>
              <a:t>Asymmetric</a:t>
            </a:r>
            <a:r>
              <a:rPr lang="ko-KR" altLang="en-US" sz="2800" dirty="0"/>
              <a:t> </a:t>
            </a:r>
            <a:r>
              <a:rPr lang="en-US" altLang="ko-KR" sz="2800" dirty="0"/>
              <a:t>Encryption</a:t>
            </a:r>
            <a:r>
              <a:rPr lang="ko-KR" altLang="en-US" sz="2800" dirty="0"/>
              <a:t> </a:t>
            </a:r>
            <a:r>
              <a:rPr lang="en-US" altLang="ko-KR" sz="2800" dirty="0"/>
              <a:t>Padding)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  </a:t>
            </a:r>
            <a:r>
              <a:rPr lang="ko-KR" altLang="en-US" sz="2800" dirty="0"/>
              <a:t>암호화 하기 전 메시지에 패딩</a:t>
            </a:r>
            <a:r>
              <a:rPr lang="en-US" altLang="ko-KR" sz="2800" dirty="0"/>
              <a:t>(Padding) </a:t>
            </a:r>
            <a:r>
              <a:rPr lang="ko-KR" altLang="en-US" sz="2800" dirty="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1485267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6508A6-2DF4-7302-3EA3-A6FFFFD9A4FE}"/>
              </a:ext>
            </a:extLst>
          </p:cNvPr>
          <p:cNvSpPr txBox="1"/>
          <p:nvPr/>
        </p:nvSpPr>
        <p:spPr>
          <a:xfrm>
            <a:off x="231648" y="201168"/>
            <a:ext cx="4240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pycryptodome</a:t>
            </a:r>
            <a:r>
              <a:rPr lang="en-US" altLang="ko-KR" dirty="0"/>
              <a:t> – </a:t>
            </a:r>
            <a:r>
              <a:rPr lang="ko-KR" altLang="en-US" dirty="0"/>
              <a:t>메시지 암호화</a:t>
            </a:r>
            <a:r>
              <a:rPr lang="en-US" altLang="ko-KR" dirty="0"/>
              <a:t>/</a:t>
            </a:r>
            <a:r>
              <a:rPr lang="ko-KR" altLang="en-US" dirty="0"/>
              <a:t>복호화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E44891-0F2F-7055-C8B7-E7AEE8291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48" y="1230344"/>
            <a:ext cx="6989036" cy="345980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A3678C0-9611-F9BB-E1B9-303F41ECC1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021"/>
          <a:stretch/>
        </p:blipFill>
        <p:spPr>
          <a:xfrm>
            <a:off x="231649" y="4910727"/>
            <a:ext cx="6989036" cy="16308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AD06F10-2411-395F-FCCA-97A1ADAB97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3535" y="1230344"/>
            <a:ext cx="4211935" cy="53112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BFD0BA-B495-2364-80C6-FC83A82B5F3B}"/>
              </a:ext>
            </a:extLst>
          </p:cNvPr>
          <p:cNvSpPr txBox="1"/>
          <p:nvPr/>
        </p:nvSpPr>
        <p:spPr>
          <a:xfrm>
            <a:off x="6096000" y="655022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https://whitehatstory.tistory.com/77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348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D1D88A-8EA5-5D3F-7DA6-3839C0859EC4}"/>
              </a:ext>
            </a:extLst>
          </p:cNvPr>
          <p:cNvSpPr txBox="1"/>
          <p:nvPr/>
        </p:nvSpPr>
        <p:spPr>
          <a:xfrm>
            <a:off x="231648" y="201168"/>
            <a:ext cx="291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pycryptodome</a:t>
            </a:r>
            <a:r>
              <a:rPr lang="en-US" altLang="ko-KR" dirty="0"/>
              <a:t> – </a:t>
            </a:r>
            <a:r>
              <a:rPr lang="ko-KR" altLang="en-US" dirty="0"/>
              <a:t>전자서명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135E19-A57A-6061-55A1-B64BD9E76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48" y="1046747"/>
            <a:ext cx="5736369" cy="23822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FFADF6E-AACD-27CE-FCE4-7B933F927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264" y="1046747"/>
            <a:ext cx="5511180" cy="54282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75A7F2C-7340-B073-9935-95CBF82868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648" y="3905247"/>
            <a:ext cx="1029512" cy="2681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EA5B26-1524-2299-6722-CDC254AEC310}"/>
              </a:ext>
            </a:extLst>
          </p:cNvPr>
          <p:cNvSpPr txBox="1"/>
          <p:nvPr/>
        </p:nvSpPr>
        <p:spPr>
          <a:xfrm>
            <a:off x="6096000" y="655022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https://whitehatstory.tistory.com/77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391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5AAFCD-16F6-ACC1-C512-5733F4496A04}"/>
              </a:ext>
            </a:extLst>
          </p:cNvPr>
          <p:cNvSpPr txBox="1"/>
          <p:nvPr/>
        </p:nvSpPr>
        <p:spPr>
          <a:xfrm>
            <a:off x="4464792" y="3013502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/>
              <a:t>감사합니다</a:t>
            </a:r>
            <a:endParaRPr lang="en-US" altLang="ko-KR" sz="4800" dirty="0"/>
          </a:p>
        </p:txBody>
      </p:sp>
    </p:spTree>
    <p:extLst>
      <p:ext uri="{BB962C8B-B14F-4D97-AF65-F5344CB8AC3E}">
        <p14:creationId xmlns:p14="http://schemas.microsoft.com/office/powerpoint/2010/main" val="1594129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5AAFCD-16F6-ACC1-C512-5733F4496A04}"/>
              </a:ext>
            </a:extLst>
          </p:cNvPr>
          <p:cNvSpPr txBox="1"/>
          <p:nvPr/>
        </p:nvSpPr>
        <p:spPr>
          <a:xfrm>
            <a:off x="2351226" y="3013502"/>
            <a:ext cx="7489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/>
              <a:t>RSA</a:t>
            </a:r>
            <a:r>
              <a:rPr lang="ko-KR" altLang="en-US" sz="4800" dirty="0"/>
              <a:t> 암호화 알고리즘 개요</a:t>
            </a:r>
            <a:endParaRPr lang="en-US" altLang="ko-KR" sz="4800" dirty="0"/>
          </a:p>
        </p:txBody>
      </p:sp>
    </p:spTree>
    <p:extLst>
      <p:ext uri="{BB962C8B-B14F-4D97-AF65-F5344CB8AC3E}">
        <p14:creationId xmlns:p14="http://schemas.microsoft.com/office/powerpoint/2010/main" val="1686811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3E121B-FCFA-BCF2-E58D-AD90B41B0C0E}"/>
              </a:ext>
            </a:extLst>
          </p:cNvPr>
          <p:cNvSpPr txBox="1"/>
          <p:nvPr/>
        </p:nvSpPr>
        <p:spPr>
          <a:xfrm>
            <a:off x="231648" y="201168"/>
            <a:ext cx="2925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RSA</a:t>
            </a:r>
            <a:r>
              <a:rPr lang="ko-KR" altLang="en-US" dirty="0"/>
              <a:t> 암호화 알고리즘 개요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7E065E-6FC9-28AA-0B0E-D9B5BD5DA2CB}"/>
              </a:ext>
            </a:extLst>
          </p:cNvPr>
          <p:cNvSpPr txBox="1"/>
          <p:nvPr/>
        </p:nvSpPr>
        <p:spPr>
          <a:xfrm>
            <a:off x="231648" y="1053861"/>
            <a:ext cx="6351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- </a:t>
            </a:r>
            <a:r>
              <a:rPr lang="ko-KR" altLang="en-US" sz="2800" dirty="0"/>
              <a:t>전자 서명이 가능한 최초의 알고리즘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BA36A2-A9F3-79E6-F037-870D622C66CA}"/>
              </a:ext>
            </a:extLst>
          </p:cNvPr>
          <p:cNvSpPr txBox="1"/>
          <p:nvPr/>
        </p:nvSpPr>
        <p:spPr>
          <a:xfrm>
            <a:off x="231648" y="2060442"/>
            <a:ext cx="8851590" cy="1301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- 1978</a:t>
            </a:r>
            <a:r>
              <a:rPr lang="ko-KR" altLang="en-US" sz="2800" dirty="0"/>
              <a:t>년 </a:t>
            </a:r>
            <a:r>
              <a:rPr lang="en-US" altLang="ko-KR" sz="2800" dirty="0"/>
              <a:t>Ron Rivest, Adi Shamir, Leonard Adleman</a:t>
            </a:r>
            <a:r>
              <a:rPr lang="ko-KR" altLang="en-US" sz="2800" dirty="0"/>
              <a:t>의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en-US" altLang="ko-KR" sz="2800" dirty="0"/>
              <a:t>  </a:t>
            </a:r>
            <a:r>
              <a:rPr lang="ko-KR" altLang="en-US" sz="2800" dirty="0"/>
              <a:t>연구에 의해 체계화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31241-6FE2-23BA-B67F-5702EC545FF6}"/>
              </a:ext>
            </a:extLst>
          </p:cNvPr>
          <p:cNvSpPr txBox="1"/>
          <p:nvPr/>
        </p:nvSpPr>
        <p:spPr>
          <a:xfrm>
            <a:off x="231648" y="3845506"/>
            <a:ext cx="9477274" cy="655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- </a:t>
            </a:r>
            <a:r>
              <a:rPr lang="ko-KR" altLang="en-US" sz="2800" dirty="0"/>
              <a:t>큰 수의 소인수분해와 나머지 연산의 역연산의 어려움</a:t>
            </a:r>
          </a:p>
        </p:txBody>
      </p:sp>
    </p:spTree>
    <p:extLst>
      <p:ext uri="{BB962C8B-B14F-4D97-AF65-F5344CB8AC3E}">
        <p14:creationId xmlns:p14="http://schemas.microsoft.com/office/powerpoint/2010/main" val="427801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5AAFCD-16F6-ACC1-C512-5733F4496A04}"/>
              </a:ext>
            </a:extLst>
          </p:cNvPr>
          <p:cNvSpPr txBox="1"/>
          <p:nvPr/>
        </p:nvSpPr>
        <p:spPr>
          <a:xfrm>
            <a:off x="3325049" y="3013502"/>
            <a:ext cx="55419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/>
              <a:t>공개키 암호화 방식</a:t>
            </a:r>
            <a:endParaRPr lang="en-US" altLang="ko-KR" sz="4800" dirty="0"/>
          </a:p>
        </p:txBody>
      </p:sp>
    </p:spTree>
    <p:extLst>
      <p:ext uri="{BB962C8B-B14F-4D97-AF65-F5344CB8AC3E}">
        <p14:creationId xmlns:p14="http://schemas.microsoft.com/office/powerpoint/2010/main" val="3270721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D6BA4F-B3BF-A667-2B6A-B77741101ABA}"/>
              </a:ext>
            </a:extLst>
          </p:cNvPr>
          <p:cNvSpPr txBox="1"/>
          <p:nvPr/>
        </p:nvSpPr>
        <p:spPr>
          <a:xfrm>
            <a:off x="231648" y="20116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공개키 암호화 방식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24598E-126E-8B43-FD28-29516A199892}"/>
              </a:ext>
            </a:extLst>
          </p:cNvPr>
          <p:cNvSpPr txBox="1"/>
          <p:nvPr/>
        </p:nvSpPr>
        <p:spPr>
          <a:xfrm>
            <a:off x="231648" y="1053861"/>
            <a:ext cx="5992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-</a:t>
            </a:r>
            <a:r>
              <a:rPr lang="ko-KR" altLang="en-US" sz="2800" dirty="0"/>
              <a:t> 암호의 키 전달에서의 취약점 해결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6BAA2-F2D9-75D0-6817-9C411F0906C5}"/>
              </a:ext>
            </a:extLst>
          </p:cNvPr>
          <p:cNvSpPr txBox="1"/>
          <p:nvPr/>
        </p:nvSpPr>
        <p:spPr>
          <a:xfrm>
            <a:off x="231648" y="2060442"/>
            <a:ext cx="2993127" cy="655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- </a:t>
            </a:r>
            <a:r>
              <a:rPr lang="ko-KR" altLang="en-US" sz="2800" dirty="0"/>
              <a:t>한 쌍의 키 존재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08908-1C77-595B-1EA3-3EBFEB84AD17}"/>
              </a:ext>
            </a:extLst>
          </p:cNvPr>
          <p:cNvSpPr txBox="1"/>
          <p:nvPr/>
        </p:nvSpPr>
        <p:spPr>
          <a:xfrm>
            <a:off x="231648" y="4672889"/>
            <a:ext cx="9962984" cy="1301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- </a:t>
            </a:r>
            <a:r>
              <a:rPr lang="ko-KR" altLang="en-US" sz="2800" dirty="0"/>
              <a:t>공개키로 암호화된 정보는 그 쌍의 개인키로만 복호화 가능</a:t>
            </a:r>
            <a:br>
              <a:rPr lang="en-US" altLang="ko-KR" sz="2800" dirty="0"/>
            </a:br>
            <a:r>
              <a:rPr lang="en-US" altLang="ko-KR" sz="2800" dirty="0"/>
              <a:t>  </a:t>
            </a:r>
            <a:r>
              <a:rPr lang="ko-KR" altLang="en-US" sz="2800" dirty="0"/>
              <a:t>반대도 동일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B5AF3D-92C2-81BA-F058-6E2123A98790}"/>
              </a:ext>
            </a:extLst>
          </p:cNvPr>
          <p:cNvSpPr txBox="1"/>
          <p:nvPr/>
        </p:nvSpPr>
        <p:spPr>
          <a:xfrm>
            <a:off x="697198" y="2715814"/>
            <a:ext cx="7957628" cy="1301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▶ 개인키</a:t>
            </a:r>
            <a:r>
              <a:rPr lang="en-US" altLang="ko-KR" sz="2800" dirty="0"/>
              <a:t>(</a:t>
            </a:r>
            <a:r>
              <a:rPr lang="ko-KR" altLang="en-US" sz="2800" dirty="0"/>
              <a:t>비밀키</a:t>
            </a:r>
            <a:r>
              <a:rPr lang="en-US" altLang="ko-KR" sz="2800" dirty="0"/>
              <a:t>) : </a:t>
            </a:r>
            <a:r>
              <a:rPr lang="ko-KR" altLang="en-US" sz="2800" dirty="0"/>
              <a:t>특정 한 사람만 소유 및 보관</a:t>
            </a:r>
            <a:endParaRPr lang="en-US" altLang="ko-KR" sz="2800" dirty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▶ 공개키 </a:t>
            </a:r>
            <a:r>
              <a:rPr lang="en-US" altLang="ko-KR" sz="2800" dirty="0"/>
              <a:t>: </a:t>
            </a:r>
            <a:r>
              <a:rPr lang="ko-KR" altLang="en-US" sz="2800" dirty="0"/>
              <a:t>한 명 또는 다수의 상대에게 공개</a:t>
            </a:r>
          </a:p>
        </p:txBody>
      </p:sp>
    </p:spTree>
    <p:extLst>
      <p:ext uri="{BB962C8B-B14F-4D97-AF65-F5344CB8AC3E}">
        <p14:creationId xmlns:p14="http://schemas.microsoft.com/office/powerpoint/2010/main" val="110952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C06B9B-DDC0-5158-48FC-E7D6F97002D0}"/>
              </a:ext>
            </a:extLst>
          </p:cNvPr>
          <p:cNvSpPr txBox="1"/>
          <p:nvPr/>
        </p:nvSpPr>
        <p:spPr>
          <a:xfrm>
            <a:off x="231648" y="201168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공개키 암호화 방식</a:t>
            </a:r>
            <a:endParaRPr lang="en-US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3C9F554-BFB0-F2E4-2F59-6CB7A0067091}"/>
              </a:ext>
            </a:extLst>
          </p:cNvPr>
          <p:cNvGrpSpPr/>
          <p:nvPr/>
        </p:nvGrpSpPr>
        <p:grpSpPr>
          <a:xfrm>
            <a:off x="9261606" y="1747953"/>
            <a:ext cx="1384731" cy="1447022"/>
            <a:chOff x="6930930" y="842692"/>
            <a:chExt cx="1384731" cy="1447022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82CC9EB0-CE54-3214-B83D-7C8F5F85D346}"/>
                </a:ext>
              </a:extLst>
            </p:cNvPr>
            <p:cNvSpPr/>
            <p:nvPr/>
          </p:nvSpPr>
          <p:spPr>
            <a:xfrm rot="1929609" flipH="1" flipV="1">
              <a:off x="6930930" y="842692"/>
              <a:ext cx="1384731" cy="1447022"/>
            </a:xfrm>
            <a:custGeom>
              <a:avLst/>
              <a:gdLst>
                <a:gd name="connsiteX0" fmla="*/ 298877 w 1384731"/>
                <a:gd name="connsiteY0" fmla="*/ 0 h 1447022"/>
                <a:gd name="connsiteX1" fmla="*/ 749533 w 1384731"/>
                <a:gd name="connsiteY1" fmla="*/ 327871 h 1447022"/>
                <a:gd name="connsiteX2" fmla="*/ 571214 w 1384731"/>
                <a:gd name="connsiteY2" fmla="*/ 440456 h 1447022"/>
                <a:gd name="connsiteX3" fmla="*/ 1068846 w 1384731"/>
                <a:gd name="connsiteY3" fmla="*/ 804849 h 1447022"/>
                <a:gd name="connsiteX4" fmla="*/ 916101 w 1384731"/>
                <a:gd name="connsiteY4" fmla="*/ 883820 h 1447022"/>
                <a:gd name="connsiteX5" fmla="*/ 1384731 w 1384731"/>
                <a:gd name="connsiteY5" fmla="*/ 1216686 h 1447022"/>
                <a:gd name="connsiteX6" fmla="*/ 1381574 w 1384731"/>
                <a:gd name="connsiteY6" fmla="*/ 1220021 h 1447022"/>
                <a:gd name="connsiteX7" fmla="*/ 1251111 w 1384731"/>
                <a:gd name="connsiteY7" fmla="*/ 1321645 h 1447022"/>
                <a:gd name="connsiteX8" fmla="*/ 125377 w 1384731"/>
                <a:gd name="connsiteY8" fmla="*/ 1065061 h 1447022"/>
                <a:gd name="connsiteX9" fmla="*/ 251497 w 1384731"/>
                <a:gd name="connsiteY9" fmla="*/ 40951 h 1447022"/>
                <a:gd name="connsiteX10" fmla="*/ 298877 w 1384731"/>
                <a:gd name="connsiteY10" fmla="*/ 0 h 1447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4731" h="1447022">
                  <a:moveTo>
                    <a:pt x="298877" y="0"/>
                  </a:moveTo>
                  <a:lnTo>
                    <a:pt x="749533" y="327871"/>
                  </a:lnTo>
                  <a:lnTo>
                    <a:pt x="571214" y="440456"/>
                  </a:lnTo>
                  <a:lnTo>
                    <a:pt x="1068846" y="804849"/>
                  </a:lnTo>
                  <a:lnTo>
                    <a:pt x="916101" y="883820"/>
                  </a:lnTo>
                  <a:lnTo>
                    <a:pt x="1384731" y="1216686"/>
                  </a:lnTo>
                  <a:lnTo>
                    <a:pt x="1381574" y="1220021"/>
                  </a:lnTo>
                  <a:cubicBezTo>
                    <a:pt x="1342371" y="1257518"/>
                    <a:pt x="1298825" y="1291644"/>
                    <a:pt x="1251111" y="1321645"/>
                  </a:cubicBezTo>
                  <a:cubicBezTo>
                    <a:pt x="869394" y="1561654"/>
                    <a:pt x="365386" y="1446778"/>
                    <a:pt x="125377" y="1065061"/>
                  </a:cubicBezTo>
                  <a:cubicBezTo>
                    <a:pt x="-84631" y="731059"/>
                    <a:pt x="-22930" y="303427"/>
                    <a:pt x="251497" y="40951"/>
                  </a:cubicBezTo>
                  <a:lnTo>
                    <a:pt x="298877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BA8D876-11EC-99A4-4F3D-F6C5CC7A347F}"/>
                </a:ext>
              </a:extLst>
            </p:cNvPr>
            <p:cNvSpPr txBox="1"/>
            <p:nvPr/>
          </p:nvSpPr>
          <p:spPr>
            <a:xfrm>
              <a:off x="7478777" y="981427"/>
              <a:ext cx="615553" cy="116955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280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개인키</a:t>
              </a:r>
              <a:endParaRPr lang="ko-KR" altLang="en-US" sz="28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D103972-8A65-1074-D69C-C5F12B6158E1}"/>
              </a:ext>
            </a:extLst>
          </p:cNvPr>
          <p:cNvGrpSpPr/>
          <p:nvPr/>
        </p:nvGrpSpPr>
        <p:grpSpPr>
          <a:xfrm>
            <a:off x="1766994" y="1739401"/>
            <a:ext cx="1436915" cy="1455575"/>
            <a:chOff x="4180114" y="1352939"/>
            <a:chExt cx="1436915" cy="1455575"/>
          </a:xfrm>
        </p:grpSpPr>
        <p:sp>
          <p:nvSpPr>
            <p:cNvPr id="7" name="사각형: 모서리가 접힌 도형 6">
              <a:extLst>
                <a:ext uri="{FF2B5EF4-FFF2-40B4-BE49-F238E27FC236}">
                  <a16:creationId xmlns:a16="http://schemas.microsoft.com/office/drawing/2014/main" id="{AB35A4E6-D22D-6104-60BA-0C4E0EFFE556}"/>
                </a:ext>
              </a:extLst>
            </p:cNvPr>
            <p:cNvSpPr/>
            <p:nvPr/>
          </p:nvSpPr>
          <p:spPr>
            <a:xfrm>
              <a:off x="4180114" y="1352939"/>
              <a:ext cx="1436915" cy="1455575"/>
            </a:xfrm>
            <a:prstGeom prst="foldedCorner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B5210A-FAAF-3221-6B6B-86B48CFA65F7}"/>
                </a:ext>
              </a:extLst>
            </p:cNvPr>
            <p:cNvSpPr txBox="1"/>
            <p:nvPr/>
          </p:nvSpPr>
          <p:spPr>
            <a:xfrm>
              <a:off x="4481528" y="1819116"/>
              <a:ext cx="8322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정보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46E59B7-17CF-ACAF-C66D-D74356365ACF}"/>
              </a:ext>
            </a:extLst>
          </p:cNvPr>
          <p:cNvGrpSpPr/>
          <p:nvPr/>
        </p:nvGrpSpPr>
        <p:grpSpPr>
          <a:xfrm>
            <a:off x="8756890" y="1747953"/>
            <a:ext cx="1384731" cy="1447022"/>
            <a:chOff x="6426214" y="842693"/>
            <a:chExt cx="1384731" cy="1447022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0C8DB9B1-DCED-2777-26CB-CE287DFED8D8}"/>
                </a:ext>
              </a:extLst>
            </p:cNvPr>
            <p:cNvSpPr/>
            <p:nvPr/>
          </p:nvSpPr>
          <p:spPr>
            <a:xfrm rot="1929609">
              <a:off x="6426214" y="842693"/>
              <a:ext cx="1384731" cy="1447022"/>
            </a:xfrm>
            <a:custGeom>
              <a:avLst/>
              <a:gdLst>
                <a:gd name="connsiteX0" fmla="*/ 298877 w 1384731"/>
                <a:gd name="connsiteY0" fmla="*/ 0 h 1447022"/>
                <a:gd name="connsiteX1" fmla="*/ 749533 w 1384731"/>
                <a:gd name="connsiteY1" fmla="*/ 327871 h 1447022"/>
                <a:gd name="connsiteX2" fmla="*/ 571214 w 1384731"/>
                <a:gd name="connsiteY2" fmla="*/ 440456 h 1447022"/>
                <a:gd name="connsiteX3" fmla="*/ 1068846 w 1384731"/>
                <a:gd name="connsiteY3" fmla="*/ 804849 h 1447022"/>
                <a:gd name="connsiteX4" fmla="*/ 916101 w 1384731"/>
                <a:gd name="connsiteY4" fmla="*/ 883820 h 1447022"/>
                <a:gd name="connsiteX5" fmla="*/ 1384731 w 1384731"/>
                <a:gd name="connsiteY5" fmla="*/ 1216686 h 1447022"/>
                <a:gd name="connsiteX6" fmla="*/ 1381574 w 1384731"/>
                <a:gd name="connsiteY6" fmla="*/ 1220021 h 1447022"/>
                <a:gd name="connsiteX7" fmla="*/ 1251111 w 1384731"/>
                <a:gd name="connsiteY7" fmla="*/ 1321645 h 1447022"/>
                <a:gd name="connsiteX8" fmla="*/ 125377 w 1384731"/>
                <a:gd name="connsiteY8" fmla="*/ 1065061 h 1447022"/>
                <a:gd name="connsiteX9" fmla="*/ 251497 w 1384731"/>
                <a:gd name="connsiteY9" fmla="*/ 40951 h 1447022"/>
                <a:gd name="connsiteX10" fmla="*/ 298877 w 1384731"/>
                <a:gd name="connsiteY10" fmla="*/ 0 h 1447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4731" h="1447022">
                  <a:moveTo>
                    <a:pt x="298877" y="0"/>
                  </a:moveTo>
                  <a:lnTo>
                    <a:pt x="749533" y="327871"/>
                  </a:lnTo>
                  <a:lnTo>
                    <a:pt x="571214" y="440456"/>
                  </a:lnTo>
                  <a:lnTo>
                    <a:pt x="1068846" y="804849"/>
                  </a:lnTo>
                  <a:lnTo>
                    <a:pt x="916101" y="883820"/>
                  </a:lnTo>
                  <a:lnTo>
                    <a:pt x="1384731" y="1216686"/>
                  </a:lnTo>
                  <a:lnTo>
                    <a:pt x="1381574" y="1220021"/>
                  </a:lnTo>
                  <a:cubicBezTo>
                    <a:pt x="1342371" y="1257518"/>
                    <a:pt x="1298825" y="1291644"/>
                    <a:pt x="1251111" y="1321645"/>
                  </a:cubicBezTo>
                  <a:cubicBezTo>
                    <a:pt x="869394" y="1561654"/>
                    <a:pt x="365386" y="1446778"/>
                    <a:pt x="125377" y="1065061"/>
                  </a:cubicBezTo>
                  <a:cubicBezTo>
                    <a:pt x="-84631" y="731059"/>
                    <a:pt x="-22930" y="303427"/>
                    <a:pt x="251497" y="40951"/>
                  </a:cubicBezTo>
                  <a:lnTo>
                    <a:pt x="298877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AC0AA1-2CC2-AE0A-270D-FA6D9747E471}"/>
                </a:ext>
              </a:extLst>
            </p:cNvPr>
            <p:cNvSpPr txBox="1"/>
            <p:nvPr/>
          </p:nvSpPr>
          <p:spPr>
            <a:xfrm>
              <a:off x="6652048" y="1059120"/>
              <a:ext cx="615553" cy="116955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28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공개키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0E860E4-8F41-B4FE-EB5F-23213BB05657}"/>
              </a:ext>
            </a:extLst>
          </p:cNvPr>
          <p:cNvGrpSpPr/>
          <p:nvPr/>
        </p:nvGrpSpPr>
        <p:grpSpPr>
          <a:xfrm>
            <a:off x="2232543" y="1739401"/>
            <a:ext cx="1384731" cy="1447022"/>
            <a:chOff x="8811552" y="-150651"/>
            <a:chExt cx="1384731" cy="1447022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60F44DA4-CB81-CA21-8088-61A38660A4CD}"/>
                </a:ext>
              </a:extLst>
            </p:cNvPr>
            <p:cNvSpPr/>
            <p:nvPr/>
          </p:nvSpPr>
          <p:spPr>
            <a:xfrm rot="1929609">
              <a:off x="8811552" y="-150651"/>
              <a:ext cx="1384731" cy="1447022"/>
            </a:xfrm>
            <a:custGeom>
              <a:avLst/>
              <a:gdLst>
                <a:gd name="connsiteX0" fmla="*/ 298877 w 1384731"/>
                <a:gd name="connsiteY0" fmla="*/ 0 h 1447022"/>
                <a:gd name="connsiteX1" fmla="*/ 749533 w 1384731"/>
                <a:gd name="connsiteY1" fmla="*/ 327871 h 1447022"/>
                <a:gd name="connsiteX2" fmla="*/ 571214 w 1384731"/>
                <a:gd name="connsiteY2" fmla="*/ 440456 h 1447022"/>
                <a:gd name="connsiteX3" fmla="*/ 1068846 w 1384731"/>
                <a:gd name="connsiteY3" fmla="*/ 804849 h 1447022"/>
                <a:gd name="connsiteX4" fmla="*/ 916101 w 1384731"/>
                <a:gd name="connsiteY4" fmla="*/ 883820 h 1447022"/>
                <a:gd name="connsiteX5" fmla="*/ 1384731 w 1384731"/>
                <a:gd name="connsiteY5" fmla="*/ 1216686 h 1447022"/>
                <a:gd name="connsiteX6" fmla="*/ 1381574 w 1384731"/>
                <a:gd name="connsiteY6" fmla="*/ 1220021 h 1447022"/>
                <a:gd name="connsiteX7" fmla="*/ 1251111 w 1384731"/>
                <a:gd name="connsiteY7" fmla="*/ 1321645 h 1447022"/>
                <a:gd name="connsiteX8" fmla="*/ 125377 w 1384731"/>
                <a:gd name="connsiteY8" fmla="*/ 1065061 h 1447022"/>
                <a:gd name="connsiteX9" fmla="*/ 251497 w 1384731"/>
                <a:gd name="connsiteY9" fmla="*/ 40951 h 1447022"/>
                <a:gd name="connsiteX10" fmla="*/ 298877 w 1384731"/>
                <a:gd name="connsiteY10" fmla="*/ 0 h 1447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4731" h="1447022">
                  <a:moveTo>
                    <a:pt x="298877" y="0"/>
                  </a:moveTo>
                  <a:lnTo>
                    <a:pt x="749533" y="327871"/>
                  </a:lnTo>
                  <a:lnTo>
                    <a:pt x="571214" y="440456"/>
                  </a:lnTo>
                  <a:lnTo>
                    <a:pt x="1068846" y="804849"/>
                  </a:lnTo>
                  <a:lnTo>
                    <a:pt x="916101" y="883820"/>
                  </a:lnTo>
                  <a:lnTo>
                    <a:pt x="1384731" y="1216686"/>
                  </a:lnTo>
                  <a:lnTo>
                    <a:pt x="1381574" y="1220021"/>
                  </a:lnTo>
                  <a:cubicBezTo>
                    <a:pt x="1342371" y="1257518"/>
                    <a:pt x="1298825" y="1291644"/>
                    <a:pt x="1251111" y="1321645"/>
                  </a:cubicBezTo>
                  <a:cubicBezTo>
                    <a:pt x="869394" y="1561654"/>
                    <a:pt x="365386" y="1446778"/>
                    <a:pt x="125377" y="1065061"/>
                  </a:cubicBezTo>
                  <a:cubicBezTo>
                    <a:pt x="-84631" y="731059"/>
                    <a:pt x="-22930" y="303427"/>
                    <a:pt x="251497" y="40951"/>
                  </a:cubicBezTo>
                  <a:lnTo>
                    <a:pt x="298877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F2C747-8128-7815-8847-CF5C6270CC5C}"/>
                </a:ext>
              </a:extLst>
            </p:cNvPr>
            <p:cNvSpPr txBox="1"/>
            <p:nvPr/>
          </p:nvSpPr>
          <p:spPr>
            <a:xfrm>
              <a:off x="8956193" y="244605"/>
              <a:ext cx="615553" cy="8104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ko-KR" altLang="en-US" sz="28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정보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06B326E-BDB3-FCA4-E7B7-16889CBFDED0}"/>
              </a:ext>
            </a:extLst>
          </p:cNvPr>
          <p:cNvGrpSpPr/>
          <p:nvPr/>
        </p:nvGrpSpPr>
        <p:grpSpPr>
          <a:xfrm>
            <a:off x="8982724" y="1743675"/>
            <a:ext cx="1436915" cy="1455575"/>
            <a:chOff x="4180114" y="1352939"/>
            <a:chExt cx="1436915" cy="1455575"/>
          </a:xfrm>
        </p:grpSpPr>
        <p:sp>
          <p:nvSpPr>
            <p:cNvPr id="16" name="사각형: 모서리가 접힌 도형 15">
              <a:extLst>
                <a:ext uri="{FF2B5EF4-FFF2-40B4-BE49-F238E27FC236}">
                  <a16:creationId xmlns:a16="http://schemas.microsoft.com/office/drawing/2014/main" id="{B96C7FE8-E378-8CBF-0C0A-E7E419CCCB52}"/>
                </a:ext>
              </a:extLst>
            </p:cNvPr>
            <p:cNvSpPr/>
            <p:nvPr/>
          </p:nvSpPr>
          <p:spPr>
            <a:xfrm>
              <a:off x="4180114" y="1352939"/>
              <a:ext cx="1436915" cy="1455575"/>
            </a:xfrm>
            <a:prstGeom prst="foldedCorner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355197F-E54A-49E8-ED44-BF1A95BB8BE0}"/>
                </a:ext>
              </a:extLst>
            </p:cNvPr>
            <p:cNvSpPr txBox="1"/>
            <p:nvPr/>
          </p:nvSpPr>
          <p:spPr>
            <a:xfrm>
              <a:off x="4481528" y="1819116"/>
              <a:ext cx="8322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정보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56EE6B0-80E3-1853-7EFA-84DE34471EE3}"/>
              </a:ext>
            </a:extLst>
          </p:cNvPr>
          <p:cNvSpPr txBox="1"/>
          <p:nvPr/>
        </p:nvSpPr>
        <p:spPr>
          <a:xfrm>
            <a:off x="1973471" y="3494449"/>
            <a:ext cx="9060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dirty="0"/>
              <a:t>A</a:t>
            </a:r>
            <a:endParaRPr lang="ko-KR" altLang="en-US" sz="8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4BCF99-BFB7-DDAB-0F14-401997ADAF54}"/>
              </a:ext>
            </a:extLst>
          </p:cNvPr>
          <p:cNvSpPr txBox="1"/>
          <p:nvPr/>
        </p:nvSpPr>
        <p:spPr>
          <a:xfrm>
            <a:off x="9390107" y="3499596"/>
            <a:ext cx="8386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0" b="1" dirty="0"/>
              <a:t>B</a:t>
            </a:r>
            <a:endParaRPr lang="ko-KR" altLang="en-US" sz="8000" b="1" dirty="0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C199945-3088-8E99-27FE-D4AEAD3FF4F1}"/>
              </a:ext>
            </a:extLst>
          </p:cNvPr>
          <p:cNvSpPr/>
          <p:nvPr/>
        </p:nvSpPr>
        <p:spPr>
          <a:xfrm>
            <a:off x="5419114" y="3810000"/>
            <a:ext cx="1353772" cy="67056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20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-0.58555 0.00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28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22222E-6 L 0.53516 0.0013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70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5AAFCD-16F6-ACC1-C512-5733F4496A04}"/>
              </a:ext>
            </a:extLst>
          </p:cNvPr>
          <p:cNvSpPr txBox="1"/>
          <p:nvPr/>
        </p:nvSpPr>
        <p:spPr>
          <a:xfrm>
            <a:off x="2351229" y="3013502"/>
            <a:ext cx="7489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/>
              <a:t>RSA </a:t>
            </a:r>
            <a:r>
              <a:rPr lang="ko-KR" altLang="en-US" sz="4800" dirty="0"/>
              <a:t>암호화 알고리즘 원리</a:t>
            </a:r>
            <a:endParaRPr lang="en-US" altLang="ko-KR" sz="4800" dirty="0"/>
          </a:p>
        </p:txBody>
      </p:sp>
    </p:spTree>
    <p:extLst>
      <p:ext uri="{BB962C8B-B14F-4D97-AF65-F5344CB8AC3E}">
        <p14:creationId xmlns:p14="http://schemas.microsoft.com/office/powerpoint/2010/main" val="140084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938E8F-C903-7CF8-F041-2CE6D469AFC5}"/>
              </a:ext>
            </a:extLst>
          </p:cNvPr>
          <p:cNvSpPr txBox="1"/>
          <p:nvPr/>
        </p:nvSpPr>
        <p:spPr>
          <a:xfrm>
            <a:off x="231648" y="201168"/>
            <a:ext cx="3982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RSA </a:t>
            </a:r>
            <a:r>
              <a:rPr lang="ko-KR" altLang="en-US" dirty="0"/>
              <a:t>암호화 알고리즘 원리 </a:t>
            </a:r>
            <a:r>
              <a:rPr lang="en-US" altLang="ko-KR" dirty="0"/>
              <a:t>– </a:t>
            </a:r>
            <a:r>
              <a:rPr lang="ko-KR" altLang="en-US" dirty="0"/>
              <a:t>키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C093A6-1E78-BDEB-1AEA-80CAADE44C89}"/>
              </a:ext>
            </a:extLst>
          </p:cNvPr>
          <p:cNvSpPr txBox="1"/>
          <p:nvPr/>
        </p:nvSpPr>
        <p:spPr>
          <a:xfrm>
            <a:off x="231648" y="1308893"/>
            <a:ext cx="5144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서로 다른 매우 큰 두 소수 </a:t>
            </a:r>
            <a:r>
              <a:rPr lang="en-US" altLang="ko-KR" sz="2000" dirty="0"/>
              <a:t>p,</a:t>
            </a:r>
            <a:r>
              <a:rPr lang="ko-KR" altLang="en-US" sz="2000" dirty="0"/>
              <a:t> </a:t>
            </a:r>
            <a:r>
              <a:rPr lang="en-US" altLang="ko-KR" sz="2000" dirty="0"/>
              <a:t>q (1024bit)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964664-282B-0D62-8F94-E485F493BFC9}"/>
              </a:ext>
            </a:extLst>
          </p:cNvPr>
          <p:cNvSpPr txBox="1"/>
          <p:nvPr/>
        </p:nvSpPr>
        <p:spPr>
          <a:xfrm>
            <a:off x="231648" y="2518578"/>
            <a:ext cx="4948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2. (p – 1),</a:t>
            </a:r>
            <a:r>
              <a:rPr lang="ko-KR" altLang="en-US" sz="2000" dirty="0"/>
              <a:t> </a:t>
            </a:r>
            <a:r>
              <a:rPr lang="en-US" altLang="ko-KR" sz="2000" dirty="0"/>
              <a:t>(q – 1)</a:t>
            </a:r>
            <a:r>
              <a:rPr lang="ko-KR" altLang="en-US" sz="2000" dirty="0"/>
              <a:t>과 각각 서로소인 정수 </a:t>
            </a:r>
            <a:r>
              <a:rPr lang="en-US" altLang="ko-KR" sz="2000" dirty="0"/>
              <a:t>e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49F1DA-2D49-79A2-C969-9ADA803FD986}"/>
              </a:ext>
            </a:extLst>
          </p:cNvPr>
          <p:cNvSpPr txBox="1"/>
          <p:nvPr/>
        </p:nvSpPr>
        <p:spPr>
          <a:xfrm>
            <a:off x="231648" y="3728263"/>
            <a:ext cx="6803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3. ed</a:t>
            </a:r>
            <a:r>
              <a:rPr lang="ko-KR" altLang="en-US" sz="2000" dirty="0"/>
              <a:t>를 </a:t>
            </a:r>
            <a:r>
              <a:rPr lang="en-US" altLang="ko-KR" sz="2000" dirty="0"/>
              <a:t>(p – 1)(q – 1)</a:t>
            </a:r>
            <a:r>
              <a:rPr lang="ko-KR" altLang="en-US" sz="2000" dirty="0"/>
              <a:t>로 나눈 나머지가 </a:t>
            </a:r>
            <a:r>
              <a:rPr lang="en-US" altLang="ko-KR" sz="2000" dirty="0"/>
              <a:t>1</a:t>
            </a:r>
            <a:r>
              <a:rPr lang="ko-KR" altLang="en-US" sz="2000" dirty="0"/>
              <a:t>이 되도록 하는 </a:t>
            </a:r>
            <a:r>
              <a:rPr lang="en-US" altLang="ko-KR" sz="2000" dirty="0"/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6C451F-837B-4730-161D-9CBE0D99090B}"/>
              </a:ext>
            </a:extLst>
          </p:cNvPr>
          <p:cNvSpPr txBox="1"/>
          <p:nvPr/>
        </p:nvSpPr>
        <p:spPr>
          <a:xfrm>
            <a:off x="231648" y="4937948"/>
            <a:ext cx="7032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4. N = </a:t>
            </a:r>
            <a:r>
              <a:rPr lang="en-US" altLang="ko-KR" sz="2000" dirty="0" err="1"/>
              <a:t>pq</a:t>
            </a:r>
            <a:r>
              <a:rPr lang="en-US" altLang="ko-KR" sz="2000" dirty="0"/>
              <a:t> </a:t>
            </a:r>
            <a:r>
              <a:rPr lang="ko-KR" altLang="en-US" sz="2000" dirty="0"/>
              <a:t>계산 </a:t>
            </a:r>
            <a:r>
              <a:rPr lang="en-US" altLang="ko-KR" sz="2000" dirty="0"/>
              <a:t>(2048bit)</a:t>
            </a:r>
            <a:r>
              <a:rPr lang="ko-KR" altLang="en-US" sz="2000" dirty="0"/>
              <a:t> → 공개키 </a:t>
            </a:r>
            <a:r>
              <a:rPr lang="en-US" altLang="ko-KR" sz="2000" dirty="0"/>
              <a:t>&lt;N,</a:t>
            </a:r>
            <a:r>
              <a:rPr lang="ko-KR" altLang="en-US" sz="2000" dirty="0"/>
              <a:t> </a:t>
            </a:r>
            <a:r>
              <a:rPr lang="en-US" altLang="ko-KR" sz="2000" dirty="0"/>
              <a:t>e&gt;, </a:t>
            </a:r>
            <a:r>
              <a:rPr lang="ko-KR" altLang="en-US" sz="2000" dirty="0"/>
              <a:t>개인키 </a:t>
            </a:r>
            <a:r>
              <a:rPr lang="en-US" altLang="ko-KR" sz="2000" dirty="0"/>
              <a:t>&lt;N,</a:t>
            </a:r>
            <a:r>
              <a:rPr lang="ko-KR" altLang="en-US" sz="2000" dirty="0"/>
              <a:t> </a:t>
            </a:r>
            <a:r>
              <a:rPr lang="en-US" altLang="ko-KR" sz="2000" dirty="0"/>
              <a:t>d&gt;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9D2EBC-ED0B-4288-4597-895324FD86D7}"/>
              </a:ext>
            </a:extLst>
          </p:cNvPr>
          <p:cNvSpPr txBox="1"/>
          <p:nvPr/>
        </p:nvSpPr>
        <p:spPr>
          <a:xfrm>
            <a:off x="594903" y="1709003"/>
            <a:ext cx="2226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p = 2, q = 7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C3FB3C-B0A3-F63C-ECFF-A3767CD7E6A5}"/>
              </a:ext>
            </a:extLst>
          </p:cNvPr>
          <p:cNvSpPr txBox="1"/>
          <p:nvPr/>
        </p:nvSpPr>
        <p:spPr>
          <a:xfrm>
            <a:off x="594903" y="2918688"/>
            <a:ext cx="107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e = 5</a:t>
            </a:r>
            <a:endParaRPr lang="ko-KR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9E7917-166F-51E2-4874-D78EBC64897B}"/>
              </a:ext>
            </a:extLst>
          </p:cNvPr>
          <p:cNvSpPr txBox="1"/>
          <p:nvPr/>
        </p:nvSpPr>
        <p:spPr>
          <a:xfrm>
            <a:off x="594903" y="4123084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d = 11</a:t>
            </a:r>
            <a:endParaRPr lang="ko-KR" alt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9DF1F0-DA5C-72EF-A3BB-66EB0396A9DE}"/>
              </a:ext>
            </a:extLst>
          </p:cNvPr>
          <p:cNvSpPr txBox="1"/>
          <p:nvPr/>
        </p:nvSpPr>
        <p:spPr>
          <a:xfrm>
            <a:off x="594903" y="5316802"/>
            <a:ext cx="4955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N = 14 </a:t>
            </a:r>
            <a:r>
              <a:rPr lang="ko-KR" altLang="en-US" sz="2800" dirty="0"/>
              <a:t>→ </a:t>
            </a:r>
            <a:r>
              <a:rPr lang="en-US" altLang="ko-KR" sz="2800" dirty="0"/>
              <a:t>&lt;14, 5&gt;, &lt;14, 11&gt;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76029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2300</TotalTime>
  <Words>1842</Words>
  <Application>Microsoft Office PowerPoint</Application>
  <PresentationFormat>와이드스크린</PresentationFormat>
  <Paragraphs>153</Paragraphs>
  <Slides>23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12롯데마트드림Bold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여희주</dc:creator>
  <cp:lastModifiedBy>여희주</cp:lastModifiedBy>
  <cp:revision>14</cp:revision>
  <dcterms:created xsi:type="dcterms:W3CDTF">2024-01-19T12:09:06Z</dcterms:created>
  <dcterms:modified xsi:type="dcterms:W3CDTF">2024-01-22T02:48:06Z</dcterms:modified>
</cp:coreProperties>
</file>