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690" r:id="rId3"/>
    <p:sldId id="685" r:id="rId4"/>
    <p:sldId id="686" r:id="rId5"/>
    <p:sldId id="687" r:id="rId6"/>
    <p:sldId id="688" r:id="rId7"/>
    <p:sldId id="6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AFA87-3E44-4ECC-B751-EE62593B6A54}" v="4" dt="2024-07-25T06:50:5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8338" y="5004758"/>
            <a:ext cx="4786323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 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ResNet18 &amp; </a:t>
            </a: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719353" y="1666695"/>
            <a:ext cx="2175103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2"/>
            <a:r>
              <a:rPr lang="en-US" altLang="ko-KR" sz="1800" dirty="0"/>
              <a:t>XNOR-Net</a:t>
            </a:r>
          </a:p>
          <a:p>
            <a:pPr lvl="2"/>
            <a:r>
              <a:rPr lang="en-US" altLang="ko-KR" sz="1800" dirty="0"/>
              <a:t>XNOR-Net++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성능 확인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NeuroSim</a:t>
            </a:r>
            <a:r>
              <a:rPr lang="en-US" altLang="ko-KR" sz="2400" dirty="0"/>
              <a:t>(DNN </a:t>
            </a:r>
            <a:r>
              <a:rPr lang="ko-KR" altLang="en-US" sz="2400" dirty="0"/>
              <a:t>시뮬레이터</a:t>
            </a:r>
            <a:r>
              <a:rPr lang="en-US" altLang="ko-KR" sz="2400" dirty="0"/>
              <a:t>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다양한 </a:t>
            </a:r>
            <a:r>
              <a:rPr lang="en-US" altLang="ko-KR" sz="2000" dirty="0"/>
              <a:t>DNN</a:t>
            </a:r>
            <a:r>
              <a:rPr lang="ko-KR" altLang="en-US" sz="2000" dirty="0"/>
              <a:t>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정밀도 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하드웨어 </a:t>
            </a:r>
            <a:r>
              <a:rPr lang="en-US" altLang="ko-KR" sz="2000" dirty="0"/>
              <a:t>configuration </a:t>
            </a:r>
            <a:r>
              <a:rPr lang="ko-KR" altLang="en-US" sz="2000" dirty="0"/>
              <a:t>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실시간 </a:t>
            </a:r>
            <a:r>
              <a:rPr lang="en-US" altLang="ko-KR" sz="2000" dirty="0"/>
              <a:t>inference </a:t>
            </a:r>
            <a:r>
              <a:rPr lang="ko-KR" altLang="en-US" sz="2000" dirty="0"/>
              <a:t>기록으로 </a:t>
            </a:r>
            <a:r>
              <a:rPr lang="en-US" altLang="ko-KR" sz="2000" dirty="0"/>
              <a:t>performance metric estimation</a:t>
            </a:r>
          </a:p>
          <a:p>
            <a:pPr lvl="2"/>
            <a:r>
              <a:rPr lang="en-US" altLang="ko-KR" sz="1800" dirty="0"/>
              <a:t>chip area, latency, dynamic energy, </a:t>
            </a:r>
            <a:r>
              <a:rPr lang="en-US" altLang="ko-KR" sz="1800" dirty="0" err="1"/>
              <a:t>etc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605F4-4B9A-1EAF-11EC-62E9C3FF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ResNet18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62251-004A-E858-609A-F95E0ED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F7F321-6D93-F237-5A80-5B8D0376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0048"/>
              </p:ext>
            </p:extLst>
          </p:nvPr>
        </p:nvGraphicFramePr>
        <p:xfrm>
          <a:off x="456363" y="1591944"/>
          <a:ext cx="3421380" cy="4278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2690">
                  <a:extLst>
                    <a:ext uri="{9D8B030D-6E8A-4147-A177-3AD203B41FA5}">
                      <a16:colId xmlns:a16="http://schemas.microsoft.com/office/drawing/2014/main" val="478305606"/>
                    </a:ext>
                  </a:extLst>
                </a:gridCol>
                <a:gridCol w="972690">
                  <a:extLst>
                    <a:ext uri="{9D8B030D-6E8A-4147-A177-3AD203B41FA5}">
                      <a16:colId xmlns:a16="http://schemas.microsoft.com/office/drawing/2014/main" val="368995108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833576151"/>
                    </a:ext>
                  </a:extLst>
                </a:gridCol>
              </a:tblGrid>
              <a:tr h="311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layer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Output size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18-layer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45397"/>
                  </a:ext>
                </a:extLst>
              </a:tr>
              <a:tr h="285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Conv1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112x112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7x7,64,stride 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6644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Conv2_x</a:t>
                      </a:r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56x56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3x3 </a:t>
                      </a:r>
                      <a:r>
                        <a:rPr lang="en-US" altLang="ko-KR" sz="1000" dirty="0" err="1"/>
                        <a:t>maxpool,stride</a:t>
                      </a:r>
                      <a:r>
                        <a:rPr lang="en-US" altLang="ko-KR" sz="1000" dirty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45468"/>
                  </a:ext>
                </a:extLst>
              </a:tr>
              <a:tr h="693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32218197"/>
                  </a:ext>
                </a:extLst>
              </a:tr>
              <a:tr h="69322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Conv3_x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28x28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26539720"/>
                  </a:ext>
                </a:extLst>
              </a:tr>
              <a:tr h="69322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Conv4_x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14x14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86398849"/>
                  </a:ext>
                </a:extLst>
              </a:tr>
              <a:tr h="693225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Conv_5x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7x7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607907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1x1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Average pool, </a:t>
                      </a:r>
                    </a:p>
                    <a:p>
                      <a:pPr latinLnBrk="1"/>
                      <a:r>
                        <a:rPr lang="en-US" altLang="ko-KR" sz="1000" dirty="0"/>
                        <a:t>1000-d fc,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softmax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45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66A693-84E3-41F5-AADE-55D5D7B60C42}"/>
              </a:ext>
            </a:extLst>
          </p:cNvPr>
          <p:cNvSpPr txBox="1"/>
          <p:nvPr/>
        </p:nvSpPr>
        <p:spPr>
          <a:xfrm>
            <a:off x="1155335" y="1057516"/>
            <a:ext cx="2023436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ResNet18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3FC9AF-C3B6-071A-7D08-3FB8B3E1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71469"/>
              </p:ext>
            </p:extLst>
          </p:nvPr>
        </p:nvGraphicFramePr>
        <p:xfrm>
          <a:off x="5560313" y="1591944"/>
          <a:ext cx="5816932" cy="298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800">
                  <a:extLst>
                    <a:ext uri="{9D8B030D-6E8A-4147-A177-3AD203B41FA5}">
                      <a16:colId xmlns:a16="http://schemas.microsoft.com/office/drawing/2014/main" val="3805268132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3604396603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1012507004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3360501572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3810214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IFM Channel Depth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Length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Width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Depth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684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050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24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803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428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64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1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942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B992F32-7B9E-E37D-244E-E7062E26FC92}"/>
              </a:ext>
            </a:extLst>
          </p:cNvPr>
          <p:cNvSpPr txBox="1"/>
          <p:nvPr/>
        </p:nvSpPr>
        <p:spPr>
          <a:xfrm>
            <a:off x="7464669" y="1057516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B8E2DE-0E0E-6B1A-DC9A-8B69DF5CC2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608" t="-618" r="19200" b="82317"/>
          <a:stretch/>
        </p:blipFill>
        <p:spPr>
          <a:xfrm>
            <a:off x="6013939" y="4841540"/>
            <a:ext cx="3855809" cy="13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8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4B6CB-9D0D-4E00-4845-3F1439A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Synaptic Array Size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7B308-841B-4BD2-4218-FC5BD87B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63" y="863604"/>
            <a:ext cx="7100698" cy="46916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Synaptic Array size 128x128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가정합니다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066D8-6628-CB8B-5E22-24E600D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6F11B3-0D16-584E-8025-7BD511333C8A}"/>
              </a:ext>
            </a:extLst>
          </p:cNvPr>
          <p:cNvSpPr/>
          <p:nvPr/>
        </p:nvSpPr>
        <p:spPr>
          <a:xfrm>
            <a:off x="756709" y="1506260"/>
            <a:ext cx="5596957" cy="4083835"/>
          </a:xfrm>
          <a:prstGeom prst="rect">
            <a:avLst/>
          </a:prstGeom>
          <a:blipFill dpi="0" rotWithShape="1">
            <a:blip r:embed="rId2">
              <a:alphaModFix amt="9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30000" sy="30000" flip="none" algn="tl"/>
          </a:blip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5FBA8-5819-D4EF-8AE3-06A78E760988}"/>
              </a:ext>
            </a:extLst>
          </p:cNvPr>
          <p:cNvSpPr txBox="1"/>
          <p:nvPr/>
        </p:nvSpPr>
        <p:spPr>
          <a:xfrm>
            <a:off x="71106" y="3707608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E7462-284D-1900-B0D3-DE67FB98E49E}"/>
              </a:ext>
            </a:extLst>
          </p:cNvPr>
          <p:cNvSpPr txBox="1"/>
          <p:nvPr/>
        </p:nvSpPr>
        <p:spPr>
          <a:xfrm>
            <a:off x="3134124" y="1192579"/>
            <a:ext cx="58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91DE35-EE22-F042-2D21-12A92F8D5EBA}"/>
              </a:ext>
            </a:extLst>
          </p:cNvPr>
          <p:cNvSpPr/>
          <p:nvPr/>
        </p:nvSpPr>
        <p:spPr>
          <a:xfrm>
            <a:off x="3332085" y="5763583"/>
            <a:ext cx="113122" cy="1131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C3AFAD-8B6E-6118-3893-35D0AE5A6F37}"/>
              </a:ext>
            </a:extLst>
          </p:cNvPr>
          <p:cNvSpPr/>
          <p:nvPr/>
        </p:nvSpPr>
        <p:spPr>
          <a:xfrm>
            <a:off x="3332085" y="6050193"/>
            <a:ext cx="113122" cy="1131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E6B31A-2DE1-03C2-B4E1-1B12FCBED95F}"/>
              </a:ext>
            </a:extLst>
          </p:cNvPr>
          <p:cNvSpPr/>
          <p:nvPr/>
        </p:nvSpPr>
        <p:spPr>
          <a:xfrm>
            <a:off x="3332085" y="6336803"/>
            <a:ext cx="113122" cy="1131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B6888-46D5-6298-9826-C5719CE79880}"/>
              </a:ext>
            </a:extLst>
          </p:cNvPr>
          <p:cNvSpPr txBox="1"/>
          <p:nvPr/>
        </p:nvSpPr>
        <p:spPr>
          <a:xfrm>
            <a:off x="6580486" y="2017042"/>
            <a:ext cx="4619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담을 수 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Synaptic Array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담을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총 개수는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16x128=2048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Synaptic 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하나를 갖고 있다고 가정합니다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8640D2-6DD7-A391-02A0-754AF03006CE}"/>
              </a:ext>
            </a:extLst>
          </p:cNvPr>
          <p:cNvSpPr/>
          <p:nvPr/>
        </p:nvSpPr>
        <p:spPr>
          <a:xfrm>
            <a:off x="746987" y="1490241"/>
            <a:ext cx="56066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C8DE5B-FC82-9288-F8F3-52E319724B8C}"/>
              </a:ext>
            </a:extLst>
          </p:cNvPr>
          <p:cNvCxnSpPr/>
          <p:nvPr/>
        </p:nvCxnSpPr>
        <p:spPr>
          <a:xfrm>
            <a:off x="6505072" y="1674907"/>
            <a:ext cx="48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306CBD-0222-98C2-D7CB-15A6D79E35B2}"/>
              </a:ext>
            </a:extLst>
          </p:cNvPr>
          <p:cNvSpPr txBox="1"/>
          <p:nvPr/>
        </p:nvSpPr>
        <p:spPr>
          <a:xfrm>
            <a:off x="7230359" y="1490241"/>
            <a:ext cx="36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weights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AC5B94E-75FF-15F0-E522-00000F92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3"/>
          <a:stretch/>
        </p:blipFill>
        <p:spPr>
          <a:xfrm>
            <a:off x="6787587" y="3992461"/>
            <a:ext cx="4552858" cy="24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B398-3ECF-AC25-9672-972952B9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Example(1)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C6F586E-05E7-59F8-8AFD-4DDF0D6B5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796550"/>
              </p:ext>
            </p:extLst>
          </p:nvPr>
        </p:nvGraphicFramePr>
        <p:xfrm>
          <a:off x="279068" y="853991"/>
          <a:ext cx="5816932" cy="7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800">
                  <a:extLst>
                    <a:ext uri="{9D8B030D-6E8A-4147-A177-3AD203B41FA5}">
                      <a16:colId xmlns:a16="http://schemas.microsoft.com/office/drawing/2014/main" val="2556299797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449516344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1485060154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2710775876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207646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IFM Channel Depth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Length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Width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Depth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661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1168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129B4-4844-D2AA-2B99-2626662F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6BF45-1D2F-932F-859F-C765371EE701}"/>
              </a:ext>
            </a:extLst>
          </p:cNvPr>
          <p:cNvSpPr txBox="1"/>
          <p:nvPr/>
        </p:nvSpPr>
        <p:spPr>
          <a:xfrm>
            <a:off x="170552" y="3215301"/>
            <a:ext cx="13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7x7x3=147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60B69-A772-DD41-E414-903612A58B2C}"/>
              </a:ext>
            </a:extLst>
          </p:cNvPr>
          <p:cNvSpPr txBox="1"/>
          <p:nvPr/>
        </p:nvSpPr>
        <p:spPr>
          <a:xfrm>
            <a:off x="2093080" y="1864456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3430FF-2338-8254-B02B-7BD846CB837B}"/>
              </a:ext>
            </a:extLst>
          </p:cNvPr>
          <p:cNvCxnSpPr>
            <a:cxnSpLocks/>
          </p:cNvCxnSpPr>
          <p:nvPr/>
        </p:nvCxnSpPr>
        <p:spPr>
          <a:xfrm flipH="1">
            <a:off x="1641373" y="2302632"/>
            <a:ext cx="140023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44E327-7B00-2FBA-DE0F-0F9D50F4B4CB}"/>
              </a:ext>
            </a:extLst>
          </p:cNvPr>
          <p:cNvGrpSpPr/>
          <p:nvPr/>
        </p:nvGrpSpPr>
        <p:grpSpPr>
          <a:xfrm rot="10800000">
            <a:off x="1464330" y="2431229"/>
            <a:ext cx="1538207" cy="2479869"/>
            <a:chOff x="8278632" y="3052290"/>
            <a:chExt cx="1538207" cy="24798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58A18A7-168C-94B6-050D-C8E4723DE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14863"/>
            <a:stretch/>
          </p:blipFill>
          <p:spPr>
            <a:xfrm>
              <a:off x="8416609" y="3052290"/>
              <a:ext cx="1400230" cy="247481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CD42CAE-4F36-A082-4705-D48105DF5B46}"/>
                </a:ext>
              </a:extLst>
            </p:cNvPr>
            <p:cNvSpPr/>
            <p:nvPr/>
          </p:nvSpPr>
          <p:spPr>
            <a:xfrm>
              <a:off x="8278632" y="3256959"/>
              <a:ext cx="79200" cy="2275200"/>
            </a:xfrm>
            <a:prstGeom prst="rect">
              <a:avLst/>
            </a:prstGeom>
            <a:solidFill>
              <a:srgbClr val="833C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0B7B6-D415-569F-07C7-720354BC332E}"/>
                </a:ext>
              </a:extLst>
            </p:cNvPr>
            <p:cNvSpPr/>
            <p:nvPr/>
          </p:nvSpPr>
          <p:spPr>
            <a:xfrm>
              <a:off x="8625894" y="3241155"/>
              <a:ext cx="72000" cy="22752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C45C8D-9C62-D9D1-ACCC-0D66353D6D64}"/>
              </a:ext>
            </a:extLst>
          </p:cNvPr>
          <p:cNvCxnSpPr>
            <a:cxnSpLocks/>
          </p:cNvCxnSpPr>
          <p:nvPr/>
        </p:nvCxnSpPr>
        <p:spPr>
          <a:xfrm>
            <a:off x="1489435" y="2422038"/>
            <a:ext cx="0" cy="2325189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40B10B-D281-3C1E-BEE8-8472458721B7}"/>
              </a:ext>
            </a:extLst>
          </p:cNvPr>
          <p:cNvSpPr txBox="1"/>
          <p:nvPr/>
        </p:nvSpPr>
        <p:spPr>
          <a:xfrm>
            <a:off x="1441632" y="4835025"/>
            <a:ext cx="183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Weight Matrix Size </a:t>
            </a:r>
          </a:p>
          <a:p>
            <a:r>
              <a:rPr lang="en-US" altLang="ko-KR" sz="1400" dirty="0"/>
              <a:t>= 7*7*3*64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3E4ED-D078-3FAB-39CE-1CF5FC8E067D}"/>
              </a:ext>
            </a:extLst>
          </p:cNvPr>
          <p:cNvSpPr txBox="1"/>
          <p:nvPr/>
        </p:nvSpPr>
        <p:spPr>
          <a:xfrm>
            <a:off x="3041603" y="386862"/>
            <a:ext cx="6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64(8x8)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있다고 가정합시다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613FB-800A-6E29-F10B-2CB861216BEE}"/>
              </a:ext>
            </a:extLst>
          </p:cNvPr>
          <p:cNvSpPr txBox="1"/>
          <p:nvPr/>
        </p:nvSpPr>
        <p:spPr>
          <a:xfrm>
            <a:off x="7984438" y="1086760"/>
            <a:ext cx="6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Tile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BAACC9-7A9F-9768-1320-1E05DF162135}"/>
              </a:ext>
            </a:extLst>
          </p:cNvPr>
          <p:cNvSpPr txBox="1"/>
          <p:nvPr/>
        </p:nvSpPr>
        <p:spPr>
          <a:xfrm>
            <a:off x="8078009" y="1491426"/>
            <a:ext cx="36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907DD7-F518-DE8F-6C4C-64568F6D34D4}"/>
              </a:ext>
            </a:extLst>
          </p:cNvPr>
          <p:cNvSpPr txBox="1"/>
          <p:nvPr/>
        </p:nvSpPr>
        <p:spPr>
          <a:xfrm>
            <a:off x="4809682" y="4008288"/>
            <a:ext cx="36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2F90C-C27B-2F42-80F9-3A5E78A097B4}"/>
              </a:ext>
            </a:extLst>
          </p:cNvPr>
          <p:cNvSpPr txBox="1"/>
          <p:nvPr/>
        </p:nvSpPr>
        <p:spPr>
          <a:xfrm>
            <a:off x="328975" y="5598074"/>
            <a:ext cx="405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개수는 하나가 필요합니다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필요합니다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3354242-801C-8FC8-3077-7402E1DFE082}"/>
              </a:ext>
            </a:extLst>
          </p:cNvPr>
          <p:cNvGrpSpPr/>
          <p:nvPr/>
        </p:nvGrpSpPr>
        <p:grpSpPr>
          <a:xfrm>
            <a:off x="5400008" y="2048581"/>
            <a:ext cx="5564826" cy="4225297"/>
            <a:chOff x="3015762" y="2259623"/>
            <a:chExt cx="5266592" cy="400050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EA8F097-CB7D-F4E4-C294-4510F02AADCD}"/>
                </a:ext>
              </a:extLst>
            </p:cNvPr>
            <p:cNvSpPr/>
            <p:nvPr/>
          </p:nvSpPr>
          <p:spPr>
            <a:xfrm>
              <a:off x="3015762" y="2259623"/>
              <a:ext cx="5266592" cy="40005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4DCFD4C-0660-E5C9-EBAC-636D1F8ED15B}"/>
                </a:ext>
              </a:extLst>
            </p:cNvPr>
            <p:cNvGrpSpPr/>
            <p:nvPr/>
          </p:nvGrpSpPr>
          <p:grpSpPr>
            <a:xfrm>
              <a:off x="3187534" y="2370042"/>
              <a:ext cx="360484" cy="3711463"/>
              <a:chOff x="3187534" y="2378000"/>
              <a:chExt cx="360484" cy="3711463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825AFA18-83F1-5907-3FF8-9F58987E0CA5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1856D964-8A8C-48BB-2728-68F7BDE4DAB2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3CCB0A0-74EB-4486-3AE1-06136D29C158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B046F54F-524A-44E9-5E35-AFA86DCC1D27}"/>
                  </a:ext>
                </a:extLst>
              </p:cNvPr>
              <p:cNvSpPr/>
              <p:nvPr/>
            </p:nvSpPr>
            <p:spPr>
              <a:xfrm>
                <a:off x="3187534" y="4297869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CB0196FB-A7BB-7279-7A65-7C923D466C91}"/>
                  </a:ext>
                </a:extLst>
              </p:cNvPr>
              <p:cNvSpPr/>
              <p:nvPr/>
            </p:nvSpPr>
            <p:spPr>
              <a:xfrm>
                <a:off x="3187534" y="381790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B9D6536E-F94B-E2D2-C77E-81F5B4CFE813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A9018D0-6B9F-9018-BF32-24385E2017C4}"/>
                  </a:ext>
                </a:extLst>
              </p:cNvPr>
              <p:cNvSpPr/>
              <p:nvPr/>
            </p:nvSpPr>
            <p:spPr>
              <a:xfrm>
                <a:off x="3187534" y="5737770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774EE69B-123B-5139-B091-EAF1A83AF9BD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6BD36FD6-0BBF-91FA-6C23-48E71DB34F52}"/>
                </a:ext>
              </a:extLst>
            </p:cNvPr>
            <p:cNvGrpSpPr/>
            <p:nvPr/>
          </p:nvGrpSpPr>
          <p:grpSpPr>
            <a:xfrm>
              <a:off x="3839961" y="2370042"/>
              <a:ext cx="360484" cy="3711463"/>
              <a:chOff x="3187534" y="2378000"/>
              <a:chExt cx="360484" cy="3711463"/>
            </a:xfrm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5D525AA5-528A-F17E-88B1-CAC3488A919E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BC3BDE60-1A50-29C5-A635-0A0F8F43D2EA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BA90EB4D-8752-9019-8D50-2BDCCA14D968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A2D8F46C-7D55-B93B-A3BF-409606544EED}"/>
                  </a:ext>
                </a:extLst>
              </p:cNvPr>
              <p:cNvSpPr/>
              <p:nvPr/>
            </p:nvSpPr>
            <p:spPr>
              <a:xfrm>
                <a:off x="3187534" y="4297869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04F2957C-6100-5518-F4D6-78BF7B94FD3D}"/>
                  </a:ext>
                </a:extLst>
              </p:cNvPr>
              <p:cNvSpPr/>
              <p:nvPr/>
            </p:nvSpPr>
            <p:spPr>
              <a:xfrm>
                <a:off x="3187534" y="381790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B27BF11-0F19-7333-BE5F-CEF8B47F8A89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5BA09AD2-F058-947E-B839-009330ABF3BE}"/>
                  </a:ext>
                </a:extLst>
              </p:cNvPr>
              <p:cNvSpPr/>
              <p:nvPr/>
            </p:nvSpPr>
            <p:spPr>
              <a:xfrm>
                <a:off x="3187534" y="5737770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0673FFC-BF73-B06C-5F78-9E780DD17910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96F9A2D-B681-03A8-D170-E140D33902D4}"/>
                </a:ext>
              </a:extLst>
            </p:cNvPr>
            <p:cNvGrpSpPr/>
            <p:nvPr/>
          </p:nvGrpSpPr>
          <p:grpSpPr>
            <a:xfrm>
              <a:off x="4492388" y="2370042"/>
              <a:ext cx="360484" cy="3711463"/>
              <a:chOff x="3187534" y="2378000"/>
              <a:chExt cx="360484" cy="3711463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DFE31F72-288A-1263-7D93-D5DB7B58CEE9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69FC6CA9-B8F4-B2F7-6594-8B35301D6C7F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66BA7CA-6AA9-D65B-51F3-72CB9D154157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82C19C4C-24C3-21EB-778E-03B64DFF9EFE}"/>
                  </a:ext>
                </a:extLst>
              </p:cNvPr>
              <p:cNvSpPr/>
              <p:nvPr/>
            </p:nvSpPr>
            <p:spPr>
              <a:xfrm>
                <a:off x="3187534" y="4297869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7877059-B1EF-1337-B017-55732D4C46D5}"/>
                  </a:ext>
                </a:extLst>
              </p:cNvPr>
              <p:cNvSpPr/>
              <p:nvPr/>
            </p:nvSpPr>
            <p:spPr>
              <a:xfrm>
                <a:off x="3187534" y="381790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70E2EA6B-EBBE-02D8-23A9-3541662A654D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EDBFE781-8945-F0EE-989A-9CDDDC33048A}"/>
                  </a:ext>
                </a:extLst>
              </p:cNvPr>
              <p:cNvSpPr/>
              <p:nvPr/>
            </p:nvSpPr>
            <p:spPr>
              <a:xfrm>
                <a:off x="3187534" y="5737770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8DDFF400-C78C-B4D7-A018-7220103CEFD8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491B6C5-77D0-22DD-D9C3-0A5542E435F2}"/>
                </a:ext>
              </a:extLst>
            </p:cNvPr>
            <p:cNvGrpSpPr/>
            <p:nvPr/>
          </p:nvGrpSpPr>
          <p:grpSpPr>
            <a:xfrm>
              <a:off x="5144815" y="2370042"/>
              <a:ext cx="360484" cy="3711463"/>
              <a:chOff x="3187534" y="2378000"/>
              <a:chExt cx="360484" cy="3711463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D05EC9BB-01E5-4518-5ACB-A38F6E0BCF8B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563C3F48-15E6-8F48-2889-1F40E030D266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EEDA86B-1E9C-51EC-E95F-1EB99D8B5809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A7CE126-0848-4ACF-89ED-1F68E4784927}"/>
                  </a:ext>
                </a:extLst>
              </p:cNvPr>
              <p:cNvSpPr/>
              <p:nvPr/>
            </p:nvSpPr>
            <p:spPr>
              <a:xfrm>
                <a:off x="3187534" y="4297869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3443295-8653-DED8-1D95-EBC4E74D7987}"/>
                  </a:ext>
                </a:extLst>
              </p:cNvPr>
              <p:cNvSpPr/>
              <p:nvPr/>
            </p:nvSpPr>
            <p:spPr>
              <a:xfrm>
                <a:off x="3187534" y="381790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F25F881-0695-E1CF-9B5D-3E6324788EF6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C0F04570-7E32-BDF8-EFE6-03F9513FF731}"/>
                  </a:ext>
                </a:extLst>
              </p:cNvPr>
              <p:cNvSpPr/>
              <p:nvPr/>
            </p:nvSpPr>
            <p:spPr>
              <a:xfrm>
                <a:off x="3187534" y="573777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E42622C8-C491-067F-E96B-D883F4495FF9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9287A07-FB1F-18AC-3AA6-F7A034390D7D}"/>
                </a:ext>
              </a:extLst>
            </p:cNvPr>
            <p:cNvGrpSpPr/>
            <p:nvPr/>
          </p:nvGrpSpPr>
          <p:grpSpPr>
            <a:xfrm>
              <a:off x="5797242" y="2370042"/>
              <a:ext cx="360484" cy="3711463"/>
              <a:chOff x="3187534" y="2378000"/>
              <a:chExt cx="360484" cy="3711463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5BE101-3FDB-C796-55F1-804F17C029AE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93562EDF-07E9-B024-9E70-535FFEF426CA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2F6A14E-0A27-2B2C-14CB-3BC9D68946B8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C2FE824-DB4A-9541-FA33-FD0D557B731F}"/>
                  </a:ext>
                </a:extLst>
              </p:cNvPr>
              <p:cNvSpPr/>
              <p:nvPr/>
            </p:nvSpPr>
            <p:spPr>
              <a:xfrm>
                <a:off x="3187534" y="4297869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56CE2378-9EB3-4BF9-6544-8F4B133B1BB0}"/>
                  </a:ext>
                </a:extLst>
              </p:cNvPr>
              <p:cNvSpPr/>
              <p:nvPr/>
            </p:nvSpPr>
            <p:spPr>
              <a:xfrm>
                <a:off x="3187534" y="3817902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4F35513-08E1-FD78-C6D2-975070DD45B1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C4C4D531-105D-8468-8C12-99EB19DCF179}"/>
                  </a:ext>
                </a:extLst>
              </p:cNvPr>
              <p:cNvSpPr/>
              <p:nvPr/>
            </p:nvSpPr>
            <p:spPr>
              <a:xfrm>
                <a:off x="3187534" y="573777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88D1E3F-48CF-F985-881D-91FB5011A009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96BCD26-97AF-94E7-CF70-18D8132D02F1}"/>
                </a:ext>
              </a:extLst>
            </p:cNvPr>
            <p:cNvGrpSpPr/>
            <p:nvPr/>
          </p:nvGrpSpPr>
          <p:grpSpPr>
            <a:xfrm>
              <a:off x="6449669" y="2370042"/>
              <a:ext cx="360484" cy="3711463"/>
              <a:chOff x="3187534" y="2378000"/>
              <a:chExt cx="360484" cy="37114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537FD34-FEE5-B4CC-4628-76C69CAD2CAF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5AD91797-621F-C8BD-B578-13AB5245E448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DD7909D-63ED-2B75-EC51-CA7757AA0395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8C460D3-143C-55A4-FBC0-6743BE6BC765}"/>
                  </a:ext>
                </a:extLst>
              </p:cNvPr>
              <p:cNvSpPr/>
              <p:nvPr/>
            </p:nvSpPr>
            <p:spPr>
              <a:xfrm>
                <a:off x="3187534" y="4297868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9AAAB5D6-F5C3-F814-4B9B-67BCB9F6C5BC}"/>
                  </a:ext>
                </a:extLst>
              </p:cNvPr>
              <p:cNvSpPr/>
              <p:nvPr/>
            </p:nvSpPr>
            <p:spPr>
              <a:xfrm>
                <a:off x="3187534" y="3817902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9AF088FA-9D6B-49FB-1046-7F77ECF75233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AEB661F1-83BF-6973-0103-E265BD0DFE7D}"/>
                  </a:ext>
                </a:extLst>
              </p:cNvPr>
              <p:cNvSpPr/>
              <p:nvPr/>
            </p:nvSpPr>
            <p:spPr>
              <a:xfrm>
                <a:off x="3187534" y="573777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A1B6338-974E-B3B8-739C-CBF1958187CF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B99D87A-0F0F-6647-7256-174BFB4ACD6D}"/>
                </a:ext>
              </a:extLst>
            </p:cNvPr>
            <p:cNvGrpSpPr/>
            <p:nvPr/>
          </p:nvGrpSpPr>
          <p:grpSpPr>
            <a:xfrm>
              <a:off x="7102096" y="2370042"/>
              <a:ext cx="360484" cy="3711463"/>
              <a:chOff x="3187534" y="2378000"/>
              <a:chExt cx="360484" cy="3711463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AD42564E-9181-BA35-1254-610FA0F444A0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045C1F1F-D5CA-F4DD-7D1E-3B8F73F6014F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609287B-CF9C-4C55-BFA6-CEC3A5B0D92B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0FC5FFE-1DFC-7C7A-822D-B0796159A4EF}"/>
                  </a:ext>
                </a:extLst>
              </p:cNvPr>
              <p:cNvSpPr/>
              <p:nvPr/>
            </p:nvSpPr>
            <p:spPr>
              <a:xfrm>
                <a:off x="3187534" y="4297868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0BDC388-C316-8197-CBF2-D21E41D6DC2F}"/>
                  </a:ext>
                </a:extLst>
              </p:cNvPr>
              <p:cNvSpPr/>
              <p:nvPr/>
            </p:nvSpPr>
            <p:spPr>
              <a:xfrm>
                <a:off x="3187534" y="3817902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B176695-30CF-D7BC-51F0-F77A28074479}"/>
                  </a:ext>
                </a:extLst>
              </p:cNvPr>
              <p:cNvSpPr/>
              <p:nvPr/>
            </p:nvSpPr>
            <p:spPr>
              <a:xfrm>
                <a:off x="3187534" y="5257802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AEEE008-20E1-8DD1-8888-CCF21338EA90}"/>
                  </a:ext>
                </a:extLst>
              </p:cNvPr>
              <p:cNvSpPr/>
              <p:nvPr/>
            </p:nvSpPr>
            <p:spPr>
              <a:xfrm>
                <a:off x="3187534" y="573777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FAC345E9-1FCB-9AB3-D21C-14A2A81E851D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90C117EC-4ABC-BD46-ADD1-08D46DF8BD27}"/>
                </a:ext>
              </a:extLst>
            </p:cNvPr>
            <p:cNvGrpSpPr/>
            <p:nvPr/>
          </p:nvGrpSpPr>
          <p:grpSpPr>
            <a:xfrm>
              <a:off x="7754524" y="2370042"/>
              <a:ext cx="360484" cy="3711463"/>
              <a:chOff x="3187534" y="2378000"/>
              <a:chExt cx="360484" cy="3711463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1EECE26-693E-6BDB-9A72-6800DB144952}"/>
                  </a:ext>
                </a:extLst>
              </p:cNvPr>
              <p:cNvSpPr/>
              <p:nvPr/>
            </p:nvSpPr>
            <p:spPr>
              <a:xfrm>
                <a:off x="3187534" y="2378000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5B34DA5-79EF-D746-ECF0-56505DF02926}"/>
                  </a:ext>
                </a:extLst>
              </p:cNvPr>
              <p:cNvSpPr/>
              <p:nvPr/>
            </p:nvSpPr>
            <p:spPr>
              <a:xfrm>
                <a:off x="3187534" y="2857967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FB044D5-C28A-8C20-562D-9BB63CC353D7}"/>
                  </a:ext>
                </a:extLst>
              </p:cNvPr>
              <p:cNvSpPr/>
              <p:nvPr/>
            </p:nvSpPr>
            <p:spPr>
              <a:xfrm>
                <a:off x="3187534" y="3337934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D0ECAA8-069A-2847-259F-FDD3843192FA}"/>
                  </a:ext>
                </a:extLst>
              </p:cNvPr>
              <p:cNvSpPr/>
              <p:nvPr/>
            </p:nvSpPr>
            <p:spPr>
              <a:xfrm>
                <a:off x="3187534" y="4297868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7B9788F-5FCC-ADEC-C2F1-24ECE54059D3}"/>
                  </a:ext>
                </a:extLst>
              </p:cNvPr>
              <p:cNvSpPr/>
              <p:nvPr/>
            </p:nvSpPr>
            <p:spPr>
              <a:xfrm>
                <a:off x="3187534" y="3817902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45EEEA48-A38E-88A0-8530-F7F432DB59C3}"/>
                  </a:ext>
                </a:extLst>
              </p:cNvPr>
              <p:cNvSpPr/>
              <p:nvPr/>
            </p:nvSpPr>
            <p:spPr>
              <a:xfrm>
                <a:off x="3187534" y="5257801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FA1F6E97-16C0-1DA5-1E74-083B043DC5C2}"/>
                  </a:ext>
                </a:extLst>
              </p:cNvPr>
              <p:cNvSpPr/>
              <p:nvPr/>
            </p:nvSpPr>
            <p:spPr>
              <a:xfrm>
                <a:off x="3187534" y="5737771"/>
                <a:ext cx="360484" cy="3516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10A8071-CF1D-1AF6-C1EF-789928D5421A}"/>
                  </a:ext>
                </a:extLst>
              </p:cNvPr>
              <p:cNvSpPr/>
              <p:nvPr/>
            </p:nvSpPr>
            <p:spPr>
              <a:xfrm>
                <a:off x="3187534" y="4777834"/>
                <a:ext cx="360484" cy="35169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84F59DE-643B-8381-6586-0D913C708F09}"/>
              </a:ext>
            </a:extLst>
          </p:cNvPr>
          <p:cNvSpPr txBox="1"/>
          <p:nvPr/>
        </p:nvSpPr>
        <p:spPr>
          <a:xfrm>
            <a:off x="5535954" y="1985991"/>
            <a:ext cx="4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359C312-DD1F-E992-B34F-FA424007C154}"/>
              </a:ext>
            </a:extLst>
          </p:cNvPr>
          <p:cNvCxnSpPr/>
          <p:nvPr/>
        </p:nvCxnSpPr>
        <p:spPr>
          <a:xfrm>
            <a:off x="5472009" y="1864456"/>
            <a:ext cx="5399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76A5CD8-7756-457A-1866-11B81C53AC1D}"/>
              </a:ext>
            </a:extLst>
          </p:cNvPr>
          <p:cNvCxnSpPr>
            <a:cxnSpLocks/>
          </p:cNvCxnSpPr>
          <p:nvPr/>
        </p:nvCxnSpPr>
        <p:spPr>
          <a:xfrm flipV="1">
            <a:off x="5235391" y="2106892"/>
            <a:ext cx="0" cy="4108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28EF8-8081-BE6D-329E-79633AB1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19D50-F087-83CA-7A3A-97E8AD17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12B1BF-2395-3D68-1E58-D32BF6E1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94721"/>
              </p:ext>
            </p:extLst>
          </p:nvPr>
        </p:nvGraphicFramePr>
        <p:xfrm>
          <a:off x="224789" y="946958"/>
          <a:ext cx="5816932" cy="7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800">
                  <a:extLst>
                    <a:ext uri="{9D8B030D-6E8A-4147-A177-3AD203B41FA5}">
                      <a16:colId xmlns:a16="http://schemas.microsoft.com/office/drawing/2014/main" val="3602300849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2774999196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2509193379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2206250234"/>
                    </a:ext>
                  </a:extLst>
                </a:gridCol>
                <a:gridCol w="1302283">
                  <a:extLst>
                    <a:ext uri="{9D8B030D-6E8A-4147-A177-3AD203B41FA5}">
                      <a16:colId xmlns:a16="http://schemas.microsoft.com/office/drawing/2014/main" val="63841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IFM Channel Depth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Length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Width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Depth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12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09409"/>
                  </a:ext>
                </a:extLst>
              </a:tr>
            </a:tbl>
          </a:graphicData>
        </a:graphic>
      </p:graphicFrame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971DAE00-CCFF-B9BE-43B3-FBF9A657A4CC}"/>
              </a:ext>
            </a:extLst>
          </p:cNvPr>
          <p:cNvGrpSpPr/>
          <p:nvPr/>
        </p:nvGrpSpPr>
        <p:grpSpPr>
          <a:xfrm>
            <a:off x="1382285" y="1993857"/>
            <a:ext cx="2808730" cy="3544643"/>
            <a:chOff x="83938" y="1818206"/>
            <a:chExt cx="2808730" cy="354464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07F138A-1A59-A891-0833-5FB2D7820518}"/>
                </a:ext>
              </a:extLst>
            </p:cNvPr>
            <p:cNvGrpSpPr/>
            <p:nvPr/>
          </p:nvGrpSpPr>
          <p:grpSpPr>
            <a:xfrm rot="10800000">
              <a:off x="83938" y="2370042"/>
              <a:ext cx="1538207" cy="2479869"/>
              <a:chOff x="8278632" y="3052290"/>
              <a:chExt cx="1538207" cy="247986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CA1506A-5CFC-F060-EC6E-C51DB3E85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b="14863"/>
              <a:stretch/>
            </p:blipFill>
            <p:spPr>
              <a:xfrm>
                <a:off x="8416609" y="3052290"/>
                <a:ext cx="1400230" cy="247481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1C4622-097B-4D4E-4B21-AD24998D19FE}"/>
                  </a:ext>
                </a:extLst>
              </p:cNvPr>
              <p:cNvSpPr/>
              <p:nvPr/>
            </p:nvSpPr>
            <p:spPr>
              <a:xfrm>
                <a:off x="8278632" y="3256959"/>
                <a:ext cx="79200" cy="2275200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4E2B29B-0130-CAF0-14A4-A661AB5056ED}"/>
                  </a:ext>
                </a:extLst>
              </p:cNvPr>
              <p:cNvSpPr/>
              <p:nvPr/>
            </p:nvSpPr>
            <p:spPr>
              <a:xfrm>
                <a:off x="8625894" y="3241155"/>
                <a:ext cx="72000" cy="2275200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FC63FB-3278-F1C1-6593-7A6F350035F5}"/>
                </a:ext>
              </a:extLst>
            </p:cNvPr>
            <p:cNvSpPr txBox="1"/>
            <p:nvPr/>
          </p:nvSpPr>
          <p:spPr>
            <a:xfrm>
              <a:off x="195266" y="4839629"/>
              <a:ext cx="1831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Weight Matrix Size </a:t>
              </a:r>
            </a:p>
            <a:p>
              <a:r>
                <a:rPr lang="en-US" altLang="ko-KR" sz="1400" dirty="0"/>
                <a:t>=128*3*3*256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878543C-0FE2-1892-F3F6-EB06C8EC3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63" y="2197124"/>
              <a:ext cx="140023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FC5C6D-2B9D-7572-7691-C425D51C1E5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225" y="2385846"/>
              <a:ext cx="0" cy="2325189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504C46-E206-DB0B-FCA1-F549B2D2D137}"/>
                </a:ext>
              </a:extLst>
            </p:cNvPr>
            <p:cNvSpPr txBox="1"/>
            <p:nvPr/>
          </p:nvSpPr>
          <p:spPr>
            <a:xfrm>
              <a:off x="703385" y="1818206"/>
              <a:ext cx="571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256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056350-15AB-703E-A539-3189119831A7}"/>
                </a:ext>
              </a:extLst>
            </p:cNvPr>
            <p:cNvSpPr txBox="1"/>
            <p:nvPr/>
          </p:nvSpPr>
          <p:spPr>
            <a:xfrm>
              <a:off x="1783225" y="3338780"/>
              <a:ext cx="110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128x3x3</a:t>
              </a:r>
              <a:endParaRPr lang="ko-KR" altLang="en-US" dirty="0"/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ABA6ABB1-9FC7-4D93-6F19-7BBADBC5ED77}"/>
              </a:ext>
            </a:extLst>
          </p:cNvPr>
          <p:cNvGrpSpPr/>
          <p:nvPr/>
        </p:nvGrpSpPr>
        <p:grpSpPr>
          <a:xfrm>
            <a:off x="5768645" y="1292156"/>
            <a:ext cx="5933330" cy="5389401"/>
            <a:chOff x="3430962" y="1457427"/>
            <a:chExt cx="5933330" cy="538940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AC2168E-A0F8-8792-5734-A8BC6DFFAB83}"/>
                </a:ext>
              </a:extLst>
            </p:cNvPr>
            <p:cNvGrpSpPr/>
            <p:nvPr/>
          </p:nvGrpSpPr>
          <p:grpSpPr>
            <a:xfrm>
              <a:off x="3430962" y="4447399"/>
              <a:ext cx="2655276" cy="2385619"/>
              <a:chOff x="3015762" y="2259623"/>
              <a:chExt cx="5266592" cy="4000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DB042B4-B275-9087-6AF2-EFE27CE437E7}"/>
                  </a:ext>
                </a:extLst>
              </p:cNvPr>
              <p:cNvSpPr/>
              <p:nvPr/>
            </p:nvSpPr>
            <p:spPr>
              <a:xfrm>
                <a:off x="3015762" y="2259623"/>
                <a:ext cx="5266592" cy="40005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B116CF-5CB0-1E38-AF23-FAEC6262E6B0}"/>
                  </a:ext>
                </a:extLst>
              </p:cNvPr>
              <p:cNvGrpSpPr/>
              <p:nvPr/>
            </p:nvGrpSpPr>
            <p:grpSpPr>
              <a:xfrm>
                <a:off x="3187534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C503E35-134A-38E5-A647-2AAC208FB035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29F2487-5389-7860-CD63-6BE612ECFB60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746D34-AA1E-0513-E5A9-3027BD6E3B8C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EF76D52-A1F2-655E-7537-DE99D23371D9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9C4338A-F986-B873-6849-079B902ECDC4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DBF9939-A75E-C22D-5075-6CD50DAC359C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FF196A8-CA9E-DA32-28D3-7F587A404385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CCD3642-00DE-3105-D96A-C745FAD65811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C00D845-8125-C9EF-CFE3-9673EE153FA2}"/>
                  </a:ext>
                </a:extLst>
              </p:cNvPr>
              <p:cNvGrpSpPr/>
              <p:nvPr/>
            </p:nvGrpSpPr>
            <p:grpSpPr>
              <a:xfrm>
                <a:off x="3839961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DA32910-060A-1BF0-896C-B86BF70CB93B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0C44AC6-225A-6C08-0B52-9B26229EA216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3509AED-4785-0BE1-B902-1B31E48B8CA7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8B05C19-5CB8-7D22-1FF6-43CDBFEBD541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13BD312-A2FC-2C91-5BDC-23F3289BEB58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EF2F34A-8038-7F87-457E-011EE53AEC98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BD50869-6A35-E726-6245-4CC85FBCC6E1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FC01DD7-3A12-C8DD-7B04-BAC720818B09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2C0B58A-864E-9B08-0708-96AED18B1D63}"/>
                  </a:ext>
                </a:extLst>
              </p:cNvPr>
              <p:cNvGrpSpPr/>
              <p:nvPr/>
            </p:nvGrpSpPr>
            <p:grpSpPr>
              <a:xfrm>
                <a:off x="4492388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6991614-61C4-9042-032F-960322D68D5A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1087E17-241A-FBEC-1680-E514BDB96B21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4BA050C-5B1E-DD9B-C7D9-71355B609117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F644F0BF-CF61-09BF-B558-70CD2A2E0EC8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9EB2F70-AC21-EC7A-27CF-19EDCD0E3111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A6E54C0-609E-BAB1-E5A4-8340A795EABA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127E073-F9C9-BEFE-5F72-25AC50F1A294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9C5C0EE-AB92-E7F3-8933-B80FC052877D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2AFE625-32FE-E8E6-AA79-8EC15135D7DC}"/>
                  </a:ext>
                </a:extLst>
              </p:cNvPr>
              <p:cNvGrpSpPr/>
              <p:nvPr/>
            </p:nvGrpSpPr>
            <p:grpSpPr>
              <a:xfrm>
                <a:off x="5144815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2A9FF1B-11B4-29BD-424F-8D56C094151F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87C453D-D9D1-10C7-57C8-C0E9559C971F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F2DE036-AD3B-52BB-A582-2F27E9C0B1D5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97974FE-B4D1-72B2-81CD-9CD0BDA32D8A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69EA97A-1559-A468-3F05-6BEC4F9FE3BE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3DCF8296-1F96-C79D-FB25-E2BDE944ACF4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9AB054C-C4CF-662D-5670-6E19759A8A3D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9EF68E9-5532-5CBC-B670-4C1174315A96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BEFBDD6-D004-DE11-7885-761864BA522F}"/>
                  </a:ext>
                </a:extLst>
              </p:cNvPr>
              <p:cNvGrpSpPr/>
              <p:nvPr/>
            </p:nvGrpSpPr>
            <p:grpSpPr>
              <a:xfrm>
                <a:off x="5797242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7E7E3C2-B6A1-3F24-E6D4-15D8A7085C5B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2668FC-2527-51B1-29A3-A3261D9D4D00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2259ED8-9885-FD80-63F7-0144B6AAE0DF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1A6963C-E1B5-7BA3-9CF2-A7B33ADEE8A5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B1AB508-57E1-8873-B8EC-F9EE532465CC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E83715A-3146-E179-F7EB-BDA0E880DFA8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67F304F-7C46-2D9E-2074-EA22473DE766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9D897B4-4EDE-F78D-2607-DC7315393814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3EB7040-8B35-A2C9-9087-B95FAF30049D}"/>
                  </a:ext>
                </a:extLst>
              </p:cNvPr>
              <p:cNvGrpSpPr/>
              <p:nvPr/>
            </p:nvGrpSpPr>
            <p:grpSpPr>
              <a:xfrm>
                <a:off x="6449669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923FE41-34B4-9401-A0EC-031465297072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B605B1A-A17F-5969-F051-056B189E26B7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DA882EB-7CF4-36EC-8178-5AE2B69325C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F245E064-56BC-9F70-3C63-E060D4D3D1EF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014486AA-2B5E-810E-B167-42A79F521478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059F781-0F69-510D-CD55-57247AA6B921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796441B-D497-911E-0454-FD0BC298E0C8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108039A3-B2A6-E132-9934-59764C2B688A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F8B6BF0-E216-257A-AC02-2EB77B5D3CEF}"/>
                  </a:ext>
                </a:extLst>
              </p:cNvPr>
              <p:cNvGrpSpPr/>
              <p:nvPr/>
            </p:nvGrpSpPr>
            <p:grpSpPr>
              <a:xfrm>
                <a:off x="7102096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51182FE2-9038-C3F1-9E4E-4E17E94B208D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F4930CB7-B832-2558-FA6C-D6DEFF2A0065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A3A597E-92FC-574D-34B6-F0BFB6560F4E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2552F5-15BE-1574-C986-D37B6552E767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F3F53BE-39CB-AE01-BE17-0E1A356CEBF6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D8BCBC43-E163-DF30-6E13-E2BF6FDCF346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2920012-9967-8253-8EC8-CC94A54CDBD8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3C025287-19AD-FCC5-E2C5-024171E4A69F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FA38704-490A-D135-8054-1C3AEBDBD263}"/>
                  </a:ext>
                </a:extLst>
              </p:cNvPr>
              <p:cNvGrpSpPr/>
              <p:nvPr/>
            </p:nvGrpSpPr>
            <p:grpSpPr>
              <a:xfrm>
                <a:off x="7754524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D8AF0196-B502-6775-BEF5-97AA403CAFF8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DAC9A81-6BD9-0418-F149-F8CCACD87554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16425419-DEE4-A41F-500D-EC318A3A9CC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F22C5EB-45F5-3C36-1DBA-B79ED6422188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732B17FF-1429-8B40-480C-65414C70E12F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B3EBC091-7DC9-97B0-04BE-3BD67B345ADB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B1357BB-1F0F-4B05-BC5E-B724BDBCE1EE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A472568-0393-9768-7459-3231BCB30A34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2EDDC2D7-5A8D-BE4D-38AF-12CE90AA2C5C}"/>
                </a:ext>
              </a:extLst>
            </p:cNvPr>
            <p:cNvGrpSpPr/>
            <p:nvPr/>
          </p:nvGrpSpPr>
          <p:grpSpPr>
            <a:xfrm>
              <a:off x="3430962" y="1985287"/>
              <a:ext cx="2655276" cy="2385619"/>
              <a:chOff x="3015762" y="2259623"/>
              <a:chExt cx="5266592" cy="4000500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2E54794-C212-1A68-CF1D-B6F71BACA5DA}"/>
                  </a:ext>
                </a:extLst>
              </p:cNvPr>
              <p:cNvSpPr/>
              <p:nvPr/>
            </p:nvSpPr>
            <p:spPr>
              <a:xfrm>
                <a:off x="3015762" y="2259623"/>
                <a:ext cx="5266592" cy="40005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42B93049-5130-7153-E157-43CB1EDE1A7F}"/>
                  </a:ext>
                </a:extLst>
              </p:cNvPr>
              <p:cNvGrpSpPr/>
              <p:nvPr/>
            </p:nvGrpSpPr>
            <p:grpSpPr>
              <a:xfrm>
                <a:off x="3187532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3C2DD734-9398-5915-6C7F-75C359F475BA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B9D3A310-AB24-63B8-D768-CD49B203EC8D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E7B681BF-E49B-8949-5440-3481D9BE0730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0AF5E6A1-1595-9D3E-9F36-B3D7B67E8360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62CCBEC4-E795-67D9-78AB-44BA0BFE1BA2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7214FC35-0104-505B-F20F-A17307587F6E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E47D65CC-361E-C44F-520D-00A5540308A3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1C24E6E-6488-1A5F-23A7-0F574B94EAFF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BF0C47B0-0A47-FFAE-9B4C-5B456CBE41C4}"/>
                  </a:ext>
                </a:extLst>
              </p:cNvPr>
              <p:cNvGrpSpPr/>
              <p:nvPr/>
            </p:nvGrpSpPr>
            <p:grpSpPr>
              <a:xfrm>
                <a:off x="3839959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F0FDB0C4-8BC8-AEC0-7428-4BE0EE754673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112F68CD-FA5D-8E0B-144D-10AFC708A9E3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4DF400E1-893F-460B-E332-F382269819B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5F004F5-AD1C-E0BD-0A11-C9AB6612DE55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A51B5CC1-58BA-2941-43EB-E4EB3169A6AB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890C375E-7A6F-ED76-F923-CF6AC6B44AE6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9E50703E-4E3A-330D-C52B-2381C4EF835B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4563D623-7068-5B44-E055-61BB334ED4E4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7BF29FA7-7403-67E7-916D-3D4859546C29}"/>
                  </a:ext>
                </a:extLst>
              </p:cNvPr>
              <p:cNvGrpSpPr/>
              <p:nvPr/>
            </p:nvGrpSpPr>
            <p:grpSpPr>
              <a:xfrm>
                <a:off x="4492386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D64B902B-1841-E278-553F-35756699CAA6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FE01540C-5AC3-BCD7-DDB2-D26E5CCED7A6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EB882A76-F7E7-DB24-847A-9E018F3150D1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62510B83-0B91-6509-43DB-F6F5529F1893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D452DC7B-3709-F582-7E0D-452FD9E2AA1C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945804A2-340C-05E4-E862-93F9458EABFA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7F7C6F63-F928-45B2-A884-8B38AFF19A4D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BB55FB73-556A-643E-7C9D-A314368C1393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9AE3ED47-79D7-C014-06F8-970294D29564}"/>
                  </a:ext>
                </a:extLst>
              </p:cNvPr>
              <p:cNvGrpSpPr/>
              <p:nvPr/>
            </p:nvGrpSpPr>
            <p:grpSpPr>
              <a:xfrm>
                <a:off x="5144813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DB1D8A33-435D-B24A-EC14-F3F6ACA0CCD4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CD093D3D-B7E7-2428-02C1-1EA790595B8C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B68DD7DB-2CF9-1C3D-8813-5CCB62FC0496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E3B44A67-4C51-5471-4317-FD39C6C0D073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9FC0EE05-A009-C40C-5B43-D7CB072AFE8A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7955786E-468B-C83A-A766-41CC88B89481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238B52B2-CE01-8B7C-F897-31F22D28D56E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1D3B1E7D-D94B-5AD3-2045-C62E07B941DC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52FD65D1-5096-FC94-1155-84702CB7A95D}"/>
                  </a:ext>
                </a:extLst>
              </p:cNvPr>
              <p:cNvGrpSpPr/>
              <p:nvPr/>
            </p:nvGrpSpPr>
            <p:grpSpPr>
              <a:xfrm>
                <a:off x="5797240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5F73121E-3C2E-24B7-C9B4-90B53A525179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BE0742C7-E652-776D-7DEA-1723819F461A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BB75B6AD-EE43-FF95-13C9-43BBFAE7CC86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71DDCDB9-F270-79C0-F68D-7D5F876F336C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E466F18C-6517-F627-A989-DC8A461F9405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528D9952-2B6C-B8B3-6BA6-09C71B159F26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AFD2F375-A616-B20C-9C6C-361E5D07EB6F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4F6BB85A-41DB-8BD8-6E63-219B7570E194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6732AC24-67F5-3937-C735-21C3B8EA6306}"/>
                  </a:ext>
                </a:extLst>
              </p:cNvPr>
              <p:cNvGrpSpPr/>
              <p:nvPr/>
            </p:nvGrpSpPr>
            <p:grpSpPr>
              <a:xfrm>
                <a:off x="6449667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ABD645AE-1D99-73CA-0925-CA6008BC6FC5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C5A674A8-0FD6-275F-88E8-8066700A2D1B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BF690AA6-84C3-B71C-DAF1-1F0D053EDFF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384388CC-DEBA-9CBE-CAE0-8034C00BDAA2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F8692E9E-9F98-3858-72E1-E0B96C08618F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5993D602-C14E-4C92-0E27-E148FF9313CC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3B0548DE-0677-8594-089E-842F76CA77F5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6619B725-155D-BD2F-4000-62F8D40EB44D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A5B138D2-345C-B4F7-D96D-E183FE62423F}"/>
                  </a:ext>
                </a:extLst>
              </p:cNvPr>
              <p:cNvGrpSpPr/>
              <p:nvPr/>
            </p:nvGrpSpPr>
            <p:grpSpPr>
              <a:xfrm>
                <a:off x="7102094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CC5BBE67-0A85-4850-048E-48DB163B8C22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0FB7B1E-FB6D-6CF3-C8C3-071AAA411E40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DF7B197E-E377-9218-5342-7BE2C56DB1C3}"/>
                    </a:ext>
                  </a:extLst>
                </p:cNvPr>
                <p:cNvSpPr/>
                <p:nvPr/>
              </p:nvSpPr>
              <p:spPr>
                <a:xfrm>
                  <a:off x="3187532" y="3337934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51E7236F-C64C-D1A3-F822-F94EDDD61888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6FD48C2C-A87B-61E2-C18F-4C4BDA7FC8EB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15E56640-4B82-4B53-BC7E-195EF9BA40FC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FFFFB4FC-B383-0AD2-1C0A-13BCEACC2169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6B754AF8-8184-6729-BCD9-A7CDFC71BB2F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BFDE61BC-5265-9B9D-C34B-32D2896B051A}"/>
                  </a:ext>
                </a:extLst>
              </p:cNvPr>
              <p:cNvGrpSpPr/>
              <p:nvPr/>
            </p:nvGrpSpPr>
            <p:grpSpPr>
              <a:xfrm>
                <a:off x="7754522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D57CAC80-34D1-CF25-542E-F5AFD79C37E1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9F50CA09-DFCA-5EC1-852C-604CD86878BA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01DD4644-DA60-A05E-4762-D072E3A51564}"/>
                    </a:ext>
                  </a:extLst>
                </p:cNvPr>
                <p:cNvSpPr/>
                <p:nvPr/>
              </p:nvSpPr>
              <p:spPr>
                <a:xfrm>
                  <a:off x="3187532" y="3337934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C43A41E9-AFE2-E78B-208E-8CA35AE8F6B6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1E0E9553-3787-40D8-FFB2-40D40B18E72B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64A225FE-7A67-EF90-8B4B-4671A34D85B3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A5E95AB6-FDE1-C90C-FE9A-D63049503BAD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BE7D600E-CC40-8B3B-1C8B-85D755BCE222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4E188EC5-721A-5C66-1500-BC0FBE57AF08}"/>
                </a:ext>
              </a:extLst>
            </p:cNvPr>
            <p:cNvGrpSpPr/>
            <p:nvPr/>
          </p:nvGrpSpPr>
          <p:grpSpPr>
            <a:xfrm>
              <a:off x="6181270" y="1983826"/>
              <a:ext cx="2655276" cy="2385619"/>
              <a:chOff x="3015762" y="2259623"/>
              <a:chExt cx="5266592" cy="4000500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87CC906F-0A4D-07CC-1E7B-CAD6050EF904}"/>
                  </a:ext>
                </a:extLst>
              </p:cNvPr>
              <p:cNvSpPr/>
              <p:nvPr/>
            </p:nvSpPr>
            <p:spPr>
              <a:xfrm>
                <a:off x="3015762" y="2259623"/>
                <a:ext cx="5266592" cy="40005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FC5358FB-EDF2-9174-AFB1-EB424939B5BF}"/>
                  </a:ext>
                </a:extLst>
              </p:cNvPr>
              <p:cNvGrpSpPr/>
              <p:nvPr/>
            </p:nvGrpSpPr>
            <p:grpSpPr>
              <a:xfrm>
                <a:off x="3187532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77" name="직사각형 376">
                  <a:extLst>
                    <a:ext uri="{FF2B5EF4-FFF2-40B4-BE49-F238E27FC236}">
                      <a16:creationId xmlns:a16="http://schemas.microsoft.com/office/drawing/2014/main" id="{67136BEF-1386-ACCC-1BBC-6540EB5E2A0F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E8451423-1F47-CD7B-5756-93BCC630D86A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9" name="직사각형 378">
                  <a:extLst>
                    <a:ext uri="{FF2B5EF4-FFF2-40B4-BE49-F238E27FC236}">
                      <a16:creationId xmlns:a16="http://schemas.microsoft.com/office/drawing/2014/main" id="{DE80303A-38F3-874D-327D-6899632A8C71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>
                  <a:extLst>
                    <a:ext uri="{FF2B5EF4-FFF2-40B4-BE49-F238E27FC236}">
                      <a16:creationId xmlns:a16="http://schemas.microsoft.com/office/drawing/2014/main" id="{E6493084-1D42-EAE5-CE86-72B0B8DE2660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1" name="직사각형 380">
                  <a:extLst>
                    <a:ext uri="{FF2B5EF4-FFF2-40B4-BE49-F238E27FC236}">
                      <a16:creationId xmlns:a16="http://schemas.microsoft.com/office/drawing/2014/main" id="{1B60FD8B-8093-31F5-E3BB-8829E679FDB6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>
                  <a:extLst>
                    <a:ext uri="{FF2B5EF4-FFF2-40B4-BE49-F238E27FC236}">
                      <a16:creationId xmlns:a16="http://schemas.microsoft.com/office/drawing/2014/main" id="{48E35F0D-2B94-1BC8-425D-1BF85CB1634E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직사각형 382">
                  <a:extLst>
                    <a:ext uri="{FF2B5EF4-FFF2-40B4-BE49-F238E27FC236}">
                      <a16:creationId xmlns:a16="http://schemas.microsoft.com/office/drawing/2014/main" id="{C497AC89-EDFA-1DD1-56B0-3E28C18CBA10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직사각형 383">
                  <a:extLst>
                    <a:ext uri="{FF2B5EF4-FFF2-40B4-BE49-F238E27FC236}">
                      <a16:creationId xmlns:a16="http://schemas.microsoft.com/office/drawing/2014/main" id="{AD4D99E9-56DD-0D76-DC98-9E70DB9B3307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A628D16F-6747-45E4-E7AD-F59A9B960CDC}"/>
                  </a:ext>
                </a:extLst>
              </p:cNvPr>
              <p:cNvGrpSpPr/>
              <p:nvPr/>
            </p:nvGrpSpPr>
            <p:grpSpPr>
              <a:xfrm>
                <a:off x="3839959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872C620F-8269-D6A7-E13B-20B0163B89C1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68DFC07-09D4-2361-8D66-017691D277D9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379A9B53-6434-AD33-A18E-7A29BF2F58C9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86781A96-DD52-AF6B-A9B0-A708C3BD2733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2AD349C-B650-2FCE-D893-FDD808328FA5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90252FE6-1C61-5AF6-6303-7F220FB87114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직사각형 374">
                  <a:extLst>
                    <a:ext uri="{FF2B5EF4-FFF2-40B4-BE49-F238E27FC236}">
                      <a16:creationId xmlns:a16="http://schemas.microsoft.com/office/drawing/2014/main" id="{56787490-0D79-79AA-7C05-2B9431FD54D3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직사각형 375">
                  <a:extLst>
                    <a:ext uri="{FF2B5EF4-FFF2-40B4-BE49-F238E27FC236}">
                      <a16:creationId xmlns:a16="http://schemas.microsoft.com/office/drawing/2014/main" id="{BCE96F65-8800-4902-7305-99241395ABA6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81F4F0E6-12CE-E4D6-5284-A277A4683C0C}"/>
                  </a:ext>
                </a:extLst>
              </p:cNvPr>
              <p:cNvGrpSpPr/>
              <p:nvPr/>
            </p:nvGrpSpPr>
            <p:grpSpPr>
              <a:xfrm>
                <a:off x="4492386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BC02AD5B-3F8E-E169-8356-0615729CBBC3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0D411B02-976E-E8E4-642F-BA3B1F400C8F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C646696A-8E34-841C-0EDF-566FEBDC765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CE7F73B3-5053-951A-7BCD-E0D5A978A3CC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BE367C0B-2263-DADF-D630-A0836A340B07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2F32371F-35F7-4C86-29B0-6D0094B330A3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67F968E5-B15B-B7D1-CB24-EB8091530AD1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B9BE4909-AFDE-6E62-BD72-49C245B0F707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D153A136-0327-2512-2B7A-7F4029637756}"/>
                  </a:ext>
                </a:extLst>
              </p:cNvPr>
              <p:cNvGrpSpPr/>
              <p:nvPr/>
            </p:nvGrpSpPr>
            <p:grpSpPr>
              <a:xfrm>
                <a:off x="5144813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4C4908D8-4F2D-9F89-D1C8-F1D40B07616D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C43F258D-9227-C347-00EA-86AFB81033CE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A703BBE5-8C6D-5862-B1ED-271D70CD8FD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96D48332-E773-52B3-03EC-1E2751603326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0BA6F3FF-0AAA-F1B1-0B22-452215881546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1D254BF8-A1E0-410D-49E9-C12FEA2D94AC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FA03E4C3-33B1-1E8B-3072-10E00821F784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14C8D368-5A8B-8BC3-478B-BAB8C87EC87F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72A6473C-16FA-26D7-8BDA-F627338CE9E7}"/>
                  </a:ext>
                </a:extLst>
              </p:cNvPr>
              <p:cNvGrpSpPr/>
              <p:nvPr/>
            </p:nvGrpSpPr>
            <p:grpSpPr>
              <a:xfrm>
                <a:off x="5797240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E4CFF12A-93A3-91FC-B481-3E21FD613761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1D7C1D90-89D8-3727-0133-B42AA3AC000B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6BC4A67D-BDCE-3B47-7102-AC6F0526DCA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E84D771A-9E47-755A-91E8-F492620AFE27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BDF3E5A9-123F-18ED-1E7C-1AA965CBB1FA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5459DF91-4944-3A94-8DCD-767255E3F588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23B3E49A-BBFC-4052-4A14-4A7F27B7D6F5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4E2341CF-EAEE-D950-AC3D-9E41196777FE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B4227267-FC37-7164-FE74-C1C6EE6DC555}"/>
                  </a:ext>
                </a:extLst>
              </p:cNvPr>
              <p:cNvGrpSpPr/>
              <p:nvPr/>
            </p:nvGrpSpPr>
            <p:grpSpPr>
              <a:xfrm>
                <a:off x="6449667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0E6FAFAB-BBBF-9546-E69D-80D0230BF4C2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1E78CB24-4A26-57D9-FE48-047F2B1C0588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0E155AD9-852D-A206-1B66-B968882E40F9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C0F2C2B1-52E5-18BE-8471-BAC96A899A34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5E8C3B54-171A-77D5-8A94-4612B75CD404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FD1A8C35-E428-9A7D-D2AA-0C01ADD96B01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C31F81DE-89CD-89B2-27AA-01DE957DBAAB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128CD4A1-39BA-E42B-E711-EF806FCF40D6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D91669C8-F4F3-8B86-70FD-FA611399734B}"/>
                  </a:ext>
                </a:extLst>
              </p:cNvPr>
              <p:cNvGrpSpPr/>
              <p:nvPr/>
            </p:nvGrpSpPr>
            <p:grpSpPr>
              <a:xfrm>
                <a:off x="7102094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CD42F33C-BED5-6856-7392-F6841ED1A757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D089CF26-3EB9-8209-20D7-C49A605C4249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0BDFDEF-6A8C-1B07-5162-395439FE2874}"/>
                    </a:ext>
                  </a:extLst>
                </p:cNvPr>
                <p:cNvSpPr/>
                <p:nvPr/>
              </p:nvSpPr>
              <p:spPr>
                <a:xfrm>
                  <a:off x="3187532" y="3337934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A33C8B46-1CB7-C723-97F7-F2728D65E237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0E72E8A7-E51B-6EDF-39A6-E931BDED6AEC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직사각형 333">
                  <a:extLst>
                    <a:ext uri="{FF2B5EF4-FFF2-40B4-BE49-F238E27FC236}">
                      <a16:creationId xmlns:a16="http://schemas.microsoft.com/office/drawing/2014/main" id="{D26EAC6A-05E7-4672-5536-782B57A1EBB3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107BF074-8007-7E22-03F5-598125220650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70986C08-AB6C-1CF5-24E4-22FB19835073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0" name="그룹 319">
                <a:extLst>
                  <a:ext uri="{FF2B5EF4-FFF2-40B4-BE49-F238E27FC236}">
                    <a16:creationId xmlns:a16="http://schemas.microsoft.com/office/drawing/2014/main" id="{842B72D1-07E6-12AF-C881-A31516E72198}"/>
                  </a:ext>
                </a:extLst>
              </p:cNvPr>
              <p:cNvGrpSpPr/>
              <p:nvPr/>
            </p:nvGrpSpPr>
            <p:grpSpPr>
              <a:xfrm>
                <a:off x="7754522" y="2370042"/>
                <a:ext cx="360486" cy="3711463"/>
                <a:chOff x="3187532" y="2378000"/>
                <a:chExt cx="360486" cy="3711463"/>
              </a:xfrm>
            </p:grpSpPr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BB939C1F-615F-3A1D-24C8-922E3F8E9004}"/>
                    </a:ext>
                  </a:extLst>
                </p:cNvPr>
                <p:cNvSpPr/>
                <p:nvPr/>
              </p:nvSpPr>
              <p:spPr>
                <a:xfrm>
                  <a:off x="3187532" y="2378000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C8410D3B-BAD3-7984-F038-9DBA979E9492}"/>
                    </a:ext>
                  </a:extLst>
                </p:cNvPr>
                <p:cNvSpPr/>
                <p:nvPr/>
              </p:nvSpPr>
              <p:spPr>
                <a:xfrm>
                  <a:off x="3187532" y="2857967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2E2640BC-FF00-936F-D9EA-C7B1E7FDA5F9}"/>
                    </a:ext>
                  </a:extLst>
                </p:cNvPr>
                <p:cNvSpPr/>
                <p:nvPr/>
              </p:nvSpPr>
              <p:spPr>
                <a:xfrm>
                  <a:off x="3187532" y="3337934"/>
                  <a:ext cx="360486" cy="3671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C318BD-CDC1-2C36-0FDE-66D2567EE2D0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499F5E19-6624-5E47-5588-8AFBE129474C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CBF4D1E-D149-205D-0E4E-6A3A2C279007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31FC5819-A548-6094-CB6A-B18BFCF5B701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428CCAAC-889A-ABC4-2CD2-D467A8647ABA}"/>
                    </a:ext>
                  </a:extLst>
                </p:cNvPr>
                <p:cNvSpPr/>
                <p:nvPr/>
              </p:nvSpPr>
              <p:spPr>
                <a:xfrm>
                  <a:off x="3187534" y="4777835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13DBAD3B-5FC4-0FDA-C8D6-24AE5F56EF7A}"/>
                </a:ext>
              </a:extLst>
            </p:cNvPr>
            <p:cNvGrpSpPr/>
            <p:nvPr/>
          </p:nvGrpSpPr>
          <p:grpSpPr>
            <a:xfrm>
              <a:off x="6189738" y="4461209"/>
              <a:ext cx="2655276" cy="2385619"/>
              <a:chOff x="3015762" y="2259623"/>
              <a:chExt cx="5266592" cy="4000500"/>
            </a:xfrm>
          </p:grpSpPr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79D02BC1-B59E-E401-D1E4-B702CA2FEFB2}"/>
                  </a:ext>
                </a:extLst>
              </p:cNvPr>
              <p:cNvSpPr/>
              <p:nvPr/>
            </p:nvSpPr>
            <p:spPr>
              <a:xfrm>
                <a:off x="3015762" y="2259623"/>
                <a:ext cx="5266592" cy="40005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7" name="그룹 386">
                <a:extLst>
                  <a:ext uri="{FF2B5EF4-FFF2-40B4-BE49-F238E27FC236}">
                    <a16:creationId xmlns:a16="http://schemas.microsoft.com/office/drawing/2014/main" id="{DDFB87D4-4708-D48A-7CF3-0EDC6A633F9F}"/>
                  </a:ext>
                </a:extLst>
              </p:cNvPr>
              <p:cNvGrpSpPr/>
              <p:nvPr/>
            </p:nvGrpSpPr>
            <p:grpSpPr>
              <a:xfrm>
                <a:off x="3187534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51" name="직사각형 450">
                  <a:extLst>
                    <a:ext uri="{FF2B5EF4-FFF2-40B4-BE49-F238E27FC236}">
                      <a16:creationId xmlns:a16="http://schemas.microsoft.com/office/drawing/2014/main" id="{8F90EFEB-9400-7E8B-DF52-BB09D050696D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직사각형 451">
                  <a:extLst>
                    <a:ext uri="{FF2B5EF4-FFF2-40B4-BE49-F238E27FC236}">
                      <a16:creationId xmlns:a16="http://schemas.microsoft.com/office/drawing/2014/main" id="{466C1B4C-AC11-83DB-ECB6-23DD59EBA165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3" name="직사각형 452">
                  <a:extLst>
                    <a:ext uri="{FF2B5EF4-FFF2-40B4-BE49-F238E27FC236}">
                      <a16:creationId xmlns:a16="http://schemas.microsoft.com/office/drawing/2014/main" id="{C2F0E951-21C1-946E-B1F3-7A090849B476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4" name="직사각형 453">
                  <a:extLst>
                    <a:ext uri="{FF2B5EF4-FFF2-40B4-BE49-F238E27FC236}">
                      <a16:creationId xmlns:a16="http://schemas.microsoft.com/office/drawing/2014/main" id="{787DF909-B2D1-6F26-144C-990ABB5E6DD3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5" name="직사각형 454">
                  <a:extLst>
                    <a:ext uri="{FF2B5EF4-FFF2-40B4-BE49-F238E27FC236}">
                      <a16:creationId xmlns:a16="http://schemas.microsoft.com/office/drawing/2014/main" id="{227A7699-924F-C56C-0BA7-5398B2A02A3A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직사각형 455">
                  <a:extLst>
                    <a:ext uri="{FF2B5EF4-FFF2-40B4-BE49-F238E27FC236}">
                      <a16:creationId xmlns:a16="http://schemas.microsoft.com/office/drawing/2014/main" id="{F54BC911-FB1D-385E-0E9D-4DF9AB54CA34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7" name="직사각형 456">
                  <a:extLst>
                    <a:ext uri="{FF2B5EF4-FFF2-40B4-BE49-F238E27FC236}">
                      <a16:creationId xmlns:a16="http://schemas.microsoft.com/office/drawing/2014/main" id="{1777871D-E4BA-FA60-B2D5-847173369A1D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8" name="직사각형 457">
                  <a:extLst>
                    <a:ext uri="{FF2B5EF4-FFF2-40B4-BE49-F238E27FC236}">
                      <a16:creationId xmlns:a16="http://schemas.microsoft.com/office/drawing/2014/main" id="{5697775E-588C-F656-DC13-8B243A4E17A9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8" name="그룹 387">
                <a:extLst>
                  <a:ext uri="{FF2B5EF4-FFF2-40B4-BE49-F238E27FC236}">
                    <a16:creationId xmlns:a16="http://schemas.microsoft.com/office/drawing/2014/main" id="{2F0B9A6D-D27E-0748-1194-270156E55869}"/>
                  </a:ext>
                </a:extLst>
              </p:cNvPr>
              <p:cNvGrpSpPr/>
              <p:nvPr/>
            </p:nvGrpSpPr>
            <p:grpSpPr>
              <a:xfrm>
                <a:off x="3839961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735734E1-A086-9B70-1F94-0E340B7D2DDE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DADC5B4C-DAE0-E469-57AF-7F8A6B87061F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FC02D2D7-046D-1A0B-6C8E-EED5633426A8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직사각형 445">
                  <a:extLst>
                    <a:ext uri="{FF2B5EF4-FFF2-40B4-BE49-F238E27FC236}">
                      <a16:creationId xmlns:a16="http://schemas.microsoft.com/office/drawing/2014/main" id="{BC5B412F-D7C5-74A0-E2FA-CFECAC19D712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7" name="직사각형 446">
                  <a:extLst>
                    <a:ext uri="{FF2B5EF4-FFF2-40B4-BE49-F238E27FC236}">
                      <a16:creationId xmlns:a16="http://schemas.microsoft.com/office/drawing/2014/main" id="{8B3650E3-C4CD-B5B3-ED43-7C7A591EE51C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직사각형 447">
                  <a:extLst>
                    <a:ext uri="{FF2B5EF4-FFF2-40B4-BE49-F238E27FC236}">
                      <a16:creationId xmlns:a16="http://schemas.microsoft.com/office/drawing/2014/main" id="{44C4F6BE-A93E-346C-96AB-CED95D4EA892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직사각형 448">
                  <a:extLst>
                    <a:ext uri="{FF2B5EF4-FFF2-40B4-BE49-F238E27FC236}">
                      <a16:creationId xmlns:a16="http://schemas.microsoft.com/office/drawing/2014/main" id="{2AEBBFC2-89DB-297C-26EA-8F1057220463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직사각형 449">
                  <a:extLst>
                    <a:ext uri="{FF2B5EF4-FFF2-40B4-BE49-F238E27FC236}">
                      <a16:creationId xmlns:a16="http://schemas.microsoft.com/office/drawing/2014/main" id="{1C81721B-D54F-4488-139D-A90FA270B14E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9" name="그룹 388">
                <a:extLst>
                  <a:ext uri="{FF2B5EF4-FFF2-40B4-BE49-F238E27FC236}">
                    <a16:creationId xmlns:a16="http://schemas.microsoft.com/office/drawing/2014/main" id="{EAA17947-9D17-5217-9F7C-8D9A788C4062}"/>
                  </a:ext>
                </a:extLst>
              </p:cNvPr>
              <p:cNvGrpSpPr/>
              <p:nvPr/>
            </p:nvGrpSpPr>
            <p:grpSpPr>
              <a:xfrm>
                <a:off x="4492388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35" name="직사각형 434">
                  <a:extLst>
                    <a:ext uri="{FF2B5EF4-FFF2-40B4-BE49-F238E27FC236}">
                      <a16:creationId xmlns:a16="http://schemas.microsoft.com/office/drawing/2014/main" id="{9A2D7662-3DB8-8B28-967A-D4B5543C9FDD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직사각형 435">
                  <a:extLst>
                    <a:ext uri="{FF2B5EF4-FFF2-40B4-BE49-F238E27FC236}">
                      <a16:creationId xmlns:a16="http://schemas.microsoft.com/office/drawing/2014/main" id="{60967B6B-4FEC-8C09-936C-F9E69A51C146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7" name="직사각형 436">
                  <a:extLst>
                    <a:ext uri="{FF2B5EF4-FFF2-40B4-BE49-F238E27FC236}">
                      <a16:creationId xmlns:a16="http://schemas.microsoft.com/office/drawing/2014/main" id="{D8E183F0-3E53-F1E2-3022-DB501F888126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직사각형 437">
                  <a:extLst>
                    <a:ext uri="{FF2B5EF4-FFF2-40B4-BE49-F238E27FC236}">
                      <a16:creationId xmlns:a16="http://schemas.microsoft.com/office/drawing/2014/main" id="{B18B8BEB-846A-B35D-F468-F866F376D4F7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9" name="직사각형 438">
                  <a:extLst>
                    <a:ext uri="{FF2B5EF4-FFF2-40B4-BE49-F238E27FC236}">
                      <a16:creationId xmlns:a16="http://schemas.microsoft.com/office/drawing/2014/main" id="{BF276056-6992-149A-29DE-D46F84E152BE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직사각형 439">
                  <a:extLst>
                    <a:ext uri="{FF2B5EF4-FFF2-40B4-BE49-F238E27FC236}">
                      <a16:creationId xmlns:a16="http://schemas.microsoft.com/office/drawing/2014/main" id="{A11ADD9D-31D8-55D4-1790-76B7FAA41EA8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43C0E6EB-44DA-3FCC-33A3-D3D5915AA536}"/>
                    </a:ext>
                  </a:extLst>
                </p:cNvPr>
                <p:cNvSpPr/>
                <p:nvPr/>
              </p:nvSpPr>
              <p:spPr>
                <a:xfrm>
                  <a:off x="3187534" y="5737770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177613C-A7DA-70DC-3C2D-D365B40C77BC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0" name="그룹 389">
                <a:extLst>
                  <a:ext uri="{FF2B5EF4-FFF2-40B4-BE49-F238E27FC236}">
                    <a16:creationId xmlns:a16="http://schemas.microsoft.com/office/drawing/2014/main" id="{8FD97D7F-48B3-B0BE-23D0-C413AECCB883}"/>
                  </a:ext>
                </a:extLst>
              </p:cNvPr>
              <p:cNvGrpSpPr/>
              <p:nvPr/>
            </p:nvGrpSpPr>
            <p:grpSpPr>
              <a:xfrm>
                <a:off x="5144815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27" name="직사각형 426">
                  <a:extLst>
                    <a:ext uri="{FF2B5EF4-FFF2-40B4-BE49-F238E27FC236}">
                      <a16:creationId xmlns:a16="http://schemas.microsoft.com/office/drawing/2014/main" id="{C6DC0EC1-BCD4-8224-9920-0334FB404876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직사각형 427">
                  <a:extLst>
                    <a:ext uri="{FF2B5EF4-FFF2-40B4-BE49-F238E27FC236}">
                      <a16:creationId xmlns:a16="http://schemas.microsoft.com/office/drawing/2014/main" id="{E96765B6-7F18-00A7-AF57-CDE8BD6B3E5A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9" name="직사각형 428">
                  <a:extLst>
                    <a:ext uri="{FF2B5EF4-FFF2-40B4-BE49-F238E27FC236}">
                      <a16:creationId xmlns:a16="http://schemas.microsoft.com/office/drawing/2014/main" id="{191210C7-EF2D-5350-BBDC-012CEDBC2F2B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0" name="직사각형 429">
                  <a:extLst>
                    <a:ext uri="{FF2B5EF4-FFF2-40B4-BE49-F238E27FC236}">
                      <a16:creationId xmlns:a16="http://schemas.microsoft.com/office/drawing/2014/main" id="{717399BE-0F61-6B2D-83E8-F0D0EF58FCC6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1" name="직사각형 430">
                  <a:extLst>
                    <a:ext uri="{FF2B5EF4-FFF2-40B4-BE49-F238E27FC236}">
                      <a16:creationId xmlns:a16="http://schemas.microsoft.com/office/drawing/2014/main" id="{A4A6C626-0854-DE51-FF97-FA3D81CD342E}"/>
                    </a:ext>
                  </a:extLst>
                </p:cNvPr>
                <p:cNvSpPr/>
                <p:nvPr/>
              </p:nvSpPr>
              <p:spPr>
                <a:xfrm>
                  <a:off x="3187534" y="381790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직사각형 431">
                  <a:extLst>
                    <a:ext uri="{FF2B5EF4-FFF2-40B4-BE49-F238E27FC236}">
                      <a16:creationId xmlns:a16="http://schemas.microsoft.com/office/drawing/2014/main" id="{CD531795-9961-E832-8D40-FF1F67FDD005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직사각형 432">
                  <a:extLst>
                    <a:ext uri="{FF2B5EF4-FFF2-40B4-BE49-F238E27FC236}">
                      <a16:creationId xmlns:a16="http://schemas.microsoft.com/office/drawing/2014/main" id="{676CD20C-8E5E-B4DB-D9A5-249C0C020C6C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직사각형 433">
                  <a:extLst>
                    <a:ext uri="{FF2B5EF4-FFF2-40B4-BE49-F238E27FC236}">
                      <a16:creationId xmlns:a16="http://schemas.microsoft.com/office/drawing/2014/main" id="{FE9847F2-F6E3-E016-1E37-73645B812CCE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1" name="그룹 390">
                <a:extLst>
                  <a:ext uri="{FF2B5EF4-FFF2-40B4-BE49-F238E27FC236}">
                    <a16:creationId xmlns:a16="http://schemas.microsoft.com/office/drawing/2014/main" id="{28505E05-2A24-6233-9A47-354F81CAA0EF}"/>
                  </a:ext>
                </a:extLst>
              </p:cNvPr>
              <p:cNvGrpSpPr/>
              <p:nvPr/>
            </p:nvGrpSpPr>
            <p:grpSpPr>
              <a:xfrm>
                <a:off x="5797242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19" name="직사각형 418">
                  <a:extLst>
                    <a:ext uri="{FF2B5EF4-FFF2-40B4-BE49-F238E27FC236}">
                      <a16:creationId xmlns:a16="http://schemas.microsoft.com/office/drawing/2014/main" id="{169F4086-3C7F-F03A-0D01-1313DBFE798E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직사각형 419">
                  <a:extLst>
                    <a:ext uri="{FF2B5EF4-FFF2-40B4-BE49-F238E27FC236}">
                      <a16:creationId xmlns:a16="http://schemas.microsoft.com/office/drawing/2014/main" id="{C3FE1CDE-DA9C-F6DE-DE56-AF6AAF9B1CF7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1" name="직사각형 420">
                  <a:extLst>
                    <a:ext uri="{FF2B5EF4-FFF2-40B4-BE49-F238E27FC236}">
                      <a16:creationId xmlns:a16="http://schemas.microsoft.com/office/drawing/2014/main" id="{43E35DB5-757B-33E6-A6F1-279D9E59B97D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직사각형 421">
                  <a:extLst>
                    <a:ext uri="{FF2B5EF4-FFF2-40B4-BE49-F238E27FC236}">
                      <a16:creationId xmlns:a16="http://schemas.microsoft.com/office/drawing/2014/main" id="{F375A805-AC1A-BBD1-BA2F-7DB368511000}"/>
                    </a:ext>
                  </a:extLst>
                </p:cNvPr>
                <p:cNvSpPr/>
                <p:nvPr/>
              </p:nvSpPr>
              <p:spPr>
                <a:xfrm>
                  <a:off x="3187534" y="4297869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3" name="직사각형 422">
                  <a:extLst>
                    <a:ext uri="{FF2B5EF4-FFF2-40B4-BE49-F238E27FC236}">
                      <a16:creationId xmlns:a16="http://schemas.microsoft.com/office/drawing/2014/main" id="{D20C20E0-49DA-6FAC-781B-2F9A958E3C02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4" name="직사각형 423">
                  <a:extLst>
                    <a:ext uri="{FF2B5EF4-FFF2-40B4-BE49-F238E27FC236}">
                      <a16:creationId xmlns:a16="http://schemas.microsoft.com/office/drawing/2014/main" id="{203CF45D-039B-8C1D-9719-3B9F93DA92AC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직사각형 424">
                  <a:extLst>
                    <a:ext uri="{FF2B5EF4-FFF2-40B4-BE49-F238E27FC236}">
                      <a16:creationId xmlns:a16="http://schemas.microsoft.com/office/drawing/2014/main" id="{45F84C9A-6B1E-EC36-6608-588AE27C05B2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직사각형 425">
                  <a:extLst>
                    <a:ext uri="{FF2B5EF4-FFF2-40B4-BE49-F238E27FC236}">
                      <a16:creationId xmlns:a16="http://schemas.microsoft.com/office/drawing/2014/main" id="{5A54CD48-ED09-DD61-96B2-8206DC490AB4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6887A5E0-A4FD-1FAF-68BB-CD0F9EF52ACF}"/>
                  </a:ext>
                </a:extLst>
              </p:cNvPr>
              <p:cNvGrpSpPr/>
              <p:nvPr/>
            </p:nvGrpSpPr>
            <p:grpSpPr>
              <a:xfrm>
                <a:off x="6449669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11" name="직사각형 410">
                  <a:extLst>
                    <a:ext uri="{FF2B5EF4-FFF2-40B4-BE49-F238E27FC236}">
                      <a16:creationId xmlns:a16="http://schemas.microsoft.com/office/drawing/2014/main" id="{4A6C4E2E-6556-99D6-07FC-4F109E1CE6B6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사각형 411">
                  <a:extLst>
                    <a:ext uri="{FF2B5EF4-FFF2-40B4-BE49-F238E27FC236}">
                      <a16:creationId xmlns:a16="http://schemas.microsoft.com/office/drawing/2014/main" id="{C7776E01-8A72-251A-A0ED-D082516C4CE3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3" name="직사각형 412">
                  <a:extLst>
                    <a:ext uri="{FF2B5EF4-FFF2-40B4-BE49-F238E27FC236}">
                      <a16:creationId xmlns:a16="http://schemas.microsoft.com/office/drawing/2014/main" id="{7ADAAA42-4E73-2844-A939-601A3309F59C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직사각형 413">
                  <a:extLst>
                    <a:ext uri="{FF2B5EF4-FFF2-40B4-BE49-F238E27FC236}">
                      <a16:creationId xmlns:a16="http://schemas.microsoft.com/office/drawing/2014/main" id="{63BA718E-B7FC-9616-234D-B8A9BE35381F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5" name="직사각형 414">
                  <a:extLst>
                    <a:ext uri="{FF2B5EF4-FFF2-40B4-BE49-F238E27FC236}">
                      <a16:creationId xmlns:a16="http://schemas.microsoft.com/office/drawing/2014/main" id="{41DD8991-5E26-C1EB-F91B-B6BC2568958A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직사각형 415">
                  <a:extLst>
                    <a:ext uri="{FF2B5EF4-FFF2-40B4-BE49-F238E27FC236}">
                      <a16:creationId xmlns:a16="http://schemas.microsoft.com/office/drawing/2014/main" id="{E064C4A6-BAC6-7387-8720-EBBCBE3862BB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>
                  <a:extLst>
                    <a:ext uri="{FF2B5EF4-FFF2-40B4-BE49-F238E27FC236}">
                      <a16:creationId xmlns:a16="http://schemas.microsoft.com/office/drawing/2014/main" id="{E4C35B72-439A-1D07-1E09-F0D177F45938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직사각형 417">
                  <a:extLst>
                    <a:ext uri="{FF2B5EF4-FFF2-40B4-BE49-F238E27FC236}">
                      <a16:creationId xmlns:a16="http://schemas.microsoft.com/office/drawing/2014/main" id="{742CE9FB-4A0A-44A2-B7EA-F9C12C99C9E0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3" name="그룹 392">
                <a:extLst>
                  <a:ext uri="{FF2B5EF4-FFF2-40B4-BE49-F238E27FC236}">
                    <a16:creationId xmlns:a16="http://schemas.microsoft.com/office/drawing/2014/main" id="{2704E4BE-FA01-2B94-C599-CE742643C23A}"/>
                  </a:ext>
                </a:extLst>
              </p:cNvPr>
              <p:cNvGrpSpPr/>
              <p:nvPr/>
            </p:nvGrpSpPr>
            <p:grpSpPr>
              <a:xfrm>
                <a:off x="7102096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403" name="직사각형 402">
                  <a:extLst>
                    <a:ext uri="{FF2B5EF4-FFF2-40B4-BE49-F238E27FC236}">
                      <a16:creationId xmlns:a16="http://schemas.microsoft.com/office/drawing/2014/main" id="{789ECF1A-52DC-C7D9-E1CD-D289653EE85E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0396C36D-10BC-DA7A-F2AF-A9C36C252F1A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D7EF202F-50DB-ECC5-1280-2EA6A0D47D74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>
                  <a:extLst>
                    <a:ext uri="{FF2B5EF4-FFF2-40B4-BE49-F238E27FC236}">
                      <a16:creationId xmlns:a16="http://schemas.microsoft.com/office/drawing/2014/main" id="{58BBDE80-4C1F-5FF8-5B3A-9D35F19C7A9A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649C8F77-FAA7-47F1-060D-E22948896E06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>
                  <a:extLst>
                    <a:ext uri="{FF2B5EF4-FFF2-40B4-BE49-F238E27FC236}">
                      <a16:creationId xmlns:a16="http://schemas.microsoft.com/office/drawing/2014/main" id="{7DC40013-F6D8-4FD7-FD21-A4D887E1C8E7}"/>
                    </a:ext>
                  </a:extLst>
                </p:cNvPr>
                <p:cNvSpPr/>
                <p:nvPr/>
              </p:nvSpPr>
              <p:spPr>
                <a:xfrm>
                  <a:off x="3187534" y="5257802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>
                  <a:extLst>
                    <a:ext uri="{FF2B5EF4-FFF2-40B4-BE49-F238E27FC236}">
                      <a16:creationId xmlns:a16="http://schemas.microsoft.com/office/drawing/2014/main" id="{3AFE47B8-C375-3790-20BB-DC1C287601E6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C7E593E-CD0F-FBDC-0EA9-115C8BB157DE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CC0326DB-8987-38C4-AECB-2D9B6BC52346}"/>
                  </a:ext>
                </a:extLst>
              </p:cNvPr>
              <p:cNvGrpSpPr/>
              <p:nvPr/>
            </p:nvGrpSpPr>
            <p:grpSpPr>
              <a:xfrm>
                <a:off x="7754524" y="2370042"/>
                <a:ext cx="360484" cy="3711463"/>
                <a:chOff x="3187534" y="2378000"/>
                <a:chExt cx="360484" cy="3711463"/>
              </a:xfrm>
            </p:grpSpPr>
            <p:sp>
              <p:nvSpPr>
                <p:cNvPr id="395" name="직사각형 394">
                  <a:extLst>
                    <a:ext uri="{FF2B5EF4-FFF2-40B4-BE49-F238E27FC236}">
                      <a16:creationId xmlns:a16="http://schemas.microsoft.com/office/drawing/2014/main" id="{2DB0FA0E-EB96-9C26-E3BA-A1D1894CAA8A}"/>
                    </a:ext>
                  </a:extLst>
                </p:cNvPr>
                <p:cNvSpPr/>
                <p:nvPr/>
              </p:nvSpPr>
              <p:spPr>
                <a:xfrm>
                  <a:off x="3187534" y="2378000"/>
                  <a:ext cx="360484" cy="35169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직사각형 395">
                  <a:extLst>
                    <a:ext uri="{FF2B5EF4-FFF2-40B4-BE49-F238E27FC236}">
                      <a16:creationId xmlns:a16="http://schemas.microsoft.com/office/drawing/2014/main" id="{1E6F480D-6F5D-4C7C-6778-9C438FD94DC3}"/>
                    </a:ext>
                  </a:extLst>
                </p:cNvPr>
                <p:cNvSpPr/>
                <p:nvPr/>
              </p:nvSpPr>
              <p:spPr>
                <a:xfrm>
                  <a:off x="3187534" y="2857967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7" name="직사각형 396">
                  <a:extLst>
                    <a:ext uri="{FF2B5EF4-FFF2-40B4-BE49-F238E27FC236}">
                      <a16:creationId xmlns:a16="http://schemas.microsoft.com/office/drawing/2014/main" id="{4A1DDBC8-756B-6676-9897-AFB5E207EEC9}"/>
                    </a:ext>
                  </a:extLst>
                </p:cNvPr>
                <p:cNvSpPr/>
                <p:nvPr/>
              </p:nvSpPr>
              <p:spPr>
                <a:xfrm>
                  <a:off x="3187534" y="3337934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>
                  <a:extLst>
                    <a:ext uri="{FF2B5EF4-FFF2-40B4-BE49-F238E27FC236}">
                      <a16:creationId xmlns:a16="http://schemas.microsoft.com/office/drawing/2014/main" id="{60BC5DAE-71F5-1B8C-63CA-B86D423C0BEE}"/>
                    </a:ext>
                  </a:extLst>
                </p:cNvPr>
                <p:cNvSpPr/>
                <p:nvPr/>
              </p:nvSpPr>
              <p:spPr>
                <a:xfrm>
                  <a:off x="3187534" y="4297868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9" name="직사각형 398">
                  <a:extLst>
                    <a:ext uri="{FF2B5EF4-FFF2-40B4-BE49-F238E27FC236}">
                      <a16:creationId xmlns:a16="http://schemas.microsoft.com/office/drawing/2014/main" id="{8E94E25A-8D0A-DAE9-F90C-01EDE0511FE8}"/>
                    </a:ext>
                  </a:extLst>
                </p:cNvPr>
                <p:cNvSpPr/>
                <p:nvPr/>
              </p:nvSpPr>
              <p:spPr>
                <a:xfrm>
                  <a:off x="3187534" y="3817902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70B45E6B-3F71-6230-CABB-829233F9F9B1}"/>
                    </a:ext>
                  </a:extLst>
                </p:cNvPr>
                <p:cNvSpPr/>
                <p:nvPr/>
              </p:nvSpPr>
              <p:spPr>
                <a:xfrm>
                  <a:off x="3187534" y="5257801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>
                  <a:extLst>
                    <a:ext uri="{FF2B5EF4-FFF2-40B4-BE49-F238E27FC236}">
                      <a16:creationId xmlns:a16="http://schemas.microsoft.com/office/drawing/2014/main" id="{9A448935-275E-B9F6-8471-6B9A6E103985}"/>
                    </a:ext>
                  </a:extLst>
                </p:cNvPr>
                <p:cNvSpPr/>
                <p:nvPr/>
              </p:nvSpPr>
              <p:spPr>
                <a:xfrm>
                  <a:off x="3187534" y="5737771"/>
                  <a:ext cx="360484" cy="3516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>
                  <a:extLst>
                    <a:ext uri="{FF2B5EF4-FFF2-40B4-BE49-F238E27FC236}">
                      <a16:creationId xmlns:a16="http://schemas.microsoft.com/office/drawing/2014/main" id="{8135017C-F70A-550C-2CB4-A828D7183543}"/>
                    </a:ext>
                  </a:extLst>
                </p:cNvPr>
                <p:cNvSpPr/>
                <p:nvPr/>
              </p:nvSpPr>
              <p:spPr>
                <a:xfrm>
                  <a:off x="3187534" y="4777834"/>
                  <a:ext cx="360484" cy="35169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460" name="직선 화살표 연결선 459">
              <a:extLst>
                <a:ext uri="{FF2B5EF4-FFF2-40B4-BE49-F238E27FC236}">
                  <a16:creationId xmlns:a16="http://schemas.microsoft.com/office/drawing/2014/main" id="{23DF0164-7688-4B91-6F35-8944D84CCA4B}"/>
                </a:ext>
              </a:extLst>
            </p:cNvPr>
            <p:cNvCxnSpPr>
              <a:cxnSpLocks/>
            </p:cNvCxnSpPr>
            <p:nvPr/>
          </p:nvCxnSpPr>
          <p:spPr>
            <a:xfrm>
              <a:off x="6200437" y="1818206"/>
              <a:ext cx="26445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6C190411-A9D3-E870-B5C6-114CA58F57CB}"/>
                </a:ext>
              </a:extLst>
            </p:cNvPr>
            <p:cNvSpPr txBox="1"/>
            <p:nvPr/>
          </p:nvSpPr>
          <p:spPr>
            <a:xfrm>
              <a:off x="7209679" y="1457427"/>
              <a:ext cx="30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cxnSp>
          <p:nvCxnSpPr>
            <p:cNvPr id="463" name="직선 화살표 연결선 462">
              <a:extLst>
                <a:ext uri="{FF2B5EF4-FFF2-40B4-BE49-F238E27FC236}">
                  <a16:creationId xmlns:a16="http://schemas.microsoft.com/office/drawing/2014/main" id="{9A0C5872-567B-A8ED-37F1-684869630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414" y="1970606"/>
              <a:ext cx="0" cy="23988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14F2E472-AFB1-7B6C-892E-E2534B4A06DB}"/>
                </a:ext>
              </a:extLst>
            </p:cNvPr>
            <p:cNvSpPr txBox="1"/>
            <p:nvPr/>
          </p:nvSpPr>
          <p:spPr>
            <a:xfrm>
              <a:off x="9056595" y="3009882"/>
              <a:ext cx="30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377EEB21-06C4-7E71-B1A2-93687A5D06F1}"/>
              </a:ext>
            </a:extLst>
          </p:cNvPr>
          <p:cNvSpPr txBox="1"/>
          <p:nvPr/>
        </p:nvSpPr>
        <p:spPr>
          <a:xfrm>
            <a:off x="650848" y="5720858"/>
            <a:ext cx="438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필요합니다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58DB340-0468-0AC8-C082-E0C5A0D5A36D}"/>
              </a:ext>
            </a:extLst>
          </p:cNvPr>
          <p:cNvSpPr txBox="1"/>
          <p:nvPr/>
        </p:nvSpPr>
        <p:spPr>
          <a:xfrm>
            <a:off x="8518953" y="1763404"/>
            <a:ext cx="47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722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28CEE-479D-C1B5-2456-7E94CF3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7C6E3-805D-53BC-E7A1-381687B2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B78FE4-1BD0-9741-11E7-D6A07C05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4147"/>
              </p:ext>
            </p:extLst>
          </p:nvPr>
        </p:nvGraphicFramePr>
        <p:xfrm>
          <a:off x="431721" y="1154621"/>
          <a:ext cx="6769182" cy="40680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298">
                  <a:extLst>
                    <a:ext uri="{9D8B030D-6E8A-4147-A177-3AD203B41FA5}">
                      <a16:colId xmlns:a16="http://schemas.microsoft.com/office/drawing/2014/main" val="3805268132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3604396603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1012507004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3360501572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3810214549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719348904"/>
                    </a:ext>
                  </a:extLst>
                </a:gridCol>
                <a:gridCol w="1010314">
                  <a:extLst>
                    <a:ext uri="{9D8B030D-6E8A-4147-A177-3AD203B41FA5}">
                      <a16:colId xmlns:a16="http://schemas.microsoft.com/office/drawing/2014/main" val="1204284676"/>
                    </a:ext>
                  </a:extLst>
                </a:gridCol>
              </a:tblGrid>
              <a:tr h="603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IFM Channel Depth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Length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Width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 Depth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68496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05023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24529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80358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42869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6495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1385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94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D6CBAF-FD8D-5032-D495-9CC6132C8D75}"/>
              </a:ext>
            </a:extLst>
          </p:cNvPr>
          <p:cNvSpPr txBox="1"/>
          <p:nvPr/>
        </p:nvSpPr>
        <p:spPr>
          <a:xfrm>
            <a:off x="7302579" y="2413337"/>
            <a:ext cx="4457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Synaptic Array Size –user defined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weight-matrix size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Tile size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 size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두고 최적의 메모리 활용률을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찾도록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decrease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 size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Tile size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½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optimal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찾도록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decrease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활용률은 가중치로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메모리를 총 메모리 저장공간으로 나누어서 계산합니다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31624</TotalTime>
  <Words>455</Words>
  <Application>Microsoft Office PowerPoint</Application>
  <PresentationFormat>와이드스크린</PresentationFormat>
  <Paragraphs>218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ResNet18 &amp; NeuroSim </vt:lpstr>
      <vt:lpstr>Long Term Goal</vt:lpstr>
      <vt:lpstr>ResNet18 Architecture</vt:lpstr>
      <vt:lpstr>Synaptic Array Size</vt:lpstr>
      <vt:lpstr>Example(1)</vt:lpstr>
      <vt:lpstr>Example(2)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1184</cp:revision>
  <dcterms:created xsi:type="dcterms:W3CDTF">2023-03-06T16:32:37Z</dcterms:created>
  <dcterms:modified xsi:type="dcterms:W3CDTF">2024-09-29T15:26:54Z</dcterms:modified>
</cp:coreProperties>
</file>