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0" r:id="rId2"/>
    <p:sldId id="338" r:id="rId3"/>
    <p:sldId id="340" r:id="rId4"/>
    <p:sldId id="342" r:id="rId5"/>
    <p:sldId id="341" r:id="rId6"/>
    <p:sldId id="343" r:id="rId7"/>
    <p:sldId id="345" r:id="rId8"/>
    <p:sldId id="346" r:id="rId9"/>
    <p:sldId id="347" r:id="rId10"/>
    <p:sldId id="315" r:id="rId11"/>
    <p:sldId id="348" r:id="rId12"/>
    <p:sldId id="339" r:id="rId13"/>
    <p:sldId id="351" r:id="rId14"/>
    <p:sldId id="321" r:id="rId15"/>
    <p:sldId id="350" r:id="rId16"/>
    <p:sldId id="349" r:id="rId17"/>
    <p:sldId id="353" r:id="rId18"/>
    <p:sldId id="35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D2F5F-10F2-4C66-9331-926D7538FE08}" v="200" dt="2024-08-06T08:18:42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035" autoAdjust="0"/>
  </p:normalViewPr>
  <p:slideViewPr>
    <p:cSldViewPr snapToGrid="0">
      <p:cViewPr varScale="1">
        <p:scale>
          <a:sx n="90" d="100"/>
          <a:sy n="90" d="100"/>
        </p:scale>
        <p:origin x="96" y="75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6D0D2F5F-10F2-4C66-9331-926D7538FE08}"/>
    <pc:docChg chg="undo custSel addSld delSld modSld sldOrd">
      <pc:chgData name="형동 박" userId="afe605ee33eb830c" providerId="LiveId" clId="{6D0D2F5F-10F2-4C66-9331-926D7538FE08}" dt="2024-08-06T08:18:44.907" v="2229" actId="1076"/>
      <pc:docMkLst>
        <pc:docMk/>
      </pc:docMkLst>
      <pc:sldChg chg="del">
        <pc:chgData name="형동 박" userId="afe605ee33eb830c" providerId="LiveId" clId="{6D0D2F5F-10F2-4C66-9331-926D7538FE08}" dt="2024-07-30T08:20:46.955" v="0" actId="47"/>
        <pc:sldMkLst>
          <pc:docMk/>
          <pc:sldMk cId="758124619" sldId="297"/>
        </pc:sldMkLst>
      </pc:sldChg>
      <pc:sldChg chg="del">
        <pc:chgData name="형동 박" userId="afe605ee33eb830c" providerId="LiveId" clId="{6D0D2F5F-10F2-4C66-9331-926D7538FE08}" dt="2024-07-30T08:20:48.782" v="4" actId="47"/>
        <pc:sldMkLst>
          <pc:docMk/>
          <pc:sldMk cId="2302655129" sldId="299"/>
        </pc:sldMkLst>
      </pc:sldChg>
      <pc:sldChg chg="del">
        <pc:chgData name="형동 박" userId="afe605ee33eb830c" providerId="LiveId" clId="{6D0D2F5F-10F2-4C66-9331-926D7538FE08}" dt="2024-07-30T08:20:49.306" v="5" actId="47"/>
        <pc:sldMkLst>
          <pc:docMk/>
          <pc:sldMk cId="1720671247" sldId="305"/>
        </pc:sldMkLst>
      </pc:sldChg>
      <pc:sldChg chg="modSp mod">
        <pc:chgData name="형동 박" userId="afe605ee33eb830c" providerId="LiveId" clId="{6D0D2F5F-10F2-4C66-9331-926D7538FE08}" dt="2024-08-06T07:54:06.697" v="1622" actId="20577"/>
        <pc:sldMkLst>
          <pc:docMk/>
          <pc:sldMk cId="1460686755" sldId="310"/>
        </pc:sldMkLst>
        <pc:spChg chg="mod">
          <ac:chgData name="형동 박" userId="afe605ee33eb830c" providerId="LiveId" clId="{6D0D2F5F-10F2-4C66-9331-926D7538FE08}" dt="2024-08-06T07:54:06.697" v="1622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del">
        <pc:chgData name="형동 박" userId="afe605ee33eb830c" providerId="LiveId" clId="{6D0D2F5F-10F2-4C66-9331-926D7538FE08}" dt="2024-07-30T08:20:47.999" v="2" actId="47"/>
        <pc:sldMkLst>
          <pc:docMk/>
          <pc:sldMk cId="352559427" sldId="312"/>
        </pc:sldMkLst>
      </pc:sldChg>
      <pc:sldChg chg="del">
        <pc:chgData name="형동 박" userId="afe605ee33eb830c" providerId="LiveId" clId="{6D0D2F5F-10F2-4C66-9331-926D7538FE08}" dt="2024-07-30T08:20:48.383" v="3" actId="47"/>
        <pc:sldMkLst>
          <pc:docMk/>
          <pc:sldMk cId="558284749" sldId="313"/>
        </pc:sldMkLst>
      </pc:sldChg>
      <pc:sldChg chg="del">
        <pc:chgData name="형동 박" userId="afe605ee33eb830c" providerId="LiveId" clId="{6D0D2F5F-10F2-4C66-9331-926D7538FE08}" dt="2024-07-30T08:20:47.519" v="1" actId="47"/>
        <pc:sldMkLst>
          <pc:docMk/>
          <pc:sldMk cId="995637103" sldId="314"/>
        </pc:sldMkLst>
      </pc:sldChg>
      <pc:sldChg chg="addSp delSp modSp mod ord">
        <pc:chgData name="형동 박" userId="afe605ee33eb830c" providerId="LiveId" clId="{6D0D2F5F-10F2-4C66-9331-926D7538FE08}" dt="2024-08-01T07:05:02.657" v="1022" actId="1076"/>
        <pc:sldMkLst>
          <pc:docMk/>
          <pc:sldMk cId="1682825498" sldId="315"/>
        </pc:sldMkLst>
        <pc:spChg chg="mod">
          <ac:chgData name="형동 박" userId="afe605ee33eb830c" providerId="LiveId" clId="{6D0D2F5F-10F2-4C66-9331-926D7538FE08}" dt="2024-07-30T08:20:58.992" v="19" actId="20577"/>
          <ac:spMkLst>
            <pc:docMk/>
            <pc:sldMk cId="1682825498" sldId="315"/>
            <ac:spMk id="2" creationId="{DB8D0831-165E-2526-2BDF-426852AAE043}"/>
          </ac:spMkLst>
        </pc:spChg>
        <pc:spChg chg="add mod">
          <ac:chgData name="형동 박" userId="afe605ee33eb830c" providerId="LiveId" clId="{6D0D2F5F-10F2-4C66-9331-926D7538FE08}" dt="2024-07-31T10:36:44.632" v="513"/>
          <ac:spMkLst>
            <pc:docMk/>
            <pc:sldMk cId="1682825498" sldId="315"/>
            <ac:spMk id="11" creationId="{0DDA74A8-F0E1-8545-CBE3-876F6D506FDB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68" creationId="{0F424996-ED1A-BD0C-348D-BA2A99A6D0EF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69" creationId="{5E4DBF95-8A31-56D8-00E2-5E6EE35B9DB5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0" creationId="{E220C024-3A6F-75A5-E6E3-145547A4E169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1" creationId="{37C0F3B3-58BA-63A8-1496-54C3ABCCC2CA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2" creationId="{625314E9-ADDC-854B-DE7F-6D7AE061E588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3" creationId="{2CF1A10E-A668-625B-5FCD-149182203E1D}"/>
          </ac:spMkLst>
        </pc:spChg>
        <pc:spChg chg="mod">
          <ac:chgData name="형동 박" userId="afe605ee33eb830c" providerId="LiveId" clId="{6D0D2F5F-10F2-4C66-9331-926D7538FE08}" dt="2024-07-30T08:21:39.268" v="29" actId="14100"/>
          <ac:spMkLst>
            <pc:docMk/>
            <pc:sldMk cId="1682825498" sldId="315"/>
            <ac:spMk id="76" creationId="{AA0292DD-2B50-8EBB-3820-19F0B9ABE857}"/>
          </ac:spMkLst>
        </pc:spChg>
        <pc:spChg chg="mod topLvl">
          <ac:chgData name="형동 박" userId="afe605ee33eb830c" providerId="LiveId" clId="{6D0D2F5F-10F2-4C66-9331-926D7538FE08}" dt="2024-07-30T08:28:12.616" v="42" actId="164"/>
          <ac:spMkLst>
            <pc:docMk/>
            <pc:sldMk cId="1682825498" sldId="315"/>
            <ac:spMk id="78" creationId="{E3DEFE17-71DA-FE36-D98F-B04DA87ACBFF}"/>
          </ac:spMkLst>
        </pc:spChg>
        <pc:spChg chg="mod topLvl">
          <ac:chgData name="형동 박" userId="afe605ee33eb830c" providerId="LiveId" clId="{6D0D2F5F-10F2-4C66-9331-926D7538FE08}" dt="2024-07-30T08:28:02.911" v="39" actId="164"/>
          <ac:spMkLst>
            <pc:docMk/>
            <pc:sldMk cId="1682825498" sldId="315"/>
            <ac:spMk id="79" creationId="{DE2B1C88-D1E6-8516-D83C-0D0C1B8B0F1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5" creationId="{76B4443A-9AFD-20E3-7A52-25EDCDE91F6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6" creationId="{BF0B8C7A-94EE-08BC-C215-701B19B3B3C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7" creationId="{9BC76529-34C9-7DAA-7E51-C4D0D53102F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8" creationId="{EA304D61-DD00-2BE0-5E58-7584CB304F8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9" creationId="{3D03C488-06FD-6C03-236E-128205D4D82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90" creationId="{C2833544-1221-34FB-46E8-845F0C9724C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91" creationId="{96B501F3-3EE5-1B93-15B4-D8E847AB2861}"/>
          </ac:spMkLst>
        </pc:spChg>
        <pc:spChg chg="mod topLvl">
          <ac:chgData name="형동 박" userId="afe605ee33eb830c" providerId="LiveId" clId="{6D0D2F5F-10F2-4C66-9331-926D7538FE08}" dt="2024-08-01T07:05:02.657" v="1022" actId="1076"/>
          <ac:spMkLst>
            <pc:docMk/>
            <pc:sldMk cId="1682825498" sldId="315"/>
            <ac:spMk id="92" creationId="{26B7AF9E-82D2-AC15-3C38-FC08B8690038}"/>
          </ac:spMkLst>
        </pc:spChg>
        <pc:spChg chg="del mod">
          <ac:chgData name="형동 박" userId="afe605ee33eb830c" providerId="LiveId" clId="{6D0D2F5F-10F2-4C66-9331-926D7538FE08}" dt="2024-07-30T08:21:21.861" v="23" actId="478"/>
          <ac:spMkLst>
            <pc:docMk/>
            <pc:sldMk cId="1682825498" sldId="315"/>
            <ac:spMk id="130" creationId="{496066F2-2D87-ECE2-6007-D9F88DCC9A6E}"/>
          </ac:spMkLst>
        </pc:spChg>
        <pc:spChg chg="del mod">
          <ac:chgData name="형동 박" userId="afe605ee33eb830c" providerId="LiveId" clId="{6D0D2F5F-10F2-4C66-9331-926D7538FE08}" dt="2024-07-30T08:21:32.094" v="28" actId="478"/>
          <ac:spMkLst>
            <pc:docMk/>
            <pc:sldMk cId="1682825498" sldId="315"/>
            <ac:spMk id="131" creationId="{3308D252-5DC2-CFE7-EECF-9D13A8D904F7}"/>
          </ac:spMkLst>
        </pc:spChg>
        <pc:spChg chg="del mod">
          <ac:chgData name="형동 박" userId="afe605ee33eb830c" providerId="LiveId" clId="{6D0D2F5F-10F2-4C66-9331-926D7538FE08}" dt="2024-07-30T08:21:26.629" v="25" actId="478"/>
          <ac:spMkLst>
            <pc:docMk/>
            <pc:sldMk cId="1682825498" sldId="315"/>
            <ac:spMk id="132" creationId="{B94D83A5-7FAA-0986-D038-4C38B010A95B}"/>
          </ac:spMkLst>
        </pc:spChg>
        <pc:spChg chg="del mod">
          <ac:chgData name="형동 박" userId="afe605ee33eb830c" providerId="LiveId" clId="{6D0D2F5F-10F2-4C66-9331-926D7538FE08}" dt="2024-07-30T08:21:24.661" v="24" actId="478"/>
          <ac:spMkLst>
            <pc:docMk/>
            <pc:sldMk cId="1682825498" sldId="315"/>
            <ac:spMk id="133" creationId="{167C29AF-A3B5-FBF6-E612-1A25BF64BCB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6" creationId="{A343978D-9890-EAFC-798C-50618C9819C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7" creationId="{909A7C04-F81B-B587-491B-36172E344EF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8" creationId="{0ED11FE5-003A-7E16-8B9C-382E310D6B5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9" creationId="{64F336D9-827E-7127-5B74-948D6EA8B67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0" creationId="{9405EF6B-C3E8-1F55-6E43-1089401AAA4F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1" creationId="{A6A30B5F-4B62-78DD-7DC7-081D73248D4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2" creationId="{54967226-B336-F6F3-EBBD-BE403218E0C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4" creationId="{88A3A3AC-CB52-FF55-7A85-86E5E10F4DB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5" creationId="{931CD30F-CC36-7AD2-7F4D-95613578EFB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6" creationId="{A0BDDD78-450B-36C4-6BD9-2AB761E1E5E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7" creationId="{62B79EAE-C7DE-943A-1C99-A7201A48400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8" creationId="{2F806E70-5DB0-806A-286B-4A80154E5B7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9" creationId="{516FBA8F-CA7F-0C9B-5939-B5FC2AB7423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0" creationId="{35EC6872-8197-57F8-9A92-CB4A36F8370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2" creationId="{0DDB57FC-0EEC-23E6-7388-B04EC8F1080F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3" creationId="{8560A940-8EBF-753E-0563-B15EE5C2B76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4" creationId="{C79CF8B9-6455-7BB4-BFBF-3A199BB502F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5" creationId="{9E5ACE0D-9E30-B697-F2B1-35CB736084A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6" creationId="{9287FE45-F80D-004F-0984-19BD6B571D6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7" creationId="{FD70CB06-D924-AA71-7D37-0F080382B66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8" creationId="{AB7E2CCE-37D7-5DA0-0DB1-168D8365A53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0" creationId="{AFE36CE1-7CA2-F745-176D-62982BE1A47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1" creationId="{7B717DCA-8149-526E-404A-52087F43F06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2" creationId="{88C86382-03A5-FC34-F038-04F61B78BCB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3" creationId="{C1EEFDBC-33B9-1ADB-0409-14618AB042A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4" creationId="{7A5CAF90-726F-4FAB-8292-EB97FD04FF1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5" creationId="{E101EAED-4B47-18C0-8CC3-CB7C11E8C35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6" creationId="{FB41CE64-63B5-6636-CF85-D4DEB63D10F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8" creationId="{1CC0E3C7-5416-59A9-D0F8-B78B8416BF6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9" creationId="{49308D68-FF33-F050-E3F7-0BF379CD905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0" creationId="{455E4515-5CE3-3BC7-661D-573E192D66A0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1" creationId="{DD0496F4-141B-4311-0428-3297ACDAFBC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2" creationId="{3AD409BF-9874-5FE3-C31B-7E4A3F5C1CA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3" creationId="{6FB67B50-AEFB-1A0D-A02C-437FCED16DD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4" creationId="{86A4CD8C-0154-0CFA-94B1-794AFEA2113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6" creationId="{697BC2DD-A630-7950-D1E5-10E7B05597E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7" creationId="{E5EDB353-7A65-1FD7-A21E-9637176DA3F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8" creationId="{68DB4C4A-DF11-B782-30C9-504398BCF2E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9" creationId="{DF973C56-F6AE-D1CE-53ED-467D80C50EB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0" creationId="{90D1569F-6F6E-0EF5-FC44-7DC961237897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1" creationId="{6E68BA42-3C1D-4186-B463-0B2E9C5F34B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2" creationId="{1C9D94CE-1BC5-19DC-81B1-D3241045C988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4" creationId="{C8A0329F-A9DA-C1D8-E51B-6D0EA3592A3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5" creationId="{541ED065-9498-1777-B2B5-1BB0F675DE5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6" creationId="{96F35337-87EA-B3B6-993A-272C082BBEF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7" creationId="{AD36816B-D978-C40F-132D-C643319CEFB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8" creationId="{46D51874-D4CE-5FFD-CB5F-7BA81607934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9" creationId="{E09D7930-F225-4246-5578-DDCA67865BB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90" creationId="{1AEC0AB4-79AA-0AB1-58A8-E2EC642B0D07}"/>
          </ac:spMkLst>
        </pc:spChg>
        <pc:grpChg chg="add mod">
          <ac:chgData name="형동 박" userId="afe605ee33eb830c" providerId="LiveId" clId="{6D0D2F5F-10F2-4C66-9331-926D7538FE08}" dt="2024-07-30T08:28:02.911" v="39" actId="164"/>
          <ac:grpSpMkLst>
            <pc:docMk/>
            <pc:sldMk cId="1682825498" sldId="315"/>
            <ac:grpSpMk id="6" creationId="{B59BB503-4BF5-2461-690E-0DB919994279}"/>
          </ac:grpSpMkLst>
        </pc:grpChg>
        <pc:grpChg chg="add mod">
          <ac:chgData name="형동 박" userId="afe605ee33eb830c" providerId="LiveId" clId="{6D0D2F5F-10F2-4C66-9331-926D7538FE08}" dt="2024-07-30T08:28:12.616" v="42" actId="164"/>
          <ac:grpSpMkLst>
            <pc:docMk/>
            <pc:sldMk cId="1682825498" sldId="315"/>
            <ac:grpSpMk id="7" creationId="{93199954-F137-BE1E-E70C-1A9F75281553}"/>
          </ac:grpSpMkLst>
        </pc:grpChg>
        <pc:grpChg chg="add mod">
          <ac:chgData name="형동 박" userId="afe605ee33eb830c" providerId="LiveId" clId="{6D0D2F5F-10F2-4C66-9331-926D7538FE08}" dt="2024-07-30T08:28:16.264" v="43" actId="1076"/>
          <ac:grpSpMkLst>
            <pc:docMk/>
            <pc:sldMk cId="1682825498" sldId="315"/>
            <ac:grpSpMk id="8" creationId="{50183437-8D54-D8AC-B9CA-9C1F50513944}"/>
          </ac:grpSpMkLst>
        </pc:grpChg>
        <pc:grpChg chg="mod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67" creationId="{606A6F07-FD83-68CA-846C-C94D4AD53AAA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84" creationId="{D23136B4-D0CA-FE4A-2671-C0822442D3EB}"/>
          </ac:grpSpMkLst>
        </pc:grpChg>
        <pc:grpChg chg="mod topLvl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134" creationId="{1F6EE8C9-2CF4-15E3-2EB6-B811D4A099BC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35" creationId="{2F19F9F7-06B3-47A1-4AB6-056D386801F1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43" creationId="{3D552301-9DFC-8085-6E95-0337F9CA9E34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59" creationId="{AD5667F4-ACE3-DC39-F243-FB5421D78112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67" creationId="{2A01A647-9E8D-69AA-CFB1-3461623CD1E1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75" creationId="{E8C74285-6927-BF89-8ECB-FD3C053D53DB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83" creationId="{AAB4A7E3-B90C-709C-7E55-4A8A98CB8843}"/>
          </ac:grpSpMkLst>
        </pc:grpChg>
        <pc:grpChg chg="del mod topLvl">
          <ac:chgData name="형동 박" userId="afe605ee33eb830c" providerId="LiveId" clId="{6D0D2F5F-10F2-4C66-9331-926D7538FE08}" dt="2024-07-30T08:27:39.934" v="35" actId="165"/>
          <ac:grpSpMkLst>
            <pc:docMk/>
            <pc:sldMk cId="1682825498" sldId="315"/>
            <ac:grpSpMk id="191" creationId="{2F2D7AC9-25CC-599C-D5DB-60241717638A}"/>
          </ac:grpSpMkLst>
        </pc:grpChg>
        <pc:grpChg chg="del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202" creationId="{B98EE933-7494-ECBD-90C6-504312FADC99}"/>
          </ac:grpSpMkLst>
        </pc:grpChg>
        <pc:cxnChg chg="mod topLvl">
          <ac:chgData name="형동 박" userId="afe605ee33eb830c" providerId="LiveId" clId="{6D0D2F5F-10F2-4C66-9331-926D7538FE08}" dt="2024-07-30T08:28:20.443" v="44" actId="14100"/>
          <ac:cxnSpMkLst>
            <pc:docMk/>
            <pc:sldMk cId="1682825498" sldId="315"/>
            <ac:cxnSpMk id="75" creationId="{D25D755D-7ADC-9710-DFC9-2247694A9F6B}"/>
          </ac:cxnSpMkLst>
        </pc:cxnChg>
        <pc:cxnChg chg="mod ord topLvl">
          <ac:chgData name="형동 박" userId="afe605ee33eb830c" providerId="LiveId" clId="{6D0D2F5F-10F2-4C66-9331-926D7538FE08}" dt="2024-07-30T08:28:23.607" v="45" actId="14100"/>
          <ac:cxnSpMkLst>
            <pc:docMk/>
            <pc:sldMk cId="1682825498" sldId="315"/>
            <ac:cxnSpMk id="77" creationId="{D0E33B29-9A5E-9B12-5249-F4F43F692BA6}"/>
          </ac:cxnSpMkLst>
        </pc:cxnChg>
        <pc:cxnChg chg="mod topLvl">
          <ac:chgData name="형동 박" userId="afe605ee33eb830c" providerId="LiveId" clId="{6D0D2F5F-10F2-4C66-9331-926D7538FE08}" dt="2024-07-30T08:27:56.885" v="38" actId="164"/>
          <ac:cxnSpMkLst>
            <pc:docMk/>
            <pc:sldMk cId="1682825498" sldId="315"/>
            <ac:cxnSpMk id="83" creationId="{910DF4F3-657D-D9F9-57F1-99F0B6C35729}"/>
          </ac:cxnSpMkLst>
        </pc:cxnChg>
      </pc:sldChg>
      <pc:sldChg chg="del">
        <pc:chgData name="형동 박" userId="afe605ee33eb830c" providerId="LiveId" clId="{6D0D2F5F-10F2-4C66-9331-926D7538FE08}" dt="2024-07-30T08:20:50.339" v="6" actId="47"/>
        <pc:sldMkLst>
          <pc:docMk/>
          <pc:sldMk cId="1111257601" sldId="316"/>
        </pc:sldMkLst>
      </pc:sldChg>
      <pc:sldChg chg="del">
        <pc:chgData name="형동 박" userId="afe605ee33eb830c" providerId="LiveId" clId="{6D0D2F5F-10F2-4C66-9331-926D7538FE08}" dt="2024-08-01T07:08:34.043" v="1056" actId="47"/>
        <pc:sldMkLst>
          <pc:docMk/>
          <pc:sldMk cId="252889062" sldId="317"/>
        </pc:sldMkLst>
      </pc:sldChg>
      <pc:sldChg chg="del">
        <pc:chgData name="형동 박" userId="afe605ee33eb830c" providerId="LiveId" clId="{6D0D2F5F-10F2-4C66-9331-926D7538FE08}" dt="2024-08-01T07:08:36.605" v="1057" actId="47"/>
        <pc:sldMkLst>
          <pc:docMk/>
          <pc:sldMk cId="4146989150" sldId="318"/>
        </pc:sldMkLst>
      </pc:sldChg>
      <pc:sldChg chg="del">
        <pc:chgData name="형동 박" userId="afe605ee33eb830c" providerId="LiveId" clId="{6D0D2F5F-10F2-4C66-9331-926D7538FE08}" dt="2024-08-01T08:15:26.376" v="1309" actId="47"/>
        <pc:sldMkLst>
          <pc:docMk/>
          <pc:sldMk cId="1348063648" sldId="319"/>
        </pc:sldMkLst>
      </pc:sldChg>
      <pc:sldChg chg="del">
        <pc:chgData name="형동 박" userId="afe605ee33eb830c" providerId="LiveId" clId="{6D0D2F5F-10F2-4C66-9331-926D7538FE08}" dt="2024-08-01T08:15:24.893" v="1308" actId="47"/>
        <pc:sldMkLst>
          <pc:docMk/>
          <pc:sldMk cId="513444157" sldId="320"/>
        </pc:sldMkLst>
      </pc:sldChg>
      <pc:sldChg chg="delSp modSp mod ord">
        <pc:chgData name="형동 박" userId="afe605ee33eb830c" providerId="LiveId" clId="{6D0D2F5F-10F2-4C66-9331-926D7538FE08}" dt="2024-08-01T07:09:07.999" v="1063" actId="478"/>
        <pc:sldMkLst>
          <pc:docMk/>
          <pc:sldMk cId="436123248" sldId="321"/>
        </pc:sldMkLst>
        <pc:spChg chg="del">
          <ac:chgData name="형동 박" userId="afe605ee33eb830c" providerId="LiveId" clId="{6D0D2F5F-10F2-4C66-9331-926D7538FE08}" dt="2024-08-01T07:09:07.999" v="1063" actId="478"/>
          <ac:spMkLst>
            <pc:docMk/>
            <pc:sldMk cId="436123248" sldId="321"/>
            <ac:spMk id="5" creationId="{DFF7C65B-FE16-E309-EBA9-6B5BA4C2603B}"/>
          </ac:spMkLst>
        </pc:spChg>
        <pc:spChg chg="mod">
          <ac:chgData name="형동 박" userId="afe605ee33eb830c" providerId="LiveId" clId="{6D0D2F5F-10F2-4C66-9331-926D7538FE08}" dt="2024-08-01T07:08:57.114" v="1061" actId="2085"/>
          <ac:spMkLst>
            <pc:docMk/>
            <pc:sldMk cId="436123248" sldId="321"/>
            <ac:spMk id="15" creationId="{3EE6D3D2-5439-3229-AEAD-0A77845BA49D}"/>
          </ac:spMkLst>
        </pc:spChg>
        <pc:spChg chg="mod">
          <ac:chgData name="형동 박" userId="afe605ee33eb830c" providerId="LiveId" clId="{6D0D2F5F-10F2-4C66-9331-926D7538FE08}" dt="2024-08-01T07:09:01.723" v="1062" actId="2085"/>
          <ac:spMkLst>
            <pc:docMk/>
            <pc:sldMk cId="436123248" sldId="321"/>
            <ac:spMk id="29" creationId="{2F7985B8-88AA-5C29-30C8-5A6A6D1656F2}"/>
          </ac:spMkLst>
        </pc:spChg>
      </pc:sldChg>
      <pc:sldChg chg="del">
        <pc:chgData name="형동 박" userId="afe605ee33eb830c" providerId="LiveId" clId="{6D0D2F5F-10F2-4C66-9331-926D7538FE08}" dt="2024-08-01T08:15:27.864" v="1310" actId="47"/>
        <pc:sldMkLst>
          <pc:docMk/>
          <pc:sldMk cId="1422434795" sldId="322"/>
        </pc:sldMkLst>
      </pc:sldChg>
      <pc:sldChg chg="del">
        <pc:chgData name="형동 박" userId="afe605ee33eb830c" providerId="LiveId" clId="{6D0D2F5F-10F2-4C66-9331-926D7538FE08}" dt="2024-08-01T08:15:28.756" v="1311" actId="47"/>
        <pc:sldMkLst>
          <pc:docMk/>
          <pc:sldMk cId="3684241960" sldId="323"/>
        </pc:sldMkLst>
      </pc:sldChg>
      <pc:sldChg chg="del">
        <pc:chgData name="형동 박" userId="afe605ee33eb830c" providerId="LiveId" clId="{6D0D2F5F-10F2-4C66-9331-926D7538FE08}" dt="2024-08-01T08:15:30.975" v="1313" actId="47"/>
        <pc:sldMkLst>
          <pc:docMk/>
          <pc:sldMk cId="242721713" sldId="326"/>
        </pc:sldMkLst>
      </pc:sldChg>
      <pc:sldChg chg="del">
        <pc:chgData name="형동 박" userId="afe605ee33eb830c" providerId="LiveId" clId="{6D0D2F5F-10F2-4C66-9331-926D7538FE08}" dt="2024-08-01T08:15:36.426" v="1317" actId="47"/>
        <pc:sldMkLst>
          <pc:docMk/>
          <pc:sldMk cId="10864071" sldId="328"/>
        </pc:sldMkLst>
      </pc:sldChg>
      <pc:sldChg chg="del">
        <pc:chgData name="형동 박" userId="afe605ee33eb830c" providerId="LiveId" clId="{6D0D2F5F-10F2-4C66-9331-926D7538FE08}" dt="2024-08-01T08:15:36.890" v="1318" actId="47"/>
        <pc:sldMkLst>
          <pc:docMk/>
          <pc:sldMk cId="3917879413" sldId="329"/>
        </pc:sldMkLst>
      </pc:sldChg>
      <pc:sldChg chg="del">
        <pc:chgData name="형동 박" userId="afe605ee33eb830c" providerId="LiveId" clId="{6D0D2F5F-10F2-4C66-9331-926D7538FE08}" dt="2024-08-01T08:15:37.765" v="1319" actId="47"/>
        <pc:sldMkLst>
          <pc:docMk/>
          <pc:sldMk cId="4120411589" sldId="330"/>
        </pc:sldMkLst>
      </pc:sldChg>
      <pc:sldChg chg="del">
        <pc:chgData name="형동 박" userId="afe605ee33eb830c" providerId="LiveId" clId="{6D0D2F5F-10F2-4C66-9331-926D7538FE08}" dt="2024-08-01T08:15:40.538" v="1320" actId="47"/>
        <pc:sldMkLst>
          <pc:docMk/>
          <pc:sldMk cId="3812590722" sldId="332"/>
        </pc:sldMkLst>
      </pc:sldChg>
      <pc:sldChg chg="del">
        <pc:chgData name="형동 박" userId="afe605ee33eb830c" providerId="LiveId" clId="{6D0D2F5F-10F2-4C66-9331-926D7538FE08}" dt="2024-08-01T08:15:29.635" v="1312" actId="47"/>
        <pc:sldMkLst>
          <pc:docMk/>
          <pc:sldMk cId="4082479491" sldId="333"/>
        </pc:sldMkLst>
      </pc:sldChg>
      <pc:sldChg chg="del">
        <pc:chgData name="형동 박" userId="afe605ee33eb830c" providerId="LiveId" clId="{6D0D2F5F-10F2-4C66-9331-926D7538FE08}" dt="2024-08-01T08:15:32.185" v="1314" actId="47"/>
        <pc:sldMkLst>
          <pc:docMk/>
          <pc:sldMk cId="1126509950" sldId="335"/>
        </pc:sldMkLst>
      </pc:sldChg>
      <pc:sldChg chg="del">
        <pc:chgData name="형동 박" userId="afe605ee33eb830c" providerId="LiveId" clId="{6D0D2F5F-10F2-4C66-9331-926D7538FE08}" dt="2024-08-01T08:15:32.929" v="1315" actId="47"/>
        <pc:sldMkLst>
          <pc:docMk/>
          <pc:sldMk cId="1359716697" sldId="336"/>
        </pc:sldMkLst>
      </pc:sldChg>
      <pc:sldChg chg="del">
        <pc:chgData name="형동 박" userId="afe605ee33eb830c" providerId="LiveId" clId="{6D0D2F5F-10F2-4C66-9331-926D7538FE08}" dt="2024-08-01T08:15:35.722" v="1316" actId="47"/>
        <pc:sldMkLst>
          <pc:docMk/>
          <pc:sldMk cId="1477902901" sldId="337"/>
        </pc:sldMkLst>
      </pc:sldChg>
      <pc:sldChg chg="addSp delSp modSp new add del mod">
        <pc:chgData name="형동 박" userId="afe605ee33eb830c" providerId="LiveId" clId="{6D0D2F5F-10F2-4C66-9331-926D7538FE08}" dt="2024-08-01T06:22:07.894" v="683" actId="1076"/>
        <pc:sldMkLst>
          <pc:docMk/>
          <pc:sldMk cId="532839643" sldId="338"/>
        </pc:sldMkLst>
        <pc:spChg chg="add mod">
          <ac:chgData name="형동 박" userId="afe605ee33eb830c" providerId="LiveId" clId="{6D0D2F5F-10F2-4C66-9331-926D7538FE08}" dt="2024-08-01T06:22:07.894" v="683" actId="1076"/>
          <ac:spMkLst>
            <pc:docMk/>
            <pc:sldMk cId="532839643" sldId="338"/>
            <ac:spMk id="2" creationId="{BE08E984-3E19-5A11-1EBF-A8F0AB174084}"/>
          </ac:spMkLst>
        </pc:spChg>
        <pc:spChg chg="del">
          <ac:chgData name="형동 박" userId="afe605ee33eb830c" providerId="LiveId" clId="{6D0D2F5F-10F2-4C66-9331-926D7538FE08}" dt="2024-07-31T08:41:26.693" v="47" actId="478"/>
          <ac:spMkLst>
            <pc:docMk/>
            <pc:sldMk cId="532839643" sldId="338"/>
            <ac:spMk id="2" creationId="{DEFB6D88-2419-F67E-D7B3-08521861A6D6}"/>
          </ac:spMkLst>
        </pc:spChg>
        <pc:spChg chg="del">
          <ac:chgData name="형동 박" userId="afe605ee33eb830c" providerId="LiveId" clId="{6D0D2F5F-10F2-4C66-9331-926D7538FE08}" dt="2024-07-31T08:41:26.693" v="47" actId="478"/>
          <ac:spMkLst>
            <pc:docMk/>
            <pc:sldMk cId="532839643" sldId="338"/>
            <ac:spMk id="3" creationId="{6DDFF3E9-9F41-5590-00C5-34BBAA7DB4F6}"/>
          </ac:spMkLst>
        </pc:spChg>
        <pc:spChg chg="add mod">
          <ac:chgData name="형동 박" userId="afe605ee33eb830c" providerId="LiveId" clId="{6D0D2F5F-10F2-4C66-9331-926D7538FE08}" dt="2024-08-01T06:19:47.142" v="542"/>
          <ac:spMkLst>
            <pc:docMk/>
            <pc:sldMk cId="532839643" sldId="338"/>
            <ac:spMk id="4" creationId="{FD7DB3F7-3EAE-C903-BC4C-3779E3DDF184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5" creationId="{702DB50D-42B1-1F1C-4ADF-52075518A3C2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6" creationId="{614F3A95-D3D4-4ABA-1E67-5BF49029A82E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7" creationId="{AAEF2DEB-5391-ACDA-3B71-927263C21DBD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2" creationId="{AE18EFE7-9AC3-AE30-A449-80118AB50467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3" creationId="{8338749F-3ECA-A859-8DC9-648EDC4AA898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4" creationId="{8AEC9FA8-98DC-BA4B-A2AD-F9769BB033FD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5" creationId="{DDA69E07-0356-C4BC-7BE3-16FC20776F87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6" creationId="{D429C831-7147-EFB5-AF1B-01A8B242EF0B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7" creationId="{18ED5856-AA1D-D752-4C92-00633FEF23F2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8" creationId="{5839CF88-644A-7AEF-469C-8949D0C16D2C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9" creationId="{89A2E4EF-4CF8-28C8-4DDD-DB2C79B980F5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0" creationId="{8444A3A4-363E-5100-D2D2-987728531E45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1" creationId="{0FE7A359-1E08-F532-DD1F-93168E9D9D30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2" creationId="{4E9A4C88-1836-D358-2D25-315A2C4B2158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3" creationId="{A413A953-46E2-A212-D11B-ACA835AD2DFB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4" creationId="{8C6DD62E-B4A9-BB03-7235-1F05F1764DF9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5" creationId="{9A9A3331-EAFA-94C3-5BB9-59A7B35BC22A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6" creationId="{D003883C-CFF6-7A87-DC70-19E9DDA31681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7" creationId="{F4A48627-64C7-2C6F-1330-A26761F40A6A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29" creationId="{7446E1D3-E7B8-2339-87AB-8BF35B2CEE30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0" creationId="{DB0723A2-A56F-D9C7-4D42-E9F18E087B2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1" creationId="{2AB81ED2-B984-9CD4-CBFC-B7647F32EA7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6" creationId="{8277A2F0-193B-D959-AD63-DBB9072917CE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7" creationId="{D67E8668-22CB-88E4-2BF8-A69DBEDA2DAD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8" creationId="{03F48570-42F2-CEE7-E914-9B0A66AE67EE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9" creationId="{20068EB4-BEA9-18BA-06F5-E9D36D4C74E2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0" creationId="{EF70EA22-E0B9-9355-AE38-9B03D4059114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1" creationId="{3DCC7714-EB82-5B95-A5C2-D35628BFC26A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2" creationId="{B81FC544-34B6-7F63-52B7-4D00FBD5D157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3" creationId="{0410F5A8-21F0-C29A-F821-B28B6EF9A2E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4" creationId="{38D8EBFF-C995-C610-4E44-937059E3E251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5" creationId="{D840DE3C-D804-01F9-B926-4B2BAE6255C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6" creationId="{B785CDF2-1461-61BC-368E-3D3B11F8145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7" creationId="{E597371C-A196-ACFB-714D-A2BEAD3921A8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8" creationId="{85C9EF4A-63EC-ACDB-B29D-A6830F21EB41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9" creationId="{2B60903C-9495-FE7A-807A-2416E987E9B7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50" creationId="{9B752963-2D3F-2BBF-8777-524144FE7AE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51" creationId="{6970897E-4B23-21CF-344E-1BED3E9E39A8}"/>
          </ac:spMkLst>
        </pc:spChg>
        <pc:spChg chg="mod topLvl">
          <ac:chgData name="형동 박" userId="afe605ee33eb830c" providerId="LiveId" clId="{6D0D2F5F-10F2-4C66-9331-926D7538FE08}" dt="2024-07-31T08:58:26.411" v="485" actId="20577"/>
          <ac:spMkLst>
            <pc:docMk/>
            <pc:sldMk cId="532839643" sldId="338"/>
            <ac:spMk id="53" creationId="{57E86FA7-5977-2628-BDE1-88E788CFCAC4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54" creationId="{08868D35-98F0-869D-F7D3-D17DA5072261}"/>
          </ac:spMkLst>
        </pc:spChg>
        <pc:spChg chg="del mod topLvl">
          <ac:chgData name="형동 박" userId="afe605ee33eb830c" providerId="LiveId" clId="{6D0D2F5F-10F2-4C66-9331-926D7538FE08}" dt="2024-07-31T08:52:49.726" v="428" actId="478"/>
          <ac:spMkLst>
            <pc:docMk/>
            <pc:sldMk cId="532839643" sldId="338"/>
            <ac:spMk id="55" creationId="{12395273-EE34-7DF6-7CB1-1108D08BE4F4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0" creationId="{966DB866-7E71-3660-0753-654A7055A557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1" creationId="{7E0313F6-2BF8-094E-6285-2849444BC65D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2" creationId="{B5D899B7-7BC0-6C0F-2518-CCB1BE087FC4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3" creationId="{8B72C416-225E-1E99-C26A-FF5F3CF950CC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4" creationId="{FE7B26B0-209D-8488-8239-8E224322138F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5" creationId="{492BE186-07B1-7DC8-BC12-28D27D850D31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6" creationId="{A44B0947-87AD-C7D4-0F41-FF6E68BDB1F8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7" creationId="{F78C83DF-B206-DBE2-9B6E-A0B6AC50BBB3}"/>
          </ac:spMkLst>
        </pc:spChg>
        <pc:spChg chg="del mod topLvl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68" creationId="{72BA9741-1819-8FC2-FCC2-F242A570F17C}"/>
          </ac:spMkLst>
        </pc:spChg>
        <pc:spChg chg="del mod topLvl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69" creationId="{9EC787D3-E9A2-8881-D2E3-DA8FE409BBE0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0" creationId="{FE404A87-1480-0796-C89D-E78D5507D5B2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1" creationId="{41F4BEBE-E293-1FF0-CAE4-15FFED7E8AF6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2" creationId="{2F840DD0-AB85-750D-D67C-48DE58BE09B5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3" creationId="{7C32E677-8D86-8AF2-B8B0-E0FF829E80FE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4" creationId="{62374DC2-8D89-3505-1F3B-2D96B66ADD6C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5" creationId="{8AD485B3-3EFF-87BB-39DE-FF646EA029AD}"/>
          </ac:spMkLst>
        </pc:spChg>
        <pc:spChg chg="add del mod topLvl">
          <ac:chgData name="형동 박" userId="afe605ee33eb830c" providerId="LiveId" clId="{6D0D2F5F-10F2-4C66-9331-926D7538FE08}" dt="2024-07-31T08:52:20.970" v="424" actId="478"/>
          <ac:spMkLst>
            <pc:docMk/>
            <pc:sldMk cId="532839643" sldId="338"/>
            <ac:spMk id="76" creationId="{B04F1E4B-FA1E-D89B-1E5F-D18BA0AD6717}"/>
          </ac:spMkLst>
        </pc:spChg>
        <pc:spChg chg="add 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7" creationId="{94CE0F37-F912-C93B-131D-0BBBD155B7D2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8" creationId="{AA5CC114-BCD4-D880-11EC-8BD9BDFD365B}"/>
          </ac:spMkLst>
        </pc:spChg>
        <pc:spChg chg="add del mod topLvl">
          <ac:chgData name="형동 박" userId="afe605ee33eb830c" providerId="LiveId" clId="{6D0D2F5F-10F2-4C66-9331-926D7538FE08}" dt="2024-07-31T08:45:46.580" v="67" actId="478"/>
          <ac:spMkLst>
            <pc:docMk/>
            <pc:sldMk cId="532839643" sldId="338"/>
            <ac:spMk id="81" creationId="{733E6B46-E469-2BF3-1A56-7FB420BC5240}"/>
          </ac:spMkLst>
        </pc:spChg>
        <pc:spChg chg="add del mod topLvl">
          <ac:chgData name="형동 박" userId="afe605ee33eb830c" providerId="LiveId" clId="{6D0D2F5F-10F2-4C66-9331-926D7538FE08}" dt="2024-07-31T08:45:43.131" v="63" actId="478"/>
          <ac:spMkLst>
            <pc:docMk/>
            <pc:sldMk cId="532839643" sldId="338"/>
            <ac:spMk id="82" creationId="{733A67D7-316B-4FA6-073C-4A3325AF3223}"/>
          </ac:spMkLst>
        </pc:spChg>
        <pc:spChg chg="add del mod topLvl">
          <ac:chgData name="형동 박" userId="afe605ee33eb830c" providerId="LiveId" clId="{6D0D2F5F-10F2-4C66-9331-926D7538FE08}" dt="2024-07-31T08:45:42.324" v="62" actId="478"/>
          <ac:spMkLst>
            <pc:docMk/>
            <pc:sldMk cId="532839643" sldId="338"/>
            <ac:spMk id="83" creationId="{F26BF1AF-EEEF-7B45-1F7C-37528657474F}"/>
          </ac:spMkLst>
        </pc:spChg>
        <pc:spChg chg="add 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84" creationId="{4195A8D4-DFE5-4032-FFB5-17F40C85E65A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85" creationId="{23C228B5-E11D-54FE-5398-5081AB7A43CF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6" creationId="{CA29C753-92A1-C9EF-3ACC-5DB46715B57B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7" creationId="{EE75AD39-F6C1-3358-C64D-0656891600E1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8" creationId="{FD2FCC2F-FEE5-32BF-1387-14F75C0C531E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9" creationId="{BC15DB10-80BA-7081-E06D-63F85D98F3E5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0" creationId="{AD4A0408-504E-0F97-1994-681177FC07E3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1" creationId="{B4927C0D-5F00-546C-805B-EB6A88E1DA64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2" creationId="{EA66B651-86CA-940F-8578-4891A10DEA94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3" creationId="{07B18C1D-B504-DBCB-DCD3-F2BFEE78BEA2}"/>
          </ac:spMkLst>
        </pc:spChg>
        <pc:spChg chg="add del mod topLvl">
          <ac:chgData name="형동 박" userId="afe605ee33eb830c" providerId="LiveId" clId="{6D0D2F5F-10F2-4C66-9331-926D7538FE08}" dt="2024-07-31T08:50:43.781" v="356" actId="478"/>
          <ac:spMkLst>
            <pc:docMk/>
            <pc:sldMk cId="532839643" sldId="338"/>
            <ac:spMk id="94" creationId="{D7C2DDF4-6F13-AC37-E4BA-A88CD432C519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5" creationId="{E60F8505-81AF-EF48-E3F5-1410770837B6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6" creationId="{987D8B19-C3DE-527F-7EA4-51AF00A34CC6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7" creationId="{08415E92-5D77-2E36-6F82-DA23BA1C32F4}"/>
          </ac:spMkLst>
        </pc:spChg>
        <pc:spChg chg="add del mod topLvl">
          <ac:chgData name="형동 박" userId="afe605ee33eb830c" providerId="LiveId" clId="{6D0D2F5F-10F2-4C66-9331-926D7538FE08}" dt="2024-07-31T08:45:40.221" v="61" actId="478"/>
          <ac:spMkLst>
            <pc:docMk/>
            <pc:sldMk cId="532839643" sldId="338"/>
            <ac:spMk id="99" creationId="{48D6556A-E5A3-C52E-15D0-D512FB1B09B3}"/>
          </ac:spMkLst>
        </pc:spChg>
        <pc:spChg chg="add del mod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103" creationId="{53B60587-012C-7DE5-A6EC-F8273B5FB35D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4" creationId="{4EBA6B11-7EBF-4CA6-C39D-67233E7CEE1D}"/>
          </ac:spMkLst>
        </pc:spChg>
        <pc:spChg chg="add del mod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105" creationId="{DCCEB976-DE51-C131-3926-E0A499D3D9F2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6" creationId="{DE36F44E-E3AD-E8BC-0F66-B56243B9E7E7}"/>
          </ac:spMkLst>
        </pc:spChg>
        <pc:spChg chg="add del mod">
          <ac:chgData name="형동 박" userId="afe605ee33eb830c" providerId="LiveId" clId="{6D0D2F5F-10F2-4C66-9331-926D7538FE08}" dt="2024-07-31T08:50:38.520" v="355" actId="478"/>
          <ac:spMkLst>
            <pc:docMk/>
            <pc:sldMk cId="532839643" sldId="338"/>
            <ac:spMk id="107" creationId="{D9E76A71-FEB9-D443-8DE9-A24832020B80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8" creationId="{A21255FF-B439-D28F-CE05-F2AE6FD0A925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9" creationId="{41540F98-47DC-6976-E61E-08125B00C7F9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0" creationId="{292A4EB0-9F7A-9EA6-4FE5-60F9612437A0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1" creationId="{DFCF2F81-F141-C50E-09A6-D8EC5A9746CA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2" creationId="{3AC4CDAC-8407-2941-258B-C1B715FF56A5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6" creationId="{D8F834DA-1C47-5EFA-7F59-DC8E6609CBB0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7" creationId="{384E49A3-36EB-10A5-B835-CFD4E42FEE99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8" creationId="{D5FB7C64-891D-A518-14BB-8F50387E9847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9" creationId="{6FD5D8A1-C525-47E1-8473-B25BDF5F4FD1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20" creationId="{3875FA9C-020C-DA3E-6AB7-53B6996AC9F3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21" creationId="{D2CB4F1B-6E8B-F3EE-7C5C-E3264DFFE2A2}"/>
          </ac:spMkLst>
        </pc:spChg>
        <pc:spChg chg="mod topLvl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23" creationId="{09174664-FB62-A672-7956-D62016C5CE41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4" creationId="{E9A64FE4-102A-0665-A0BE-88154261DDA4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5" creationId="{10A9D716-8678-2577-DE73-2E56A3DCEBBE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6" creationId="{755FFA6A-F8B8-D4CE-49BC-F1B3C5EB65D5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7" creationId="{7F1C2A90-7E18-CD22-96BE-FB4391CBCD34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8" creationId="{34E59C84-D1AF-13EF-6E33-ADD234BDC610}"/>
          </ac:spMkLst>
        </pc:spChg>
        <pc:spChg chg="mod">
          <ac:chgData name="형동 박" userId="afe605ee33eb830c" providerId="LiveId" clId="{6D0D2F5F-10F2-4C66-9331-926D7538FE08}" dt="2024-07-31T08:58:27.419" v="486" actId="20577"/>
          <ac:spMkLst>
            <pc:docMk/>
            <pc:sldMk cId="532839643" sldId="338"/>
            <ac:spMk id="131" creationId="{95E5AEFE-2F78-4FEE-CFF2-40FE1309A1CE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2" creationId="{DF5C3A6E-20D5-A747-C8B1-7D57CD117272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3" creationId="{F4ECB9EF-02A4-538C-7E8E-EA0A1ACBDEC4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4" creationId="{A9EB32B1-3D96-4620-FB2E-54C1FB992398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5" creationId="{F6101232-132D-D656-82E1-915EC7AD72CB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6" creationId="{F4CBF8AD-6332-EE4C-747C-ECCD2A77DAA8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38" creationId="{D3B172AD-ED89-9071-D304-8DBE13431D0E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39" creationId="{DFA68EE9-F561-9F45-6EFB-D54F3ABD509B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0" creationId="{4E691EC0-A373-E536-0B1A-1E4903840387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1" creationId="{31D8BB7B-F400-1F5E-23E6-A0E9836E60CB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2" creationId="{21ED7515-1FFA-0403-758E-56EE97E7F017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43" creationId="{09AD7C38-8DDA-C8A0-998B-691CD7551072}"/>
          </ac:spMkLst>
        </pc:spChg>
        <pc:spChg chg="mod">
          <ac:chgData name="형동 박" userId="afe605ee33eb830c" providerId="LiveId" clId="{6D0D2F5F-10F2-4C66-9331-926D7538FE08}" dt="2024-07-31T08:58:52.352" v="494" actId="20577"/>
          <ac:spMkLst>
            <pc:docMk/>
            <pc:sldMk cId="532839643" sldId="338"/>
            <ac:spMk id="145" creationId="{EA1225F5-420A-ED6C-B7AE-F210D53D47F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6" creationId="{E51B1E58-F431-BF7C-BCE1-7720615401B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7" creationId="{85B3EB42-B8D3-536F-B149-CB8A67410627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8" creationId="{3A026CB1-EFB0-6105-CCB7-2E257E6A6B7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9" creationId="{137010A4-17A8-6888-519C-3BA775A74F2B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0" creationId="{971CAF52-D32D-C4A2-9A98-4E35071D2411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51" creationId="{265D0ED7-DACA-D352-F75B-06F8AE2AB75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3" creationId="{9D2BBE6B-B20F-EB82-CB39-B91646EECA8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4" creationId="{CE5F687C-A0BA-B4C4-37CD-FCF85350253B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5" creationId="{25FB2A27-E3A3-20F9-4C86-1A65F955C33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6" creationId="{319BEF47-C452-8E23-CF3C-9D900C9667A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7" creationId="{84A01016-4646-6BB5-15EF-527CFC632BDD}"/>
          </ac:spMkLst>
        </pc:spChg>
        <pc:spChg chg="mod">
          <ac:chgData name="형동 박" userId="afe605ee33eb830c" providerId="LiveId" clId="{6D0D2F5F-10F2-4C66-9331-926D7538FE08}" dt="2024-07-31T08:58:56.142" v="496" actId="20577"/>
          <ac:spMkLst>
            <pc:docMk/>
            <pc:sldMk cId="532839643" sldId="338"/>
            <ac:spMk id="159" creationId="{73BEA08B-6D5C-41BE-4D75-3C41FF307D1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0" creationId="{C40D3D48-6A96-EEC7-9843-0B6B32CB4AA1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1" creationId="{5874BA63-4068-203E-B591-2DFAAF539C4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2" creationId="{4A902DA7-AA68-A539-A6CA-C94FFB7561A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3" creationId="{A9869740-E8BA-4890-E285-6367B90F6BD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4" creationId="{92C28E38-13D5-9899-A58E-2257CB3C11A2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6" creationId="{4AA239CB-9237-1FD3-5047-4A321C83F68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7" creationId="{C78B0B6F-E000-CED2-5960-5CAEDD2BE0CC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8" creationId="{F671D0AB-1393-EA57-EE01-59CD0F67266F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9" creationId="{3B7B852A-A6A0-2C53-27B5-A76513ED1524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70" creationId="{BB07996C-DFFF-6F9E-9ACE-745F64044805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71" creationId="{841A3E22-F699-3C7E-3C7C-376BAA1AC922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5" creationId="{5C409763-FAE3-B36A-E1EE-F83A4AA3930D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6" creationId="{58F5895C-4C00-C291-F91A-0B0579D1F4F6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7" creationId="{976691FB-7D6B-65DB-9E32-CC69D35A104C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8" creationId="{CF118205-B6D8-FD99-2BDD-BBD9F400AF01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9" creationId="{72783D26-6FA2-D256-1062-DFEE7F9352F5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80" creationId="{688D1387-BE0C-FCAA-DDF9-F3702DAD4C13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81" creationId="{8D7DD37E-1DE0-9E1A-AB81-53608B4266D2}"/>
          </ac:spMkLst>
        </pc:spChg>
        <pc:spChg chg="add mod">
          <ac:chgData name="형동 박" userId="afe605ee33eb830c" providerId="LiveId" clId="{6D0D2F5F-10F2-4C66-9331-926D7538FE08}" dt="2024-07-31T10:35:58.943" v="509"/>
          <ac:spMkLst>
            <pc:docMk/>
            <pc:sldMk cId="532839643" sldId="338"/>
            <ac:spMk id="182" creationId="{903A485B-4569-01E8-E93F-6D000A17F19D}"/>
          </ac:spMkLst>
        </pc:spChg>
        <pc:spChg chg="add del mod">
          <ac:chgData name="형동 박" userId="afe605ee33eb830c" providerId="LiveId" clId="{6D0D2F5F-10F2-4C66-9331-926D7538FE08}" dt="2024-08-01T06:19:45.808" v="541" actId="478"/>
          <ac:spMkLst>
            <pc:docMk/>
            <pc:sldMk cId="532839643" sldId="338"/>
            <ac:spMk id="183" creationId="{D598F18C-6AC2-A603-0EB8-886D41F51D68}"/>
          </ac:spMkLst>
        </pc:spChg>
        <pc:grpChg chg="add del mod">
          <ac:chgData name="형동 박" userId="afe605ee33eb830c" providerId="LiveId" clId="{6D0D2F5F-10F2-4C66-9331-926D7538FE08}" dt="2024-07-31T08:45:53.229" v="70" actId="478"/>
          <ac:grpSpMkLst>
            <pc:docMk/>
            <pc:sldMk cId="532839643" sldId="338"/>
            <ac:grpSpMk id="4" creationId="{03830F7E-B0AF-1C15-F2E6-3D0673056D56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8" creationId="{58EA4157-ECE6-1C8E-C091-19F5C7268B5B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9" creationId="{207E947C-B728-2AD9-6A6D-A4F4406A330F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10" creationId="{F75F2DC9-FBB3-5B90-5193-79FA733FDE3B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11" creationId="{EE9A992D-4FFC-520C-0178-8C809A3C49D2}"/>
          </ac:grpSpMkLst>
        </pc:grpChg>
        <pc:grpChg chg="add del mod">
          <ac:chgData name="형동 박" userId="afe605ee33eb830c" providerId="LiveId" clId="{6D0D2F5F-10F2-4C66-9331-926D7538FE08}" dt="2024-07-31T08:45:20.809" v="55" actId="478"/>
          <ac:grpSpMkLst>
            <pc:docMk/>
            <pc:sldMk cId="532839643" sldId="338"/>
            <ac:grpSpMk id="28" creationId="{EE2F0E11-3965-7D4A-34B0-DB7ACA134CD8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2" creationId="{40A17B00-1C28-F1CA-101F-9658914FAA93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3" creationId="{AF1B7306-AD3A-1425-3419-BE1427804B73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4" creationId="{1ED38FF4-E5B5-B780-4F1C-5E442759E86E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5" creationId="{688FBFEA-6F44-B18E-D451-7D0E07886A77}"/>
          </ac:grpSpMkLst>
        </pc:grpChg>
        <pc:grpChg chg="add del mod topLvl">
          <ac:chgData name="형동 박" userId="afe605ee33eb830c" providerId="LiveId" clId="{6D0D2F5F-10F2-4C66-9331-926D7538FE08}" dt="2024-07-31T08:46:20.510" v="76" actId="165"/>
          <ac:grpSpMkLst>
            <pc:docMk/>
            <pc:sldMk cId="532839643" sldId="338"/>
            <ac:grpSpMk id="52" creationId="{649F91A5-5F59-DB01-9E42-50D863526BFF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6" creationId="{CB0AFC36-D6CA-3E8F-23DB-9DC697445972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7" creationId="{966D9F67-B4AE-B03A-A9AD-3EA87AB4DD12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8" creationId="{74DABCCC-B925-705B-DCF5-6B9A75DBFD97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9" creationId="{67A6766D-A582-0B0E-F45F-DA728E57B106}"/>
          </ac:grpSpMkLst>
        </pc:grpChg>
        <pc:grpChg chg="add del mod">
          <ac:chgData name="형동 박" userId="afe605ee33eb830c" providerId="LiveId" clId="{6D0D2F5F-10F2-4C66-9331-926D7538FE08}" dt="2024-07-31T08:45:36.969" v="60" actId="165"/>
          <ac:grpSpMkLst>
            <pc:docMk/>
            <pc:sldMk cId="532839643" sldId="338"/>
            <ac:grpSpMk id="101" creationId="{6ECF05B8-D167-A939-7ECF-7E5CF19F8B02}"/>
          </ac:grpSpMkLst>
        </pc:grpChg>
        <pc:grpChg chg="add del mod">
          <ac:chgData name="형동 박" userId="afe605ee33eb830c" providerId="LiveId" clId="{6D0D2F5F-10F2-4C66-9331-926D7538FE08}" dt="2024-07-31T08:46:13.895" v="75" actId="165"/>
          <ac:grpSpMkLst>
            <pc:docMk/>
            <pc:sldMk cId="532839643" sldId="338"/>
            <ac:grpSpMk id="102" creationId="{6BD54EBB-16DA-07E7-423D-C2B6DB9AA8AB}"/>
          </ac:grpSpMkLst>
        </pc:grpChg>
        <pc:grpChg chg="add del mod">
          <ac:chgData name="형동 박" userId="afe605ee33eb830c" providerId="LiveId" clId="{6D0D2F5F-10F2-4C66-9331-926D7538FE08}" dt="2024-07-31T08:55:48.744" v="445" actId="165"/>
          <ac:grpSpMkLst>
            <pc:docMk/>
            <pc:sldMk cId="532839643" sldId="338"/>
            <ac:grpSpMk id="113" creationId="{C784D4CB-EB8D-614C-B28A-4F3199D28421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14" creationId="{27066B3E-0F3B-C3E0-A62E-687239D9CADD}"/>
          </ac:grpSpMkLst>
        </pc:grpChg>
        <pc:grpChg chg="add mod">
          <ac:chgData name="형동 박" userId="afe605ee33eb830c" providerId="LiveId" clId="{6D0D2F5F-10F2-4C66-9331-926D7538FE08}" dt="2024-07-31T08:56:47.984" v="459"/>
          <ac:grpSpMkLst>
            <pc:docMk/>
            <pc:sldMk cId="532839643" sldId="338"/>
            <ac:grpSpMk id="115" creationId="{2E8220D8-152E-AE52-4D9A-775702CB634F}"/>
          </ac:grpSpMkLst>
        </pc:grpChg>
        <pc:grpChg chg="add del mod">
          <ac:chgData name="형동 박" userId="afe605ee33eb830c" providerId="LiveId" clId="{6D0D2F5F-10F2-4C66-9331-926D7538FE08}" dt="2024-07-31T08:57:07.169" v="464" actId="165"/>
          <ac:grpSpMkLst>
            <pc:docMk/>
            <pc:sldMk cId="532839643" sldId="338"/>
            <ac:grpSpMk id="122" creationId="{24D29E47-D10D-B72A-249B-E0AADBD1732D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29" creationId="{B9908A75-FC42-A32C-143F-D805C329F247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30" creationId="{44076922-0370-3C25-60F8-C1D7104B298B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37" creationId="{E1357AEA-87A1-9CB9-A860-FCCAEFB5A7FD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44" creationId="{E65895F2-8DDF-296E-81B1-C9A94A80A2D8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52" creationId="{CCB1428D-086E-30B6-E307-1CAF1CFEA962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58" creationId="{4AD93BB6-6CC5-ED3D-F3A5-82081868E8A9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65" creationId="{F1CA7F41-8D5B-A8D8-45D8-1AABD3E0AEE8}"/>
          </ac:grpSpMkLst>
        </pc:grpChg>
        <pc:grpChg chg="add del mod">
          <ac:chgData name="형동 박" userId="afe605ee33eb830c" providerId="LiveId" clId="{6D0D2F5F-10F2-4C66-9331-926D7538FE08}" dt="2024-08-01T06:19:45.808" v="541" actId="478"/>
          <ac:grpSpMkLst>
            <pc:docMk/>
            <pc:sldMk cId="532839643" sldId="338"/>
            <ac:grpSpMk id="172" creationId="{C62262AC-EFAE-4F7D-4FA6-FF89958589FB}"/>
          </ac:grpSpMkLst>
        </pc:grpChg>
        <pc:grpChg chg="add del mod">
          <ac:chgData name="형동 박" userId="afe605ee33eb830c" providerId="LiveId" clId="{6D0D2F5F-10F2-4C66-9331-926D7538FE08}" dt="2024-08-01T06:19:42.277" v="540" actId="478"/>
          <ac:grpSpMkLst>
            <pc:docMk/>
            <pc:sldMk cId="532839643" sldId="338"/>
            <ac:grpSpMk id="173" creationId="{E8489A9B-6BA1-1233-3A09-C378422487AE}"/>
          </ac:grpSpMkLst>
        </pc:grpChg>
        <pc:grpChg chg="mod">
          <ac:chgData name="형동 박" userId="afe605ee33eb830c" providerId="LiveId" clId="{6D0D2F5F-10F2-4C66-9331-926D7538FE08}" dt="2024-07-31T10:35:45.542" v="505"/>
          <ac:grpSpMkLst>
            <pc:docMk/>
            <pc:sldMk cId="532839643" sldId="338"/>
            <ac:grpSpMk id="174" creationId="{BD593F8D-31E6-BD0B-70E4-8218C65CB0A8}"/>
          </ac:grpSpMkLst>
        </pc:grpChg>
        <pc:picChg chg="add mod">
          <ac:chgData name="형동 박" userId="afe605ee33eb830c" providerId="LiveId" clId="{6D0D2F5F-10F2-4C66-9331-926D7538FE08}" dt="2024-08-01T06:19:47.142" v="542"/>
          <ac:picMkLst>
            <pc:docMk/>
            <pc:sldMk cId="532839643" sldId="338"/>
            <ac:picMk id="3" creationId="{A6B8329F-D448-5F5A-ECFF-D0B735F6C714}"/>
          </ac:picMkLst>
        </pc:picChg>
        <pc:cxnChg chg="add del mod topLvl">
          <ac:chgData name="형동 박" userId="afe605ee33eb830c" providerId="LiveId" clId="{6D0D2F5F-10F2-4C66-9331-926D7538FE08}" dt="2024-07-31T08:45:45.907" v="66" actId="478"/>
          <ac:cxnSpMkLst>
            <pc:docMk/>
            <pc:sldMk cId="532839643" sldId="338"/>
            <ac:cxnSpMk id="79" creationId="{4060B69C-FAEA-03F6-109B-34649BF2E126}"/>
          </ac:cxnSpMkLst>
        </pc:cxnChg>
        <pc:cxnChg chg="add del mod topLvl">
          <ac:chgData name="형동 박" userId="afe605ee33eb830c" providerId="LiveId" clId="{6D0D2F5F-10F2-4C66-9331-926D7538FE08}" dt="2024-07-31T08:45:44.011" v="64" actId="478"/>
          <ac:cxnSpMkLst>
            <pc:docMk/>
            <pc:sldMk cId="532839643" sldId="338"/>
            <ac:cxnSpMk id="80" creationId="{CB26C88A-32D6-2C9E-BDA9-5890F154FEDB}"/>
          </ac:cxnSpMkLst>
        </pc:cxnChg>
        <pc:cxnChg chg="add del mod topLvl">
          <ac:chgData name="형동 박" userId="afe605ee33eb830c" providerId="LiveId" clId="{6D0D2F5F-10F2-4C66-9331-926D7538FE08}" dt="2024-07-31T08:45:47.547" v="68" actId="478"/>
          <ac:cxnSpMkLst>
            <pc:docMk/>
            <pc:sldMk cId="532839643" sldId="338"/>
            <ac:cxnSpMk id="98" creationId="{B40C1853-9DE7-A619-8E1F-0DAEDA545E7E}"/>
          </ac:cxnSpMkLst>
        </pc:cxnChg>
        <pc:cxnChg chg="add del mod">
          <ac:chgData name="형동 박" userId="afe605ee33eb830c" providerId="LiveId" clId="{6D0D2F5F-10F2-4C66-9331-926D7538FE08}" dt="2024-08-01T06:19:45.808" v="541" actId="478"/>
          <ac:cxnSpMkLst>
            <pc:docMk/>
            <pc:sldMk cId="532839643" sldId="338"/>
            <ac:cxnSpMk id="184" creationId="{089195D8-3852-C1AB-722E-23ACB0B4DD99}"/>
          </ac:cxnSpMkLst>
        </pc:cxnChg>
        <pc:cxnChg chg="add del mod">
          <ac:chgData name="형동 박" userId="afe605ee33eb830c" providerId="LiveId" clId="{6D0D2F5F-10F2-4C66-9331-926D7538FE08}" dt="2024-08-01T06:19:45.808" v="541" actId="478"/>
          <ac:cxnSpMkLst>
            <pc:docMk/>
            <pc:sldMk cId="532839643" sldId="338"/>
            <ac:cxnSpMk id="186" creationId="{463DB0B8-1558-AF31-57A4-BC180D3ADF58}"/>
          </ac:cxnSpMkLst>
        </pc:cxnChg>
      </pc:sldChg>
      <pc:sldChg chg="modSp add del mod">
        <pc:chgData name="형동 박" userId="afe605ee33eb830c" providerId="LiveId" clId="{6D0D2F5F-10F2-4C66-9331-926D7538FE08}" dt="2024-07-31T10:36:49.981" v="514" actId="47"/>
        <pc:sldMkLst>
          <pc:docMk/>
          <pc:sldMk cId="356735202" sldId="339"/>
        </pc:sldMkLst>
        <pc:spChg chg="mod">
          <ac:chgData name="형동 박" userId="afe605ee33eb830c" providerId="LiveId" clId="{6D0D2F5F-10F2-4C66-9331-926D7538FE08}" dt="2024-07-31T10:35:35.007" v="503" actId="1076"/>
          <ac:spMkLst>
            <pc:docMk/>
            <pc:sldMk cId="356735202" sldId="339"/>
            <ac:spMk id="2" creationId="{DB8D0831-165E-2526-2BDF-426852AAE043}"/>
          </ac:spMkLst>
        </pc:spChg>
      </pc:sldChg>
      <pc:sldChg chg="addSp delSp modSp new mod">
        <pc:chgData name="형동 박" userId="afe605ee33eb830c" providerId="LiveId" clId="{6D0D2F5F-10F2-4C66-9331-926D7538FE08}" dt="2024-08-01T07:36:45.262" v="1152" actId="1076"/>
        <pc:sldMkLst>
          <pc:docMk/>
          <pc:sldMk cId="2908247693" sldId="339"/>
        </pc:sldMkLst>
        <pc:spChg chg="del">
          <ac:chgData name="형동 박" userId="afe605ee33eb830c" providerId="LiveId" clId="{6D0D2F5F-10F2-4C66-9331-926D7538FE08}" dt="2024-07-31T10:40:48.649" v="533" actId="478"/>
          <ac:spMkLst>
            <pc:docMk/>
            <pc:sldMk cId="2908247693" sldId="339"/>
            <ac:spMk id="2" creationId="{228F89B3-FA98-7453-CED1-B679B3DC76E1}"/>
          </ac:spMkLst>
        </pc:spChg>
        <pc:spChg chg="add mod">
          <ac:chgData name="형동 박" userId="afe605ee33eb830c" providerId="LiveId" clId="{6D0D2F5F-10F2-4C66-9331-926D7538FE08}" dt="2024-08-01T06:32:08.271" v="733" actId="1076"/>
          <ac:spMkLst>
            <pc:docMk/>
            <pc:sldMk cId="2908247693" sldId="339"/>
            <ac:spMk id="2" creationId="{3BE774C3-C2DC-0466-1AE0-D95725620954}"/>
          </ac:spMkLst>
        </pc:spChg>
        <pc:spChg chg="add mod ord">
          <ac:chgData name="형동 박" userId="afe605ee33eb830c" providerId="LiveId" clId="{6D0D2F5F-10F2-4C66-9331-926D7538FE08}" dt="2024-08-01T07:08:20.003" v="1055" actId="1076"/>
          <ac:spMkLst>
            <pc:docMk/>
            <pc:sldMk cId="2908247693" sldId="339"/>
            <ac:spMk id="3" creationId="{A64550E3-3033-F8D7-75E1-0D518065564F}"/>
          </ac:spMkLst>
        </pc:spChg>
        <pc:spChg chg="del">
          <ac:chgData name="형동 박" userId="afe605ee33eb830c" providerId="LiveId" clId="{6D0D2F5F-10F2-4C66-9331-926D7538FE08}" dt="2024-07-31T10:40:51.122" v="534" actId="478"/>
          <ac:spMkLst>
            <pc:docMk/>
            <pc:sldMk cId="2908247693" sldId="339"/>
            <ac:spMk id="3" creationId="{CE1EC29C-DB63-5AD2-DA0D-DDCD0F4A5B2A}"/>
          </ac:spMkLst>
        </pc:spChg>
        <pc:spChg chg="add mod">
          <ac:chgData name="형동 박" userId="afe605ee33eb830c" providerId="LiveId" clId="{6D0D2F5F-10F2-4C66-9331-926D7538FE08}" dt="2024-08-01T07:07:55.929" v="1046" actId="1076"/>
          <ac:spMkLst>
            <pc:docMk/>
            <pc:sldMk cId="2908247693" sldId="339"/>
            <ac:spMk id="4" creationId="{CF85B06B-817F-848E-A939-16A4F531710B}"/>
          </ac:spMkLst>
        </pc:spChg>
        <pc:spChg chg="add mod">
          <ac:chgData name="형동 박" userId="afe605ee33eb830c" providerId="LiveId" clId="{6D0D2F5F-10F2-4C66-9331-926D7538FE08}" dt="2024-08-01T07:07:58.793" v="1047" actId="1076"/>
          <ac:spMkLst>
            <pc:docMk/>
            <pc:sldMk cId="2908247693" sldId="339"/>
            <ac:spMk id="5" creationId="{393622F6-7F14-A0B0-C836-8642F107AC3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7" creationId="{0CEE43D0-97BF-7D14-BD9B-CFFA5114D82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9" creationId="{C8C6D5CE-A6CF-285A-8EB5-EC0C91B4F0D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0" creationId="{1FF64E76-796B-AA44-FA77-8D980A159696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7" creationId="{14D628A8-2DE3-B2A2-7571-79D52513731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8" creationId="{B1586749-62E9-AD8F-A23D-E3D98BCDA2E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9" creationId="{2EB63A18-84E1-C61D-8891-1B398E3D28A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0" creationId="{6BFCDBAB-9E14-A57C-1307-1AF796549C4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1" creationId="{4415391E-DD61-0195-30AD-FE2B310CEF12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2" creationId="{7430BF12-D194-CD4F-91B0-70E794038B3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3" creationId="{E061BF52-2A58-BFF5-6137-B0AA34062974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4" creationId="{A6BBC577-1F89-F7D7-1A52-D7C9EB7DF29A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5" creationId="{8CE56D2C-2409-79A5-1346-27F7E81DDC24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6" creationId="{BED36191-B877-6913-6053-A48927EE4DA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7" creationId="{C8F2FB8D-174F-5C6E-4C23-FC8A27ED5CDE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8" creationId="{C8D85723-DA0F-2E9D-4CBA-85FF61C03373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9" creationId="{178FFA34-06A1-65AB-5F76-F8020FD0E1BB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0" creationId="{5ECE356D-4487-AB2D-6E15-02BFB7DEBDFE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1" creationId="{0993FE01-BA7C-0594-E5F1-82525703CB8B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2" creationId="{FBAE3298-66B1-0004-0EA6-4C9370987F8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3" creationId="{8C045F89-DAFB-D4F1-F4B9-1A6D475B551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4" creationId="{616D40F3-224A-5BF1-962A-E55F89F991FF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5" creationId="{395512F4-CBA2-737A-949F-204A8578F92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6" creationId="{9667CF42-91A5-F521-DEDD-7905F45E98F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7" creationId="{A0969C22-7824-F925-CD29-920E1C57E4C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8" creationId="{E8BFBABF-C501-2355-9AC8-6626C7621612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9" creationId="{F9EF00BC-B2BF-EDAE-515F-23D14141016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0" creationId="{070B9420-EAAF-3891-E819-82DEA0E4A8B1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1" creationId="{8C4027FE-C410-803B-2CF6-55A7881A57BA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2" creationId="{57DDF485-7007-8351-F1EF-93D71F39E6E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3" creationId="{7D3C0599-10FA-7C41-3A2F-69F8F5A5B24F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4" creationId="{CE7CD9B8-59A5-CB23-A473-5F3BACDCFBE2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5" creationId="{F05A1416-17C5-B804-BF35-95F98AC5A5ED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6" creationId="{23448CDD-91F6-A45B-9328-463D35EA4464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7" creationId="{AE3CF58A-31E8-B787-93B3-C5B0717B9B09}"/>
          </ac:spMkLst>
        </pc:spChg>
        <pc:spChg chg="add mod">
          <ac:chgData name="형동 박" userId="afe605ee33eb830c" providerId="LiveId" clId="{6D0D2F5F-10F2-4C66-9331-926D7538FE08}" dt="2024-08-01T07:36:45.262" v="1152" actId="1076"/>
          <ac:spMkLst>
            <pc:docMk/>
            <pc:sldMk cId="2908247693" sldId="339"/>
            <ac:spMk id="52" creationId="{B2C648D9-26F3-FC48-2D9B-EED1E5D4C2DA}"/>
          </ac:spMkLst>
        </pc:spChg>
        <pc:grpChg chg="add 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6" creationId="{0F1834C3-A219-3C95-50F7-2158B5F11577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8" creationId="{F8AE5002-3165-492F-F63E-B8F670A997A4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1" creationId="{3C10D597-FA45-44B4-BD79-15C315B2BBAA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3" creationId="{213E1654-949D-0245-7EB5-DF78CAF04050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4" creationId="{935A505B-F82A-6CE4-EE7D-3443BA3AE546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5" creationId="{D2BF121A-77F0-1E5E-F809-6B265FC69EFD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6" creationId="{A36B53AC-90F2-8707-D2AC-8120606AE69F}"/>
          </ac:grpSpMkLst>
        </pc:grpChg>
        <pc:picChg chg="add del mod">
          <ac:chgData name="형동 박" userId="afe605ee33eb830c" providerId="LiveId" clId="{6D0D2F5F-10F2-4C66-9331-926D7538FE08}" dt="2024-08-01T07:08:00.118" v="1048" actId="478"/>
          <ac:picMkLst>
            <pc:docMk/>
            <pc:sldMk cId="2908247693" sldId="339"/>
            <ac:picMk id="49" creationId="{CDF7D5A7-95F6-0445-488C-4D5E5393C07B}"/>
          </ac:picMkLst>
        </pc:picChg>
        <pc:picChg chg="add del mod">
          <ac:chgData name="형동 박" userId="afe605ee33eb830c" providerId="LiveId" clId="{6D0D2F5F-10F2-4C66-9331-926D7538FE08}" dt="2024-08-01T07:36:32.413" v="1149" actId="478"/>
          <ac:picMkLst>
            <pc:docMk/>
            <pc:sldMk cId="2908247693" sldId="339"/>
            <ac:picMk id="51" creationId="{772F0DCE-A4C0-4DA4-C9CD-B945578B49E6}"/>
          </ac:picMkLst>
        </pc:picChg>
        <pc:picChg chg="add mod ord">
          <ac:chgData name="형동 박" userId="afe605ee33eb830c" providerId="LiveId" clId="{6D0D2F5F-10F2-4C66-9331-926D7538FE08}" dt="2024-08-01T07:36:36.122" v="1151" actId="167"/>
          <ac:picMkLst>
            <pc:docMk/>
            <pc:sldMk cId="2908247693" sldId="339"/>
            <ac:picMk id="53" creationId="{8BCC8354-58CB-D8AF-FFE1-3AA6F4E26C74}"/>
          </ac:picMkLst>
        </pc:picChg>
        <pc:cxnChg chg="mod">
          <ac:chgData name="형동 박" userId="afe605ee33eb830c" providerId="LiveId" clId="{6D0D2F5F-10F2-4C66-9331-926D7538FE08}" dt="2024-08-01T07:07:48.897" v="1045"/>
          <ac:cxnSpMkLst>
            <pc:docMk/>
            <pc:sldMk cId="2908247693" sldId="339"/>
            <ac:cxnSpMk id="12" creationId="{BFB4C921-3B1C-49C6-9CE7-47E44CBEA357}"/>
          </ac:cxnSpMkLst>
        </pc:cxnChg>
        <pc:cxnChg chg="add del mod">
          <ac:chgData name="형동 박" userId="afe605ee33eb830c" providerId="LiveId" clId="{6D0D2F5F-10F2-4C66-9331-926D7538FE08}" dt="2024-08-01T07:08:01.127" v="1049" actId="478"/>
          <ac:cxnSpMkLst>
            <pc:docMk/>
            <pc:sldMk cId="2908247693" sldId="339"/>
            <ac:cxnSpMk id="48" creationId="{8D71BAAE-7BC5-46B1-F227-304A3F7E4D71}"/>
          </ac:cxnSpMkLst>
        </pc:cxnChg>
        <pc:cxnChg chg="add mod">
          <ac:chgData name="형동 박" userId="afe605ee33eb830c" providerId="LiveId" clId="{6D0D2F5F-10F2-4C66-9331-926D7538FE08}" dt="2024-08-01T07:09:33.113" v="1066"/>
          <ac:cxnSpMkLst>
            <pc:docMk/>
            <pc:sldMk cId="2908247693" sldId="339"/>
            <ac:cxnSpMk id="50" creationId="{70C1A20C-CCC3-597C-959D-0BB669694BBA}"/>
          </ac:cxnSpMkLst>
        </pc:cxnChg>
      </pc:sldChg>
      <pc:sldChg chg="addSp delSp modSp add mod">
        <pc:chgData name="형동 박" userId="afe605ee33eb830c" providerId="LiveId" clId="{6D0D2F5F-10F2-4C66-9331-926D7538FE08}" dt="2024-08-01T06:51:08.119" v="934" actId="6549"/>
        <pc:sldMkLst>
          <pc:docMk/>
          <pc:sldMk cId="3120061898" sldId="340"/>
        </pc:sldMkLst>
        <pc:spChg chg="add del mod">
          <ac:chgData name="형동 박" userId="afe605ee33eb830c" providerId="LiveId" clId="{6D0D2F5F-10F2-4C66-9331-926D7538FE08}" dt="2024-08-01T06:51:04.801" v="932" actId="478"/>
          <ac:spMkLst>
            <pc:docMk/>
            <pc:sldMk cId="3120061898" sldId="340"/>
            <ac:spMk id="3" creationId="{BE76DC86-B16A-D171-291A-38429293E03D}"/>
          </ac:spMkLst>
        </pc:spChg>
        <pc:spChg chg="add mod">
          <ac:chgData name="형동 박" userId="afe605ee33eb830c" providerId="LiveId" clId="{6D0D2F5F-10F2-4C66-9331-926D7538FE08}" dt="2024-08-01T06:51:08.119" v="934" actId="6549"/>
          <ac:spMkLst>
            <pc:docMk/>
            <pc:sldMk cId="3120061898" sldId="340"/>
            <ac:spMk id="4" creationId="{B37B2E42-8FB0-7A71-B44C-F6C6C5D9EEDB}"/>
          </ac:spMkLst>
        </pc:spChg>
        <pc:spChg chg="del">
          <ac:chgData name="형동 박" userId="afe605ee33eb830c" providerId="LiveId" clId="{6D0D2F5F-10F2-4C66-9331-926D7538FE08}" dt="2024-08-01T06:26:49.063" v="687" actId="478"/>
          <ac:spMkLst>
            <pc:docMk/>
            <pc:sldMk cId="3120061898" sldId="340"/>
            <ac:spMk id="183" creationId="{D598F18C-6AC2-A603-0EB8-886D41F51D68}"/>
          </ac:spMkLst>
        </pc:spChg>
        <pc:grpChg chg="del">
          <ac:chgData name="형동 박" userId="afe605ee33eb830c" providerId="LiveId" clId="{6D0D2F5F-10F2-4C66-9331-926D7538FE08}" dt="2024-08-01T06:26:53.472" v="688" actId="478"/>
          <ac:grpSpMkLst>
            <pc:docMk/>
            <pc:sldMk cId="3120061898" sldId="340"/>
            <ac:grpSpMk id="172" creationId="{C62262AC-EFAE-4F7D-4FA6-FF89958589FB}"/>
          </ac:grpSpMkLst>
        </pc:grpChg>
        <pc:grpChg chg="mod">
          <ac:chgData name="형동 박" userId="afe605ee33eb830c" providerId="LiveId" clId="{6D0D2F5F-10F2-4C66-9331-926D7538FE08}" dt="2024-08-01T06:27:19.469" v="690" actId="1076"/>
          <ac:grpSpMkLst>
            <pc:docMk/>
            <pc:sldMk cId="3120061898" sldId="340"/>
            <ac:grpSpMk id="173" creationId="{E8489A9B-6BA1-1233-3A09-C378422487AE}"/>
          </ac:grpSpMkLst>
        </pc:grpChg>
        <pc:picChg chg="add del mod">
          <ac:chgData name="형동 박" userId="afe605ee33eb830c" providerId="LiveId" clId="{6D0D2F5F-10F2-4C66-9331-926D7538FE08}" dt="2024-08-01T06:27:29.124" v="692" actId="478"/>
          <ac:picMkLst>
            <pc:docMk/>
            <pc:sldMk cId="3120061898" sldId="340"/>
            <ac:picMk id="2" creationId="{6FBF6B65-AD4C-34CB-7DF3-2E23D660FBB1}"/>
          </ac:picMkLst>
        </pc:picChg>
        <pc:cxnChg chg="del">
          <ac:chgData name="형동 박" userId="afe605ee33eb830c" providerId="LiveId" clId="{6D0D2F5F-10F2-4C66-9331-926D7538FE08}" dt="2024-08-01T06:26:45.214" v="685" actId="478"/>
          <ac:cxnSpMkLst>
            <pc:docMk/>
            <pc:sldMk cId="3120061898" sldId="340"/>
            <ac:cxnSpMk id="184" creationId="{089195D8-3852-C1AB-722E-23ACB0B4DD99}"/>
          </ac:cxnSpMkLst>
        </pc:cxnChg>
        <pc:cxnChg chg="del">
          <ac:chgData name="형동 박" userId="afe605ee33eb830c" providerId="LiveId" clId="{6D0D2F5F-10F2-4C66-9331-926D7538FE08}" dt="2024-08-01T06:26:46.285" v="686" actId="478"/>
          <ac:cxnSpMkLst>
            <pc:docMk/>
            <pc:sldMk cId="3120061898" sldId="340"/>
            <ac:cxnSpMk id="186" creationId="{463DB0B8-1558-AF31-57A4-BC180D3ADF58}"/>
          </ac:cxnSpMkLst>
        </pc:cxnChg>
      </pc:sldChg>
      <pc:sldChg chg="addSp delSp modSp add mod ord">
        <pc:chgData name="형동 박" userId="afe605ee33eb830c" providerId="LiveId" clId="{6D0D2F5F-10F2-4C66-9331-926D7538FE08}" dt="2024-08-01T06:51:00.064" v="931" actId="20577"/>
        <pc:sldMkLst>
          <pc:docMk/>
          <pc:sldMk cId="2158089415" sldId="341"/>
        </pc:sldMkLst>
        <pc:spChg chg="add del mod">
          <ac:chgData name="형동 박" userId="afe605ee33eb830c" providerId="LiveId" clId="{6D0D2F5F-10F2-4C66-9331-926D7538FE08}" dt="2024-08-01T06:50:54.952" v="920" actId="478"/>
          <ac:spMkLst>
            <pc:docMk/>
            <pc:sldMk cId="2158089415" sldId="341"/>
            <ac:spMk id="2" creationId="{431DD3AD-3638-232F-D5BD-0B847339C0CB}"/>
          </ac:spMkLst>
        </pc:spChg>
        <pc:spChg chg="add mod">
          <ac:chgData name="형동 박" userId="afe605ee33eb830c" providerId="LiveId" clId="{6D0D2F5F-10F2-4C66-9331-926D7538FE08}" dt="2024-08-01T06:51:00.064" v="931" actId="20577"/>
          <ac:spMkLst>
            <pc:docMk/>
            <pc:sldMk cId="2158089415" sldId="341"/>
            <ac:spMk id="3" creationId="{9DA429EB-4F8F-3684-8F5E-D4EB1F73C73D}"/>
          </ac:spMkLst>
        </pc:spChg>
      </pc:sldChg>
      <pc:sldChg chg="addSp delSp modSp add mod">
        <pc:chgData name="형동 박" userId="afe605ee33eb830c" providerId="LiveId" clId="{6D0D2F5F-10F2-4C66-9331-926D7538FE08}" dt="2024-08-01T06:50:50.929" v="919" actId="1076"/>
        <pc:sldMkLst>
          <pc:docMk/>
          <pc:sldMk cId="827850057" sldId="342"/>
        </pc:sldMkLst>
        <pc:spChg chg="add mod">
          <ac:chgData name="형동 박" userId="afe605ee33eb830c" providerId="LiveId" clId="{6D0D2F5F-10F2-4C66-9331-926D7538FE08}" dt="2024-08-01T06:50:50.929" v="919" actId="1076"/>
          <ac:spMkLst>
            <pc:docMk/>
            <pc:sldMk cId="827850057" sldId="342"/>
            <ac:spMk id="2" creationId="{B9ABF751-6054-89B2-472A-11A903876528}"/>
          </ac:spMkLst>
        </pc:spChg>
        <pc:spChg chg="add del mod">
          <ac:chgData name="형동 박" userId="afe605ee33eb830c" providerId="LiveId" clId="{6D0D2F5F-10F2-4C66-9331-926D7538FE08}" dt="2024-08-01T06:50:47.962" v="918" actId="478"/>
          <ac:spMkLst>
            <pc:docMk/>
            <pc:sldMk cId="827850057" sldId="342"/>
            <ac:spMk id="3" creationId="{7A6F4B69-9842-B60A-16C3-13B1E30BFE2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53" creationId="{57E86FA7-5977-2628-BDE1-88E788CFCAC4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54" creationId="{08868D35-98F0-869D-F7D3-D17DA5072261}"/>
          </ac:spMkLst>
        </pc:spChg>
        <pc:spChg chg="del mod topLvl">
          <ac:chgData name="형동 박" userId="afe605ee33eb830c" providerId="LiveId" clId="{6D0D2F5F-10F2-4C66-9331-926D7538FE08}" dt="2024-08-01T06:28:12.960" v="696" actId="478"/>
          <ac:spMkLst>
            <pc:docMk/>
            <pc:sldMk cId="827850057" sldId="342"/>
            <ac:spMk id="72" creationId="{2F840DD0-AB85-750D-D67C-48DE58BE09B5}"/>
          </ac:spMkLst>
        </pc:spChg>
        <pc:spChg chg="del mod topLvl">
          <ac:chgData name="형동 박" userId="afe605ee33eb830c" providerId="LiveId" clId="{6D0D2F5F-10F2-4C66-9331-926D7538FE08}" dt="2024-08-01T06:28:12.960" v="696" actId="478"/>
          <ac:spMkLst>
            <pc:docMk/>
            <pc:sldMk cId="827850057" sldId="342"/>
            <ac:spMk id="73" creationId="{7C32E677-8D86-8AF2-B8B0-E0FF829E80FE}"/>
          </ac:spMkLst>
        </pc:spChg>
        <pc:spChg chg="del mod topLvl">
          <ac:chgData name="형동 박" userId="afe605ee33eb830c" providerId="LiveId" clId="{6D0D2F5F-10F2-4C66-9331-926D7538FE08}" dt="2024-08-01T06:28:14.593" v="698" actId="478"/>
          <ac:spMkLst>
            <pc:docMk/>
            <pc:sldMk cId="827850057" sldId="342"/>
            <ac:spMk id="77" creationId="{94CE0F37-F912-C93B-131D-0BBBD155B7D2}"/>
          </ac:spMkLst>
        </pc:spChg>
        <pc:spChg chg="del mod topLvl">
          <ac:chgData name="형동 박" userId="afe605ee33eb830c" providerId="LiveId" clId="{6D0D2F5F-10F2-4C66-9331-926D7538FE08}" dt="2024-08-01T06:28:14.025" v="697" actId="478"/>
          <ac:spMkLst>
            <pc:docMk/>
            <pc:sldMk cId="827850057" sldId="342"/>
            <ac:spMk id="84" creationId="{4195A8D4-DFE5-4032-FFB5-17F40C85E65A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23" creationId="{09174664-FB62-A672-7956-D62016C5CE41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24" creationId="{E9A64FE4-102A-0665-A0BE-88154261DDA4}"/>
          </ac:spMkLst>
        </pc:spChg>
        <pc:spChg chg="del mod topLvl">
          <ac:chgData name="형동 박" userId="afe605ee33eb830c" providerId="LiveId" clId="{6D0D2F5F-10F2-4C66-9331-926D7538FE08}" dt="2024-08-01T06:28:25.147" v="712" actId="478"/>
          <ac:spMkLst>
            <pc:docMk/>
            <pc:sldMk cId="827850057" sldId="342"/>
            <ac:spMk id="125" creationId="{10A9D716-8678-2577-DE73-2E56A3DCEBBE}"/>
          </ac:spMkLst>
        </pc:spChg>
        <pc:spChg chg="del mod topLvl">
          <ac:chgData name="형동 박" userId="afe605ee33eb830c" providerId="LiveId" clId="{6D0D2F5F-10F2-4C66-9331-926D7538FE08}" dt="2024-08-01T06:28:25.587" v="713" actId="478"/>
          <ac:spMkLst>
            <pc:docMk/>
            <pc:sldMk cId="827850057" sldId="342"/>
            <ac:spMk id="126" creationId="{755FFA6A-F8B8-D4CE-49BC-F1B3C5EB65D5}"/>
          </ac:spMkLst>
        </pc:spChg>
        <pc:spChg chg="del mod topLvl">
          <ac:chgData name="형동 박" userId="afe605ee33eb830c" providerId="LiveId" clId="{6D0D2F5F-10F2-4C66-9331-926D7538FE08}" dt="2024-08-01T06:28:26.154" v="714" actId="478"/>
          <ac:spMkLst>
            <pc:docMk/>
            <pc:sldMk cId="827850057" sldId="342"/>
            <ac:spMk id="127" creationId="{7F1C2A90-7E18-CD22-96BE-FB4391CBCD34}"/>
          </ac:spMkLst>
        </pc:spChg>
        <pc:spChg chg="del mod topLvl">
          <ac:chgData name="형동 박" userId="afe605ee33eb830c" providerId="LiveId" clId="{6D0D2F5F-10F2-4C66-9331-926D7538FE08}" dt="2024-08-01T06:28:26.619" v="715" actId="478"/>
          <ac:spMkLst>
            <pc:docMk/>
            <pc:sldMk cId="827850057" sldId="342"/>
            <ac:spMk id="128" creationId="{34E59C84-D1AF-13EF-6E33-ADD234BDC610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1" creationId="{95E5AEFE-2F78-4FEE-CFF2-40FE1309A1CE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2" creationId="{DF5C3A6E-20D5-A747-C8B1-7D57CD117272}"/>
          </ac:spMkLst>
        </pc:spChg>
        <pc:spChg chg="del mod topLvl">
          <ac:chgData name="형동 박" userId="afe605ee33eb830c" providerId="LiveId" clId="{6D0D2F5F-10F2-4C66-9331-926D7538FE08}" dt="2024-08-01T06:28:15.537" v="699" actId="478"/>
          <ac:spMkLst>
            <pc:docMk/>
            <pc:sldMk cId="827850057" sldId="342"/>
            <ac:spMk id="133" creationId="{F4ECB9EF-02A4-538C-7E8E-EA0A1ACBDEC4}"/>
          </ac:spMkLst>
        </pc:spChg>
        <pc:spChg chg="del mod topLvl">
          <ac:chgData name="형동 박" userId="afe605ee33eb830c" providerId="LiveId" clId="{6D0D2F5F-10F2-4C66-9331-926D7538FE08}" dt="2024-08-01T06:28:16.041" v="700" actId="478"/>
          <ac:spMkLst>
            <pc:docMk/>
            <pc:sldMk cId="827850057" sldId="342"/>
            <ac:spMk id="134" creationId="{A9EB32B1-3D96-4620-FB2E-54C1FB992398}"/>
          </ac:spMkLst>
        </pc:spChg>
        <pc:spChg chg="del mod topLvl">
          <ac:chgData name="형동 박" userId="afe605ee33eb830c" providerId="LiveId" clId="{6D0D2F5F-10F2-4C66-9331-926D7538FE08}" dt="2024-08-01T06:28:16.562" v="701" actId="478"/>
          <ac:spMkLst>
            <pc:docMk/>
            <pc:sldMk cId="827850057" sldId="342"/>
            <ac:spMk id="135" creationId="{F6101232-132D-D656-82E1-915EC7AD72CB}"/>
          </ac:spMkLst>
        </pc:spChg>
        <pc:spChg chg="del mod topLvl">
          <ac:chgData name="형동 박" userId="afe605ee33eb830c" providerId="LiveId" clId="{6D0D2F5F-10F2-4C66-9331-926D7538FE08}" dt="2024-08-01T06:28:17.810" v="703" actId="478"/>
          <ac:spMkLst>
            <pc:docMk/>
            <pc:sldMk cId="827850057" sldId="342"/>
            <ac:spMk id="136" creationId="{F4CBF8AD-6332-EE4C-747C-ECCD2A77DAA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8" creationId="{D3B172AD-ED89-9071-D304-8DBE13431D0E}"/>
          </ac:spMkLst>
        </pc:spChg>
        <pc:spChg chg="del mod topLvl">
          <ac:chgData name="형동 박" userId="afe605ee33eb830c" providerId="LiveId" clId="{6D0D2F5F-10F2-4C66-9331-926D7538FE08}" dt="2024-08-01T06:28:27.923" v="717" actId="478"/>
          <ac:spMkLst>
            <pc:docMk/>
            <pc:sldMk cId="827850057" sldId="342"/>
            <ac:spMk id="139" creationId="{DFA68EE9-F561-9F45-6EFB-D54F3ABD509B}"/>
          </ac:spMkLst>
        </pc:spChg>
        <pc:spChg chg="del mod topLvl">
          <ac:chgData name="형동 박" userId="afe605ee33eb830c" providerId="LiveId" clId="{6D0D2F5F-10F2-4C66-9331-926D7538FE08}" dt="2024-08-01T06:28:27.300" v="716" actId="478"/>
          <ac:spMkLst>
            <pc:docMk/>
            <pc:sldMk cId="827850057" sldId="342"/>
            <ac:spMk id="140" creationId="{4E691EC0-A373-E536-0B1A-1E4903840387}"/>
          </ac:spMkLst>
        </pc:spChg>
        <pc:spChg chg="del mod topLvl">
          <ac:chgData name="형동 박" userId="afe605ee33eb830c" providerId="LiveId" clId="{6D0D2F5F-10F2-4C66-9331-926D7538FE08}" dt="2024-08-01T06:28:30.340" v="720" actId="478"/>
          <ac:spMkLst>
            <pc:docMk/>
            <pc:sldMk cId="827850057" sldId="342"/>
            <ac:spMk id="141" creationId="{31D8BB7B-F400-1F5E-23E6-A0E9836E60CB}"/>
          </ac:spMkLst>
        </pc:spChg>
        <pc:spChg chg="del mod topLvl">
          <ac:chgData name="형동 박" userId="afe605ee33eb830c" providerId="LiveId" clId="{6D0D2F5F-10F2-4C66-9331-926D7538FE08}" dt="2024-08-01T06:28:29.819" v="719" actId="478"/>
          <ac:spMkLst>
            <pc:docMk/>
            <pc:sldMk cId="827850057" sldId="342"/>
            <ac:spMk id="142" creationId="{21ED7515-1FFA-0403-758E-56EE97E7F017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43" creationId="{09AD7C38-8DDA-C8A0-998B-691CD7551072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45" creationId="{EA1225F5-420A-ED6C-B7AE-F210D53D47F5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46" creationId="{E51B1E58-F431-BF7C-BCE1-7720615401B8}"/>
          </ac:spMkLst>
        </pc:spChg>
        <pc:spChg chg="del mod topLvl">
          <ac:chgData name="형동 박" userId="afe605ee33eb830c" providerId="LiveId" clId="{6D0D2F5F-10F2-4C66-9331-926D7538FE08}" dt="2024-08-01T06:28:19.561" v="705" actId="478"/>
          <ac:spMkLst>
            <pc:docMk/>
            <pc:sldMk cId="827850057" sldId="342"/>
            <ac:spMk id="147" creationId="{85B3EB42-B8D3-536F-B149-CB8A67410627}"/>
          </ac:spMkLst>
        </pc:spChg>
        <pc:spChg chg="del mod topLvl">
          <ac:chgData name="형동 박" userId="afe605ee33eb830c" providerId="LiveId" clId="{6D0D2F5F-10F2-4C66-9331-926D7538FE08}" dt="2024-08-01T06:28:18.938" v="704" actId="478"/>
          <ac:spMkLst>
            <pc:docMk/>
            <pc:sldMk cId="827850057" sldId="342"/>
            <ac:spMk id="148" creationId="{3A026CB1-EFB0-6105-CCB7-2E257E6A6B78}"/>
          </ac:spMkLst>
        </pc:spChg>
        <pc:spChg chg="del mod topLvl">
          <ac:chgData name="형동 박" userId="afe605ee33eb830c" providerId="LiveId" clId="{6D0D2F5F-10F2-4C66-9331-926D7538FE08}" dt="2024-08-01T06:28:21.442" v="707" actId="478"/>
          <ac:spMkLst>
            <pc:docMk/>
            <pc:sldMk cId="827850057" sldId="342"/>
            <ac:spMk id="149" creationId="{137010A4-17A8-6888-519C-3BA775A74F2B}"/>
          </ac:spMkLst>
        </pc:spChg>
        <pc:spChg chg="del mod topLvl">
          <ac:chgData name="형동 박" userId="afe605ee33eb830c" providerId="LiveId" clId="{6D0D2F5F-10F2-4C66-9331-926D7538FE08}" dt="2024-08-01T06:28:20.818" v="706" actId="478"/>
          <ac:spMkLst>
            <pc:docMk/>
            <pc:sldMk cId="827850057" sldId="342"/>
            <ac:spMk id="150" creationId="{971CAF52-D32D-C4A2-9A98-4E35071D2411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51" creationId="{265D0ED7-DACA-D352-F75B-06F8AE2AB750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53" creationId="{9D2BBE6B-B20F-EB82-CB39-B91646EECA88}"/>
          </ac:spMkLst>
        </pc:spChg>
        <pc:spChg chg="del mod topLvl">
          <ac:chgData name="형동 박" userId="afe605ee33eb830c" providerId="LiveId" clId="{6D0D2F5F-10F2-4C66-9331-926D7538FE08}" dt="2024-08-01T06:28:31.067" v="721" actId="478"/>
          <ac:spMkLst>
            <pc:docMk/>
            <pc:sldMk cId="827850057" sldId="342"/>
            <ac:spMk id="154" creationId="{CE5F687C-A0BA-B4C4-37CD-FCF85350253B}"/>
          </ac:spMkLst>
        </pc:spChg>
        <pc:spChg chg="del mod topLvl">
          <ac:chgData name="형동 박" userId="afe605ee33eb830c" providerId="LiveId" clId="{6D0D2F5F-10F2-4C66-9331-926D7538FE08}" dt="2024-08-01T06:28:32.059" v="722" actId="478"/>
          <ac:spMkLst>
            <pc:docMk/>
            <pc:sldMk cId="827850057" sldId="342"/>
            <ac:spMk id="155" creationId="{25FB2A27-E3A3-20F9-4C86-1A65F955C335}"/>
          </ac:spMkLst>
        </pc:spChg>
        <pc:spChg chg="del mod topLvl">
          <ac:chgData name="형동 박" userId="afe605ee33eb830c" providerId="LiveId" clId="{6D0D2F5F-10F2-4C66-9331-926D7538FE08}" dt="2024-08-01T06:28:33.827" v="724" actId="478"/>
          <ac:spMkLst>
            <pc:docMk/>
            <pc:sldMk cId="827850057" sldId="342"/>
            <ac:spMk id="156" creationId="{319BEF47-C452-8E23-CF3C-9D900C9667A8}"/>
          </ac:spMkLst>
        </pc:spChg>
        <pc:spChg chg="del mod topLvl">
          <ac:chgData name="형동 박" userId="afe605ee33eb830c" providerId="LiveId" clId="{6D0D2F5F-10F2-4C66-9331-926D7538FE08}" dt="2024-08-01T06:28:33.307" v="723" actId="478"/>
          <ac:spMkLst>
            <pc:docMk/>
            <pc:sldMk cId="827850057" sldId="342"/>
            <ac:spMk id="157" creationId="{84A01016-4646-6BB5-15EF-527CFC632BDD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59" creationId="{73BEA08B-6D5C-41BE-4D75-3C41FF307D1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60" creationId="{C40D3D48-6A96-EEC7-9843-0B6B32CB4AA1}"/>
          </ac:spMkLst>
        </pc:spChg>
        <pc:spChg chg="del mod topLvl">
          <ac:chgData name="형동 박" userId="afe605ee33eb830c" providerId="LiveId" clId="{6D0D2F5F-10F2-4C66-9331-926D7538FE08}" dt="2024-08-01T06:28:22.490" v="708" actId="478"/>
          <ac:spMkLst>
            <pc:docMk/>
            <pc:sldMk cId="827850057" sldId="342"/>
            <ac:spMk id="161" creationId="{5874BA63-4068-203E-B591-2DFAAF539C45}"/>
          </ac:spMkLst>
        </pc:spChg>
        <pc:spChg chg="del mod topLvl">
          <ac:chgData name="형동 박" userId="afe605ee33eb830c" providerId="LiveId" clId="{6D0D2F5F-10F2-4C66-9331-926D7538FE08}" dt="2024-08-01T06:28:23.130" v="709" actId="478"/>
          <ac:spMkLst>
            <pc:docMk/>
            <pc:sldMk cId="827850057" sldId="342"/>
            <ac:spMk id="162" creationId="{4A902DA7-AA68-A539-A6CA-C94FFB7561A0}"/>
          </ac:spMkLst>
        </pc:spChg>
        <pc:spChg chg="del mod topLvl">
          <ac:chgData name="형동 박" userId="afe605ee33eb830c" providerId="LiveId" clId="{6D0D2F5F-10F2-4C66-9331-926D7538FE08}" dt="2024-08-01T06:28:24.218" v="711" actId="478"/>
          <ac:spMkLst>
            <pc:docMk/>
            <pc:sldMk cId="827850057" sldId="342"/>
            <ac:spMk id="163" creationId="{A9869740-E8BA-4890-E285-6367B90F6BD8}"/>
          </ac:spMkLst>
        </pc:spChg>
        <pc:spChg chg="del mod topLvl">
          <ac:chgData name="형동 박" userId="afe605ee33eb830c" providerId="LiveId" clId="{6D0D2F5F-10F2-4C66-9331-926D7538FE08}" dt="2024-08-01T06:28:23.699" v="710" actId="478"/>
          <ac:spMkLst>
            <pc:docMk/>
            <pc:sldMk cId="827850057" sldId="342"/>
            <ac:spMk id="164" creationId="{92C28E38-13D5-9899-A58E-2257CB3C11A2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66" creationId="{4AA239CB-9237-1FD3-5047-4A321C83F680}"/>
          </ac:spMkLst>
        </pc:spChg>
        <pc:spChg chg="del mod topLvl">
          <ac:chgData name="형동 박" userId="afe605ee33eb830c" providerId="LiveId" clId="{6D0D2F5F-10F2-4C66-9331-926D7538FE08}" dt="2024-08-01T06:28:34.876" v="725" actId="478"/>
          <ac:spMkLst>
            <pc:docMk/>
            <pc:sldMk cId="827850057" sldId="342"/>
            <ac:spMk id="167" creationId="{C78B0B6F-E000-CED2-5960-5CAEDD2BE0CC}"/>
          </ac:spMkLst>
        </pc:spChg>
        <pc:spChg chg="del mod topLvl">
          <ac:chgData name="형동 박" userId="afe605ee33eb830c" providerId="LiveId" clId="{6D0D2F5F-10F2-4C66-9331-926D7538FE08}" dt="2024-08-01T06:28:36.429" v="727" actId="478"/>
          <ac:spMkLst>
            <pc:docMk/>
            <pc:sldMk cId="827850057" sldId="342"/>
            <ac:spMk id="168" creationId="{F671D0AB-1393-EA57-EE01-59CD0F67266F}"/>
          </ac:spMkLst>
        </pc:spChg>
        <pc:spChg chg="del mod topLvl">
          <ac:chgData name="형동 박" userId="afe605ee33eb830c" providerId="LiveId" clId="{6D0D2F5F-10F2-4C66-9331-926D7538FE08}" dt="2024-08-01T06:28:35.660" v="726" actId="478"/>
          <ac:spMkLst>
            <pc:docMk/>
            <pc:sldMk cId="827850057" sldId="342"/>
            <ac:spMk id="169" creationId="{3B7B852A-A6A0-2C53-27B5-A76513ED1524}"/>
          </ac:spMkLst>
        </pc:spChg>
        <pc:spChg chg="del mod topLvl">
          <ac:chgData name="형동 박" userId="afe605ee33eb830c" providerId="LiveId" clId="{6D0D2F5F-10F2-4C66-9331-926D7538FE08}" dt="2024-08-01T06:28:37.027" v="728" actId="478"/>
          <ac:spMkLst>
            <pc:docMk/>
            <pc:sldMk cId="827850057" sldId="342"/>
            <ac:spMk id="170" creationId="{BB07996C-DFFF-6F9E-9ACE-745F64044805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71" creationId="{841A3E22-F699-3C7E-3C7C-376BAA1AC922}"/>
          </ac:spMkLst>
        </pc:s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14" creationId="{27066B3E-0F3B-C3E0-A62E-687239D9CADD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29" creationId="{B9908A75-FC42-A32C-143F-D805C329F247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30" creationId="{44076922-0370-3C25-60F8-C1D7104B298B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37" creationId="{E1357AEA-87A1-9CB9-A860-FCCAEFB5A7FD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44" creationId="{E65895F2-8DDF-296E-81B1-C9A94A80A2D8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52" creationId="{CCB1428D-086E-30B6-E307-1CAF1CFEA962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58" creationId="{4AD93BB6-6CC5-ED3D-F3A5-82081868E8A9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65" creationId="{F1CA7F41-8D5B-A8D8-45D8-1AABD3E0AEE8}"/>
          </ac:grpSpMkLst>
        </pc:grpChg>
        <pc:grpChg chg="del">
          <ac:chgData name="형동 박" userId="afe605ee33eb830c" providerId="LiveId" clId="{6D0D2F5F-10F2-4C66-9331-926D7538FE08}" dt="2024-08-01T06:27:51.461" v="694" actId="165"/>
          <ac:grpSpMkLst>
            <pc:docMk/>
            <pc:sldMk cId="827850057" sldId="342"/>
            <ac:grpSpMk id="172" creationId="{C62262AC-EFAE-4F7D-4FA6-FF89958589FB}"/>
          </ac:grpSpMkLst>
        </pc:grpChg>
      </pc:sldChg>
      <pc:sldChg chg="addSp delSp modSp add mod">
        <pc:chgData name="형동 박" userId="afe605ee33eb830c" providerId="LiveId" clId="{6D0D2F5F-10F2-4C66-9331-926D7538FE08}" dt="2024-08-01T06:55:53.707" v="966" actId="207"/>
        <pc:sldMkLst>
          <pc:docMk/>
          <pc:sldMk cId="3280502628" sldId="343"/>
        </pc:sldMkLst>
        <pc:spChg chg="add mod">
          <ac:chgData name="형동 박" userId="afe605ee33eb830c" providerId="LiveId" clId="{6D0D2F5F-10F2-4C66-9331-926D7538FE08}" dt="2024-08-01T06:37:58.685" v="752" actId="1076"/>
          <ac:spMkLst>
            <pc:docMk/>
            <pc:sldMk cId="3280502628" sldId="343"/>
            <ac:spMk id="2" creationId="{D754A189-ACCD-072E-FB1D-28C382A68241}"/>
          </ac:spMkLst>
        </pc:spChg>
        <pc:spChg chg="add mod">
          <ac:chgData name="형동 박" userId="afe605ee33eb830c" providerId="LiveId" clId="{6D0D2F5F-10F2-4C66-9331-926D7538FE08}" dt="2024-08-01T06:37:58.685" v="752" actId="1076"/>
          <ac:spMkLst>
            <pc:docMk/>
            <pc:sldMk cId="3280502628" sldId="343"/>
            <ac:spMk id="3" creationId="{A644FCCE-69DB-342D-FE20-D7C9F54BF3E7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4" creationId="{2CE20343-4C35-7EF2-8945-D2E262A36358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5" creationId="{018FFB6F-58F6-D283-475E-6B61CDDEA9CA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6" creationId="{BFB29C10-4203-FB9B-326B-8523AEA432A2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7" creationId="{D3FC796B-0F71-45E9-DD51-6CC0B16D9078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8" creationId="{F2743ECB-7EE1-172A-0283-D3E670532F3D}"/>
          </ac:spMkLst>
        </pc:spChg>
        <pc:spChg chg="add mod">
          <ac:chgData name="형동 박" userId="afe605ee33eb830c" providerId="LiveId" clId="{6D0D2F5F-10F2-4C66-9331-926D7538FE08}" dt="2024-08-01T06:53:55.990" v="953" actId="207"/>
          <ac:spMkLst>
            <pc:docMk/>
            <pc:sldMk cId="3280502628" sldId="343"/>
            <ac:spMk id="9" creationId="{632B3080-A6CE-95E3-03E9-623FABA36009}"/>
          </ac:spMkLst>
        </pc:spChg>
        <pc:spChg chg="add mod">
          <ac:chgData name="형동 박" userId="afe605ee33eb830c" providerId="LiveId" clId="{6D0D2F5F-10F2-4C66-9331-926D7538FE08}" dt="2024-08-01T06:54:17.478" v="956" actId="207"/>
          <ac:spMkLst>
            <pc:docMk/>
            <pc:sldMk cId="3280502628" sldId="343"/>
            <ac:spMk id="10" creationId="{BADA6A53-D272-1715-C868-92E064D3AA97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11" creationId="{4E1254A5-2814-5A39-D0B8-C9CD0CE8746C}"/>
          </ac:spMkLst>
        </pc:spChg>
        <pc:spChg chg="add mod">
          <ac:chgData name="형동 박" userId="afe605ee33eb830c" providerId="LiveId" clId="{6D0D2F5F-10F2-4C66-9331-926D7538FE08}" dt="2024-08-01T06:55:09.202" v="961" actId="207"/>
          <ac:spMkLst>
            <pc:docMk/>
            <pc:sldMk cId="3280502628" sldId="343"/>
            <ac:spMk id="12" creationId="{7674E2B9-0C8F-73E0-3234-4996BAB7C526}"/>
          </ac:spMkLst>
        </pc:spChg>
        <pc:spChg chg="add mod">
          <ac:chgData name="형동 박" userId="afe605ee33eb830c" providerId="LiveId" clId="{6D0D2F5F-10F2-4C66-9331-926D7538FE08}" dt="2024-08-01T06:55:40.859" v="964" actId="207"/>
          <ac:spMkLst>
            <pc:docMk/>
            <pc:sldMk cId="3280502628" sldId="343"/>
            <ac:spMk id="13" creationId="{1AF0BA21-5D9E-9772-5727-6BD17AF1ECCB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4" creationId="{77B56891-AECC-D437-971A-094421E2FB51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5" creationId="{BC9E4F9F-7D44-7686-D73C-6456BC81B73B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6" creationId="{CBBFE16A-3EAA-1ED4-6F1B-3EA0CD375A28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7" creationId="{081FE112-DFB6-5CB9-8D1B-7B361B964761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8" creationId="{EB43B38A-7C60-5B0F-ED65-BDF1A87A11E7}"/>
          </ac:spMkLst>
        </pc:spChg>
        <pc:spChg chg="mod">
          <ac:chgData name="형동 박" userId="afe605ee33eb830c" providerId="LiveId" clId="{6D0D2F5F-10F2-4C66-9331-926D7538FE08}" dt="2024-08-01T06:54:02.177" v="954" actId="207"/>
          <ac:spMkLst>
            <pc:docMk/>
            <pc:sldMk cId="3280502628" sldId="343"/>
            <ac:spMk id="22" creationId="{4B057213-5DF1-5895-AA04-F1013AF40963}"/>
          </ac:spMkLst>
        </pc:spChg>
        <pc:spChg chg="mod">
          <ac:chgData name="형동 박" userId="afe605ee33eb830c" providerId="LiveId" clId="{6D0D2F5F-10F2-4C66-9331-926D7538FE08}" dt="2024-08-01T06:54:24.805" v="957" actId="207"/>
          <ac:spMkLst>
            <pc:docMk/>
            <pc:sldMk cId="3280502628" sldId="343"/>
            <ac:spMk id="23" creationId="{DC7A390C-AF3E-D0DF-F353-3B327EA5B84B}"/>
          </ac:spMkLst>
        </pc:spChg>
        <pc:spChg chg="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24" creationId="{F1EC6D7B-B928-6A64-76A1-5A1237CBD036}"/>
          </ac:spMkLst>
        </pc:spChg>
        <pc:spChg chg="mod">
          <ac:chgData name="형동 박" userId="afe605ee33eb830c" providerId="LiveId" clId="{6D0D2F5F-10F2-4C66-9331-926D7538FE08}" dt="2024-08-01T06:55:16.033" v="962" actId="207"/>
          <ac:spMkLst>
            <pc:docMk/>
            <pc:sldMk cId="3280502628" sldId="343"/>
            <ac:spMk id="25" creationId="{EA6F5CDF-167D-FE93-A7BF-379B7D5DC6D7}"/>
          </ac:spMkLst>
        </pc:spChg>
        <pc:spChg chg="mod">
          <ac:chgData name="형동 박" userId="afe605ee33eb830c" providerId="LiveId" clId="{6D0D2F5F-10F2-4C66-9331-926D7538FE08}" dt="2024-08-01T06:55:45.959" v="965" actId="207"/>
          <ac:spMkLst>
            <pc:docMk/>
            <pc:sldMk cId="3280502628" sldId="343"/>
            <ac:spMk id="26" creationId="{A68DA8DA-2FD8-D2C4-30F2-3D313D2C211B}"/>
          </ac:spMkLst>
        </pc:spChg>
        <pc:spChg chg="mod">
          <ac:chgData name="형동 박" userId="afe605ee33eb830c" providerId="LiveId" clId="{6D0D2F5F-10F2-4C66-9331-926D7538FE08}" dt="2024-08-01T06:54:09.730" v="955" actId="207"/>
          <ac:spMkLst>
            <pc:docMk/>
            <pc:sldMk cId="3280502628" sldId="343"/>
            <ac:spMk id="28" creationId="{3742E649-81BB-AEDF-FEF8-D0D0C2E4139C}"/>
          </ac:spMkLst>
        </pc:spChg>
        <pc:spChg chg="mod">
          <ac:chgData name="형동 박" userId="afe605ee33eb830c" providerId="LiveId" clId="{6D0D2F5F-10F2-4C66-9331-926D7538FE08}" dt="2024-08-01T06:55:01.999" v="960" actId="207"/>
          <ac:spMkLst>
            <pc:docMk/>
            <pc:sldMk cId="3280502628" sldId="343"/>
            <ac:spMk id="29" creationId="{44ADDE07-2AED-3C72-C7D1-DFA9C94415B1}"/>
          </ac:spMkLst>
        </pc:spChg>
        <pc:spChg chg="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0" creationId="{0B47E056-B18F-FDA2-4F2A-9E072EA82CF0}"/>
          </ac:spMkLst>
        </pc:spChg>
        <pc:spChg chg="mod">
          <ac:chgData name="형동 박" userId="afe605ee33eb830c" providerId="LiveId" clId="{6D0D2F5F-10F2-4C66-9331-926D7538FE08}" dt="2024-08-01T06:55:27.464" v="963" actId="207"/>
          <ac:spMkLst>
            <pc:docMk/>
            <pc:sldMk cId="3280502628" sldId="343"/>
            <ac:spMk id="31" creationId="{AB49AF40-1BE2-09CE-770F-63A454855C66}"/>
          </ac:spMkLst>
        </pc:spChg>
        <pc:spChg chg="mod">
          <ac:chgData name="형동 박" userId="afe605ee33eb830c" providerId="LiveId" clId="{6D0D2F5F-10F2-4C66-9331-926D7538FE08}" dt="2024-08-01T06:55:53.707" v="966" actId="207"/>
          <ac:spMkLst>
            <pc:docMk/>
            <pc:sldMk cId="3280502628" sldId="343"/>
            <ac:spMk id="32" creationId="{79848E53-9318-3671-3E19-B8DC4A81B46C}"/>
          </ac:spMkLst>
        </pc:spChg>
        <pc:spChg chg="add mod topLvl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3" creationId="{6F4F3B57-73B2-86FB-9C80-C0A27D3B41DC}"/>
          </ac:spMkLst>
        </pc:spChg>
        <pc:spChg chg="add mod">
          <ac:chgData name="형동 박" userId="afe605ee33eb830c" providerId="LiveId" clId="{6D0D2F5F-10F2-4C66-9331-926D7538FE08}" dt="2024-08-01T06:47:39.007" v="842" actId="14100"/>
          <ac:spMkLst>
            <pc:docMk/>
            <pc:sldMk cId="3280502628" sldId="343"/>
            <ac:spMk id="35" creationId="{C5702C1B-091D-B9D3-CD98-231B1B8025C9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6" creationId="{9990052C-C318-A8A5-37FB-61045BAC7692}"/>
          </ac:spMkLst>
        </pc:spChg>
        <pc:spChg chg="add mod">
          <ac:chgData name="형동 박" userId="afe605ee33eb830c" providerId="LiveId" clId="{6D0D2F5F-10F2-4C66-9331-926D7538FE08}" dt="2024-08-01T06:46:51.366" v="809" actId="14100"/>
          <ac:spMkLst>
            <pc:docMk/>
            <pc:sldMk cId="3280502628" sldId="343"/>
            <ac:spMk id="39" creationId="{F1642F65-117C-B7A6-6884-0981148E8E39}"/>
          </ac:spMkLst>
        </pc:spChg>
        <pc:spChg chg="add mod">
          <ac:chgData name="형동 박" userId="afe605ee33eb830c" providerId="LiveId" clId="{6D0D2F5F-10F2-4C66-9331-926D7538FE08}" dt="2024-08-01T06:47:31.027" v="840" actId="1076"/>
          <ac:spMkLst>
            <pc:docMk/>
            <pc:sldMk cId="3280502628" sldId="343"/>
            <ac:spMk id="40" creationId="{05CAA394-B28C-3916-3E7B-F22A86916198}"/>
          </ac:spMkLst>
        </pc:spChg>
        <pc:spChg chg="add mod">
          <ac:chgData name="형동 박" userId="afe605ee33eb830c" providerId="LiveId" clId="{6D0D2F5F-10F2-4C66-9331-926D7538FE08}" dt="2024-08-01T06:47:28.468" v="839" actId="14100"/>
          <ac:spMkLst>
            <pc:docMk/>
            <pc:sldMk cId="3280502628" sldId="343"/>
            <ac:spMk id="41" creationId="{527398B2-D059-F031-C63A-42A7EF0F8850}"/>
          </ac:spMkLst>
        </pc:spChg>
        <pc:spChg chg="add del mod">
          <ac:chgData name="형동 박" userId="afe605ee33eb830c" providerId="LiveId" clId="{6D0D2F5F-10F2-4C66-9331-926D7538FE08}" dt="2024-08-01T06:53:47.844" v="952" actId="478"/>
          <ac:spMkLst>
            <pc:docMk/>
            <pc:sldMk cId="3280502628" sldId="343"/>
            <ac:spMk id="47" creationId="{AF700976-0A7F-8F89-F7E8-B1FC7EB8F105}"/>
          </ac:spMkLst>
        </pc:spChg>
        <pc:spChg chg="add del mod">
          <ac:chgData name="형동 박" userId="afe605ee33eb830c" providerId="LiveId" clId="{6D0D2F5F-10F2-4C66-9331-926D7538FE08}" dt="2024-08-01T06:53:40.755" v="950" actId="478"/>
          <ac:spMkLst>
            <pc:docMk/>
            <pc:sldMk cId="3280502628" sldId="343"/>
            <ac:spMk id="48" creationId="{76D950C9-0E9D-980F-F9BE-A165CAD18369}"/>
          </ac:spMkLst>
        </pc:spChg>
        <pc:spChg chg="del">
          <ac:chgData name="형동 박" userId="afe605ee33eb830c" providerId="LiveId" clId="{6D0D2F5F-10F2-4C66-9331-926D7538FE08}" dt="2024-08-01T06:32:20.654" v="735" actId="478"/>
          <ac:spMkLst>
            <pc:docMk/>
            <pc:sldMk cId="3280502628" sldId="343"/>
            <ac:spMk id="183" creationId="{D598F18C-6AC2-A603-0EB8-886D41F51D68}"/>
          </ac:spMkLst>
        </pc:s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19" creationId="{185FB067-C9FE-2A8B-1F85-037490EAF406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0" creationId="{F071EBA2-A43F-EFDE-D455-9516DF5F0C42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1" creationId="{62F2EA1E-59AA-E718-1BE1-3CB164CB57F1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7" creationId="{7108994D-1705-8C71-A55C-1CA16263EFD7}"/>
          </ac:grpSpMkLst>
        </pc:grpChg>
        <pc:grpChg chg="add del mod">
          <ac:chgData name="형동 박" userId="afe605ee33eb830c" providerId="LiveId" clId="{6D0D2F5F-10F2-4C66-9331-926D7538FE08}" dt="2024-08-01T06:45:31.286" v="797" actId="165"/>
          <ac:grpSpMkLst>
            <pc:docMk/>
            <pc:sldMk cId="3280502628" sldId="343"/>
            <ac:grpSpMk id="34" creationId="{4CEF9A02-6FF1-7587-5F63-0B73A3493E46}"/>
          </ac:grpSpMkLst>
        </pc:grpChg>
        <pc:grpChg chg="add mod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37" creationId="{67705E3A-7ED4-8369-D5E4-14DBF2762A60}"/>
          </ac:grpSpMkLst>
        </pc:grpChg>
        <pc:grpChg chg="del">
          <ac:chgData name="형동 박" userId="afe605ee33eb830c" providerId="LiveId" clId="{6D0D2F5F-10F2-4C66-9331-926D7538FE08}" dt="2024-08-01T06:32:21.678" v="736" actId="478"/>
          <ac:grpSpMkLst>
            <pc:docMk/>
            <pc:sldMk cId="3280502628" sldId="343"/>
            <ac:grpSpMk id="172" creationId="{C62262AC-EFAE-4F7D-4FA6-FF89958589FB}"/>
          </ac:grpSpMkLst>
        </pc:grpChg>
        <pc:grpChg chg="del">
          <ac:chgData name="형동 박" userId="afe605ee33eb830c" providerId="LiveId" clId="{6D0D2F5F-10F2-4C66-9331-926D7538FE08}" dt="2024-08-01T06:32:24.102" v="739" actId="478"/>
          <ac:grpSpMkLst>
            <pc:docMk/>
            <pc:sldMk cId="3280502628" sldId="343"/>
            <ac:grpSpMk id="173" creationId="{E8489A9B-6BA1-1233-3A09-C378422487AE}"/>
          </ac:grpSpMkLst>
        </pc:grpChg>
        <pc:cxnChg chg="add mod">
          <ac:chgData name="형동 박" userId="afe605ee33eb830c" providerId="LiveId" clId="{6D0D2F5F-10F2-4C66-9331-926D7538FE08}" dt="2024-08-01T06:47:52.470" v="845" actId="14100"/>
          <ac:cxnSpMkLst>
            <pc:docMk/>
            <pc:sldMk cId="3280502628" sldId="343"/>
            <ac:cxnSpMk id="42" creationId="{C7EE3D42-FCFD-BCEF-B529-4C9E991F9A78}"/>
          </ac:cxnSpMkLst>
        </pc:cxnChg>
        <pc:cxnChg chg="add mod">
          <ac:chgData name="형동 박" userId="afe605ee33eb830c" providerId="LiveId" clId="{6D0D2F5F-10F2-4C66-9331-926D7538FE08}" dt="2024-08-01T06:48:02.987" v="848" actId="14100"/>
          <ac:cxnSpMkLst>
            <pc:docMk/>
            <pc:sldMk cId="3280502628" sldId="343"/>
            <ac:cxnSpMk id="44" creationId="{B99D2685-56C2-A9C1-FE6B-8966F353D393}"/>
          </ac:cxnSpMkLst>
        </pc:cxnChg>
        <pc:cxnChg chg="del">
          <ac:chgData name="형동 박" userId="afe605ee33eb830c" providerId="LiveId" clId="{6D0D2F5F-10F2-4C66-9331-926D7538FE08}" dt="2024-08-01T06:32:23.653" v="738" actId="478"/>
          <ac:cxnSpMkLst>
            <pc:docMk/>
            <pc:sldMk cId="3280502628" sldId="343"/>
            <ac:cxnSpMk id="184" creationId="{089195D8-3852-C1AB-722E-23ACB0B4DD99}"/>
          </ac:cxnSpMkLst>
        </pc:cxnChg>
        <pc:cxnChg chg="del">
          <ac:chgData name="형동 박" userId="afe605ee33eb830c" providerId="LiveId" clId="{6D0D2F5F-10F2-4C66-9331-926D7538FE08}" dt="2024-08-01T06:32:22.933" v="737" actId="478"/>
          <ac:cxnSpMkLst>
            <pc:docMk/>
            <pc:sldMk cId="3280502628" sldId="343"/>
            <ac:cxnSpMk id="186" creationId="{463DB0B8-1558-AF31-57A4-BC180D3ADF58}"/>
          </ac:cxnSpMkLst>
        </pc:cxnChg>
      </pc:sldChg>
      <pc:sldChg chg="add del">
        <pc:chgData name="형동 박" userId="afe605ee33eb830c" providerId="LiveId" clId="{6D0D2F5F-10F2-4C66-9331-926D7538FE08}" dt="2024-08-01T06:56:23.872" v="973" actId="47"/>
        <pc:sldMkLst>
          <pc:docMk/>
          <pc:sldMk cId="2620310818" sldId="344"/>
        </pc:sldMkLst>
      </pc:sldChg>
      <pc:sldChg chg="addSp delSp modSp add mod">
        <pc:chgData name="형동 박" userId="afe605ee33eb830c" providerId="LiveId" clId="{6D0D2F5F-10F2-4C66-9331-926D7538FE08}" dt="2024-08-01T06:56:50.881" v="978" actId="207"/>
        <pc:sldMkLst>
          <pc:docMk/>
          <pc:sldMk cId="2109177721" sldId="345"/>
        </pc:sldMkLst>
        <pc:spChg chg="add mod">
          <ac:chgData name="형동 박" userId="afe605ee33eb830c" providerId="LiveId" clId="{6D0D2F5F-10F2-4C66-9331-926D7538FE08}" dt="2024-08-01T06:56:04.388" v="968"/>
          <ac:spMkLst>
            <pc:docMk/>
            <pc:sldMk cId="2109177721" sldId="345"/>
            <ac:spMk id="14" creationId="{0F07C216-BF35-61C2-6EED-630F98B7C6BD}"/>
          </ac:spMkLst>
        </pc:spChg>
        <pc:spChg chg="add del mod">
          <ac:chgData name="형동 박" userId="afe605ee33eb830c" providerId="LiveId" clId="{6D0D2F5F-10F2-4C66-9331-926D7538FE08}" dt="2024-08-01T06:56:18.518" v="972" actId="478"/>
          <ac:spMkLst>
            <pc:docMk/>
            <pc:sldMk cId="2109177721" sldId="345"/>
            <ac:spMk id="15" creationId="{66041B0E-5D11-E09B-EFFA-2EB6606911EE}"/>
          </ac:spMkLst>
        </pc:spChg>
        <pc:spChg chg="add mod">
          <ac:chgData name="형동 박" userId="afe605ee33eb830c" providerId="LiveId" clId="{6D0D2F5F-10F2-4C66-9331-926D7538FE08}" dt="2024-08-01T06:56:50.881" v="978" actId="207"/>
          <ac:spMkLst>
            <pc:docMk/>
            <pc:sldMk cId="2109177721" sldId="345"/>
            <ac:spMk id="16" creationId="{0C112BB8-1E47-5FEF-52AA-A4A76F409DD6}"/>
          </ac:spMkLst>
        </pc:spChg>
      </pc:sldChg>
      <pc:sldChg chg="addSp delSp modSp add mod ord">
        <pc:chgData name="형동 박" userId="afe605ee33eb830c" providerId="LiveId" clId="{6D0D2F5F-10F2-4C66-9331-926D7538FE08}" dt="2024-08-01T06:59:53.902" v="999" actId="478"/>
        <pc:sldMkLst>
          <pc:docMk/>
          <pc:sldMk cId="730657022" sldId="346"/>
        </pc:sldMkLst>
        <pc:spChg chg="del mod topLvl">
          <ac:chgData name="형동 박" userId="afe605ee33eb830c" providerId="LiveId" clId="{6D0D2F5F-10F2-4C66-9331-926D7538FE08}" dt="2024-08-01T06:59:29.084" v="992" actId="478"/>
          <ac:spMkLst>
            <pc:docMk/>
            <pc:sldMk cId="730657022" sldId="346"/>
            <ac:spMk id="78" creationId="{E3DEFE17-71DA-FE36-D98F-B04DA87ACBFF}"/>
          </ac:spMkLst>
        </pc:spChg>
        <pc:spChg chg="del mod">
          <ac:chgData name="형동 박" userId="afe605ee33eb830c" providerId="LiveId" clId="{6D0D2F5F-10F2-4C66-9331-926D7538FE08}" dt="2024-08-01T06:59:27.251" v="991" actId="478"/>
          <ac:spMkLst>
            <pc:docMk/>
            <pc:sldMk cId="730657022" sldId="346"/>
            <ac:spMk id="79" creationId="{DE2B1C88-D1E6-8516-D83C-0D0C1B8B0F1A}"/>
          </ac:spMkLst>
        </pc:spChg>
        <pc:spChg chg="add del mod topLvl">
          <ac:chgData name="형동 박" userId="afe605ee33eb830c" providerId="LiveId" clId="{6D0D2F5F-10F2-4C66-9331-926D7538FE08}" dt="2024-08-01T06:59:38.572" v="996" actId="478"/>
          <ac:spMkLst>
            <pc:docMk/>
            <pc:sldMk cId="730657022" sldId="346"/>
            <ac:spMk id="92" creationId="{26B7AF9E-82D2-AC15-3C38-FC08B8690038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6" creationId="{A343978D-9890-EAFC-798C-50618C9819C5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7" creationId="{909A7C04-F81B-B587-491B-36172E344EF4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8" creationId="{0ED11FE5-003A-7E16-8B9C-382E310D6B5A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39" creationId="{64F336D9-827E-7127-5B74-948D6EA8B67E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0" creationId="{9405EF6B-C3E8-1F55-6E43-1089401AAA4F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1" creationId="{A6A30B5F-4B62-78DD-7DC7-081D73248D4D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2" creationId="{54967226-B336-F6F3-EBBD-BE403218E0C6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4" creationId="{88A3A3AC-CB52-FF55-7A85-86E5E10F4DB4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5" creationId="{931CD30F-CC36-7AD2-7F4D-95613578EFBB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6" creationId="{A0BDDD78-450B-36C4-6BD9-2AB761E1E5EE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7" creationId="{62B79EAE-C7DE-943A-1C99-A7201A48400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8" creationId="{2F806E70-5DB0-806A-286B-4A80154E5B7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9" creationId="{516FBA8F-CA7F-0C9B-5939-B5FC2AB74234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0" creationId="{35EC6872-8197-57F8-9A92-CB4A36F83706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2" creationId="{0DDB57FC-0EEC-23E6-7388-B04EC8F1080F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3" creationId="{8560A940-8EBF-753E-0563-B15EE5C2B76A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4" creationId="{C79CF8B9-6455-7BB4-BFBF-3A199BB502F9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5" creationId="{9E5ACE0D-9E30-B697-F2B1-35CB736084AD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6" creationId="{9287FE45-F80D-004F-0984-19BD6B571D6C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7" creationId="{FD70CB06-D924-AA71-7D37-0F080382B66B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8" creationId="{AB7E2CCE-37D7-5DA0-0DB1-168D8365A539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6" creationId="{697BC2DD-A630-7950-D1E5-10E7B05597EE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7" creationId="{E5EDB353-7A65-1FD7-A21E-9637176DA3FE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8" creationId="{68DB4C4A-DF11-B782-30C9-504398BCF2E2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79" creationId="{DF973C56-F6AE-D1CE-53ED-467D80C50EB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0" creationId="{90D1569F-6F6E-0EF5-FC44-7DC961237897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1" creationId="{6E68BA42-3C1D-4186-B463-0B2E9C5F34BB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2" creationId="{1C9D94CE-1BC5-19DC-81B1-D3241045C988}"/>
          </ac:spMkLst>
        </pc:spChg>
        <pc:grpChg chg="add del mod topLvl">
          <ac:chgData name="형동 박" userId="afe605ee33eb830c" providerId="LiveId" clId="{6D0D2F5F-10F2-4C66-9331-926D7538FE08}" dt="2024-08-01T06:59:45.691" v="997" actId="165"/>
          <ac:grpSpMkLst>
            <pc:docMk/>
            <pc:sldMk cId="730657022" sldId="346"/>
            <ac:grpSpMk id="6" creationId="{B59BB503-4BF5-2461-690E-0DB919994279}"/>
          </ac:grpSpMkLst>
        </pc:grpChg>
        <pc:grpChg chg="del mod topLvl">
          <ac:chgData name="형동 박" userId="afe605ee33eb830c" providerId="LiveId" clId="{6D0D2F5F-10F2-4C66-9331-926D7538FE08}" dt="2024-08-01T06:59:32.279" v="993" actId="165"/>
          <ac:grpSpMkLst>
            <pc:docMk/>
            <pc:sldMk cId="730657022" sldId="346"/>
            <ac:grpSpMk id="7" creationId="{93199954-F137-BE1E-E70C-1A9F75281553}"/>
          </ac:grpSpMkLst>
        </pc:grpChg>
        <pc:grpChg chg="del">
          <ac:chgData name="형동 박" userId="afe605ee33eb830c" providerId="LiveId" clId="{6D0D2F5F-10F2-4C66-9331-926D7538FE08}" dt="2024-08-01T06:59:19.384" v="990" actId="165"/>
          <ac:grpSpMkLst>
            <pc:docMk/>
            <pc:sldMk cId="730657022" sldId="346"/>
            <ac:grpSpMk id="8" creationId="{50183437-8D54-D8AC-B9CA-9C1F50513944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35" creationId="{2F19F9F7-06B3-47A1-4AB6-056D386801F1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43" creationId="{3D552301-9DFC-8085-6E95-0337F9CA9E34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75" creationId="{E8C74285-6927-BF89-8ECB-FD3C053D53DB}"/>
          </ac:grpSpMkLst>
        </pc:grpChg>
        <pc:cxnChg chg="del mod topLvl">
          <ac:chgData name="형동 박" userId="afe605ee33eb830c" providerId="LiveId" clId="{6D0D2F5F-10F2-4C66-9331-926D7538FE08}" dt="2024-08-01T06:59:53.902" v="999" actId="478"/>
          <ac:cxnSpMkLst>
            <pc:docMk/>
            <pc:sldMk cId="730657022" sldId="346"/>
            <ac:cxnSpMk id="83" creationId="{910DF4F3-657D-D9F9-57F1-99F0B6C35729}"/>
          </ac:cxnSpMkLst>
        </pc:cxnChg>
      </pc:sldChg>
      <pc:sldChg chg="delSp modSp add mod ord">
        <pc:chgData name="형동 박" userId="afe605ee33eb830c" providerId="LiveId" clId="{6D0D2F5F-10F2-4C66-9331-926D7538FE08}" dt="2024-08-01T07:01:26.545" v="1008" actId="478"/>
        <pc:sldMkLst>
          <pc:docMk/>
          <pc:sldMk cId="4158594477" sldId="347"/>
        </pc:sldMkLst>
        <pc:spChg chg="mod topLvl">
          <ac:chgData name="형동 박" userId="afe605ee33eb830c" providerId="LiveId" clId="{6D0D2F5F-10F2-4C66-9331-926D7538FE08}" dt="2024-08-01T07:00:59.846" v="1003" actId="165"/>
          <ac:spMkLst>
            <pc:docMk/>
            <pc:sldMk cId="4158594477" sldId="347"/>
            <ac:spMk id="78" creationId="{E3DEFE17-71DA-FE36-D98F-B04DA87ACBFF}"/>
          </ac:spMkLst>
        </pc:spChg>
        <pc:spChg chg="mod topLvl">
          <ac:chgData name="형동 박" userId="afe605ee33eb830c" providerId="LiveId" clId="{6D0D2F5F-10F2-4C66-9331-926D7538FE08}" dt="2024-08-01T07:01:10.722" v="1004" actId="165"/>
          <ac:spMkLst>
            <pc:docMk/>
            <pc:sldMk cId="4158594477" sldId="347"/>
            <ac:spMk id="79" creationId="{DE2B1C88-D1E6-8516-D83C-0D0C1B8B0F1A}"/>
          </ac:spMkLst>
        </pc:spChg>
        <pc:spChg chg="del mod topLvl">
          <ac:chgData name="형동 박" userId="afe605ee33eb830c" providerId="LiveId" clId="{6D0D2F5F-10F2-4C66-9331-926D7538FE08}" dt="2024-08-01T07:01:26.545" v="1008" actId="478"/>
          <ac:spMkLst>
            <pc:docMk/>
            <pc:sldMk cId="4158594477" sldId="347"/>
            <ac:spMk id="92" creationId="{26B7AF9E-82D2-AC15-3C38-FC08B8690038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6" creationId="{A343978D-9890-EAFC-798C-50618C9819C5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7" creationId="{909A7C04-F81B-B587-491B-36172E344EF4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8" creationId="{0ED11FE5-003A-7E16-8B9C-382E310D6B5A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9" creationId="{64F336D9-827E-7127-5B74-948D6EA8B67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0" creationId="{9405EF6B-C3E8-1F55-6E43-1089401AAA4F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1" creationId="{A6A30B5F-4B62-78DD-7DC7-081D73248D4D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42" creationId="{54967226-B336-F6F3-EBBD-BE403218E0C6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4" creationId="{88A3A3AC-CB52-FF55-7A85-86E5E10F4DB4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5" creationId="{931CD30F-CC36-7AD2-7F4D-95613578EFBB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6" creationId="{A0BDDD78-450B-36C4-6BD9-2AB761E1E5E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7" creationId="{62B79EAE-C7DE-943A-1C99-A7201A48400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8" creationId="{2F806E70-5DB0-806A-286B-4A80154E5B7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9" creationId="{516FBA8F-CA7F-0C9B-5939-B5FC2AB74234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50" creationId="{35EC6872-8197-57F8-9A92-CB4A36F83706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2" creationId="{0DDB57FC-0EEC-23E6-7388-B04EC8F1080F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3" creationId="{8560A940-8EBF-753E-0563-B15EE5C2B76A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4" creationId="{C79CF8B9-6455-7BB4-BFBF-3A199BB502F9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5" creationId="{9E5ACE0D-9E30-B697-F2B1-35CB736084AD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6" creationId="{9287FE45-F80D-004F-0984-19BD6B571D6C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7" creationId="{FD70CB06-D924-AA71-7D37-0F080382B66B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58" creationId="{AB7E2CCE-37D7-5DA0-0DB1-168D8365A539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6" creationId="{697BC2DD-A630-7950-D1E5-10E7B05597E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7" creationId="{E5EDB353-7A65-1FD7-A21E-9637176DA3F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8" creationId="{68DB4C4A-DF11-B782-30C9-504398BCF2E2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9" creationId="{DF973C56-F6AE-D1CE-53ED-467D80C50EB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80" creationId="{90D1569F-6F6E-0EF5-FC44-7DC961237897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81" creationId="{6E68BA42-3C1D-4186-B463-0B2E9C5F34BB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82" creationId="{1C9D94CE-1BC5-19DC-81B1-D3241045C988}"/>
          </ac:spMkLst>
        </pc:spChg>
        <pc:grpChg chg="del mod topLvl">
          <ac:chgData name="형동 박" userId="afe605ee33eb830c" providerId="LiveId" clId="{6D0D2F5F-10F2-4C66-9331-926D7538FE08}" dt="2024-08-01T07:01:16.043" v="1005" actId="165"/>
          <ac:grpSpMkLst>
            <pc:docMk/>
            <pc:sldMk cId="4158594477" sldId="347"/>
            <ac:grpSpMk id="6" creationId="{B59BB503-4BF5-2461-690E-0DB919994279}"/>
          </ac:grpSpMkLst>
        </pc:grpChg>
        <pc:grpChg chg="del mod topLvl">
          <ac:chgData name="형동 박" userId="afe605ee33eb830c" providerId="LiveId" clId="{6D0D2F5F-10F2-4C66-9331-926D7538FE08}" dt="2024-08-01T07:01:10.722" v="1004" actId="165"/>
          <ac:grpSpMkLst>
            <pc:docMk/>
            <pc:sldMk cId="4158594477" sldId="347"/>
            <ac:grpSpMk id="7" creationId="{93199954-F137-BE1E-E70C-1A9F75281553}"/>
          </ac:grpSpMkLst>
        </pc:grpChg>
        <pc:grpChg chg="del">
          <ac:chgData name="형동 박" userId="afe605ee33eb830c" providerId="LiveId" clId="{6D0D2F5F-10F2-4C66-9331-926D7538FE08}" dt="2024-08-01T07:00:59.846" v="1003" actId="165"/>
          <ac:grpSpMkLst>
            <pc:docMk/>
            <pc:sldMk cId="4158594477" sldId="347"/>
            <ac:grpSpMk id="8" creationId="{50183437-8D54-D8AC-B9CA-9C1F50513944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35" creationId="{2F19F9F7-06B3-47A1-4AB6-056D386801F1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43" creationId="{3D552301-9DFC-8085-6E95-0337F9CA9E34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75" creationId="{E8C74285-6927-BF89-8ECB-FD3C053D53DB}"/>
          </ac:grpSpMkLst>
        </pc:grpChg>
        <pc:cxnChg chg="del mod topLvl">
          <ac:chgData name="형동 박" userId="afe605ee33eb830c" providerId="LiveId" clId="{6D0D2F5F-10F2-4C66-9331-926D7538FE08}" dt="2024-08-01T07:01:24.552" v="1007" actId="478"/>
          <ac:cxnSpMkLst>
            <pc:docMk/>
            <pc:sldMk cId="4158594477" sldId="347"/>
            <ac:cxnSpMk id="83" creationId="{910DF4F3-657D-D9F9-57F1-99F0B6C35729}"/>
          </ac:cxnSpMkLst>
        </pc:cxnChg>
      </pc:sldChg>
      <pc:sldChg chg="addSp delSp modSp add mod">
        <pc:chgData name="형동 박" userId="afe605ee33eb830c" providerId="LiveId" clId="{6D0D2F5F-10F2-4C66-9331-926D7538FE08}" dt="2024-08-01T07:37:54.526" v="1156" actId="478"/>
        <pc:sldMkLst>
          <pc:docMk/>
          <pc:sldMk cId="1143020138" sldId="348"/>
        </pc:sldMkLst>
        <pc:spChg chg="del">
          <ac:chgData name="형동 박" userId="afe605ee33eb830c" providerId="LiveId" clId="{6D0D2F5F-10F2-4C66-9331-926D7538FE08}" dt="2024-08-01T07:04:21.858" v="1012" actId="478"/>
          <ac:spMkLst>
            <pc:docMk/>
            <pc:sldMk cId="1143020138" sldId="348"/>
            <ac:spMk id="2" creationId="{DB8D0831-165E-2526-2BDF-426852AAE043}"/>
          </ac:spMkLst>
        </pc:spChg>
        <pc:spChg chg="add del mod">
          <ac:chgData name="형동 박" userId="afe605ee33eb830c" providerId="LiveId" clId="{6D0D2F5F-10F2-4C66-9331-926D7538FE08}" dt="2024-08-01T07:04:24.574" v="1014" actId="478"/>
          <ac:spMkLst>
            <pc:docMk/>
            <pc:sldMk cId="1143020138" sldId="348"/>
            <ac:spMk id="4" creationId="{74609310-385C-34EE-17B6-752DCBE17AB2}"/>
          </ac:spMkLst>
        </pc:spChg>
        <pc:spChg chg="add mod">
          <ac:chgData name="형동 박" userId="afe605ee33eb830c" providerId="LiveId" clId="{6D0D2F5F-10F2-4C66-9331-926D7538FE08}" dt="2024-08-01T07:04:22.062" v="1013"/>
          <ac:spMkLst>
            <pc:docMk/>
            <pc:sldMk cId="1143020138" sldId="348"/>
            <ac:spMk id="5" creationId="{7052C80D-E1FE-91F0-D496-F8BDF1435B44}"/>
          </ac:spMkLst>
        </pc:spChg>
        <pc:spChg chg="add mod">
          <ac:chgData name="형동 박" userId="afe605ee33eb830c" providerId="LiveId" clId="{6D0D2F5F-10F2-4C66-9331-926D7538FE08}" dt="2024-08-01T07:05:43.100" v="1030" actId="14100"/>
          <ac:spMkLst>
            <pc:docMk/>
            <pc:sldMk cId="1143020138" sldId="348"/>
            <ac:spMk id="9" creationId="{27FBE1BA-21F5-825E-CC42-B15CF61DA09F}"/>
          </ac:spMkLst>
        </pc:spChg>
        <pc:spChg chg="add mod">
          <ac:chgData name="형동 박" userId="afe605ee33eb830c" providerId="LiveId" clId="{6D0D2F5F-10F2-4C66-9331-926D7538FE08}" dt="2024-08-01T07:06:00.671" v="1036" actId="1076"/>
          <ac:spMkLst>
            <pc:docMk/>
            <pc:sldMk cId="1143020138" sldId="348"/>
            <ac:spMk id="10" creationId="{7BC18E20-329D-B848-41CC-D494FDDD79F8}"/>
          </ac:spMkLst>
        </pc:spChg>
        <pc:spChg chg="mod">
          <ac:chgData name="형동 박" userId="afe605ee33eb830c" providerId="LiveId" clId="{6D0D2F5F-10F2-4C66-9331-926D7538FE08}" dt="2024-08-01T07:04:56.507" v="1021" actId="1076"/>
          <ac:spMkLst>
            <pc:docMk/>
            <pc:sldMk cId="1143020138" sldId="348"/>
            <ac:spMk id="92" creationId="{26B7AF9E-82D2-AC15-3C38-FC08B8690038}"/>
          </ac:spMkLst>
        </pc:spChg>
        <pc:grpChg chg="mod">
          <ac:chgData name="형동 박" userId="afe605ee33eb830c" providerId="LiveId" clId="{6D0D2F5F-10F2-4C66-9331-926D7538FE08}" dt="2024-08-01T07:04:38.575" v="1016" actId="1076"/>
          <ac:grpSpMkLst>
            <pc:docMk/>
            <pc:sldMk cId="1143020138" sldId="348"/>
            <ac:grpSpMk id="8" creationId="{50183437-8D54-D8AC-B9CA-9C1F50513944}"/>
          </ac:grpSpMkLst>
        </pc:grpChg>
        <pc:grpChg chg="del">
          <ac:chgData name="형동 박" userId="afe605ee33eb830c" providerId="LiveId" clId="{6D0D2F5F-10F2-4C66-9331-926D7538FE08}" dt="2024-08-01T07:04:27.373" v="1015" actId="478"/>
          <ac:grpSpMkLst>
            <pc:docMk/>
            <pc:sldMk cId="1143020138" sldId="348"/>
            <ac:grpSpMk id="134" creationId="{1F6EE8C9-2CF4-15E3-2EB6-B811D4A099BC}"/>
          </ac:grpSpMkLst>
        </pc:grpChg>
        <pc:picChg chg="add del mod">
          <ac:chgData name="형동 박" userId="afe605ee33eb830c" providerId="LiveId" clId="{6D0D2F5F-10F2-4C66-9331-926D7538FE08}" dt="2024-08-01T07:07:15.697" v="1040" actId="478"/>
          <ac:picMkLst>
            <pc:docMk/>
            <pc:sldMk cId="1143020138" sldId="348"/>
            <ac:picMk id="11" creationId="{0A6C8941-DCEE-F5C4-94D6-D00C0ACCA549}"/>
          </ac:picMkLst>
        </pc:picChg>
        <pc:picChg chg="add del mod">
          <ac:chgData name="형동 박" userId="afe605ee33eb830c" providerId="LiveId" clId="{6D0D2F5F-10F2-4C66-9331-926D7538FE08}" dt="2024-08-01T07:36:26.648" v="1148" actId="478"/>
          <ac:picMkLst>
            <pc:docMk/>
            <pc:sldMk cId="1143020138" sldId="348"/>
            <ac:picMk id="17" creationId="{AA1A62D5-BA2B-41DA-57AB-CC9D03C951C0}"/>
          </ac:picMkLst>
        </pc:picChg>
        <pc:picChg chg="add del mod">
          <ac:chgData name="형동 박" userId="afe605ee33eb830c" providerId="LiveId" clId="{6D0D2F5F-10F2-4C66-9331-926D7538FE08}" dt="2024-08-01T07:37:54.526" v="1156" actId="478"/>
          <ac:picMkLst>
            <pc:docMk/>
            <pc:sldMk cId="1143020138" sldId="348"/>
            <ac:picMk id="19" creationId="{8728E2B4-3E3D-4CD7-5C50-44B1DE92638B}"/>
          </ac:picMkLst>
        </pc:picChg>
        <pc:cxnChg chg="add mod">
          <ac:chgData name="형동 박" userId="afe605ee33eb830c" providerId="LiveId" clId="{6D0D2F5F-10F2-4C66-9331-926D7538FE08}" dt="2024-08-01T07:06:05.022" v="1038" actId="14100"/>
          <ac:cxnSpMkLst>
            <pc:docMk/>
            <pc:sldMk cId="1143020138" sldId="348"/>
            <ac:cxnSpMk id="12" creationId="{4D4FF590-B1E8-E5D0-B0AF-B9B11FD6EE6C}"/>
          </ac:cxnSpMkLst>
        </pc:cxnChg>
        <pc:cxnChg chg="del mod">
          <ac:chgData name="형동 박" userId="afe605ee33eb830c" providerId="LiveId" clId="{6D0D2F5F-10F2-4C66-9331-926D7538FE08}" dt="2024-08-01T07:04:27.373" v="1015" actId="478"/>
          <ac:cxnSpMkLst>
            <pc:docMk/>
            <pc:sldMk cId="1143020138" sldId="348"/>
            <ac:cxnSpMk id="75" creationId="{D25D755D-7ADC-9710-DFC9-2247694A9F6B}"/>
          </ac:cxnSpMkLst>
        </pc:cxnChg>
        <pc:cxnChg chg="del">
          <ac:chgData name="형동 박" userId="afe605ee33eb830c" providerId="LiveId" clId="{6D0D2F5F-10F2-4C66-9331-926D7538FE08}" dt="2024-08-01T07:04:27.373" v="1015" actId="478"/>
          <ac:cxnSpMkLst>
            <pc:docMk/>
            <pc:sldMk cId="1143020138" sldId="348"/>
            <ac:cxnSpMk id="77" creationId="{D0E33B29-9A5E-9B12-5249-F4F43F692BA6}"/>
          </ac:cxnSpMkLst>
        </pc:cxnChg>
      </pc:sldChg>
      <pc:sldChg chg="addSp delSp modSp new mod">
        <pc:chgData name="형동 박" userId="afe605ee33eb830c" providerId="LiveId" clId="{6D0D2F5F-10F2-4C66-9331-926D7538FE08}" dt="2024-08-06T08:10:53.815" v="1820" actId="1076"/>
        <pc:sldMkLst>
          <pc:docMk/>
          <pc:sldMk cId="700515665" sldId="349"/>
        </pc:sldMkLst>
        <pc:spChg chg="del">
          <ac:chgData name="형동 박" userId="afe605ee33eb830c" providerId="LiveId" clId="{6D0D2F5F-10F2-4C66-9331-926D7538FE08}" dt="2024-08-01T08:15:18.151" v="1306" actId="478"/>
          <ac:spMkLst>
            <pc:docMk/>
            <pc:sldMk cId="700515665" sldId="349"/>
            <ac:spMk id="2" creationId="{3FD710DE-146C-D36A-8A15-1459347BE468}"/>
          </ac:spMkLst>
        </pc:spChg>
        <pc:spChg chg="del">
          <ac:chgData name="형동 박" userId="afe605ee33eb830c" providerId="LiveId" clId="{6D0D2F5F-10F2-4C66-9331-926D7538FE08}" dt="2024-08-01T08:15:18.797" v="1307" actId="478"/>
          <ac:spMkLst>
            <pc:docMk/>
            <pc:sldMk cId="700515665" sldId="349"/>
            <ac:spMk id="3" creationId="{FF37AFE3-F5EA-D872-1ED4-0ADAEFB58FD9}"/>
          </ac:spMkLst>
        </pc:spChg>
        <pc:spChg chg="add mod">
          <ac:chgData name="형동 박" userId="afe605ee33eb830c" providerId="LiveId" clId="{6D0D2F5F-10F2-4C66-9331-926D7538FE08}" dt="2024-08-01T08:15:15.320" v="1305"/>
          <ac:spMkLst>
            <pc:docMk/>
            <pc:sldMk cId="700515665" sldId="349"/>
            <ac:spMk id="4" creationId="{3A1DDAA6-103F-1558-429C-B5B97EE8A697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1" creationId="{F05E0672-FD35-0781-5CB8-3B4793EC9C42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2" creationId="{4481DAFB-F576-430D-7722-514E1CFD227B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3" creationId="{06DD50F5-C625-2A9F-7911-65B406C23A0E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4" creationId="{D44ED866-691E-E38F-5413-7243FF5B6880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5" creationId="{9E794480-9259-DF61-E7D3-76EA07E29D2F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6" creationId="{1694BB7F-935D-AB76-4F94-EF43AD7D5BF0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7" creationId="{F4D5ABF3-C29E-A643-B383-5FF7776231AA}"/>
          </ac:spMkLst>
        </pc:spChg>
        <pc:spChg chg="add mod">
          <ac:chgData name="형동 박" userId="afe605ee33eb830c" providerId="LiveId" clId="{6D0D2F5F-10F2-4C66-9331-926D7538FE08}" dt="2024-08-06T08:10:40.903" v="1815" actId="948"/>
          <ac:spMkLst>
            <pc:docMk/>
            <pc:sldMk cId="700515665" sldId="349"/>
            <ac:spMk id="18" creationId="{66340D47-3F7B-F1D5-3D81-5C278AE0032C}"/>
          </ac:spMkLst>
        </pc:spChg>
        <pc:spChg chg="add mod">
          <ac:chgData name="형동 박" userId="afe605ee33eb830c" providerId="LiveId" clId="{6D0D2F5F-10F2-4C66-9331-926D7538FE08}" dt="2024-08-06T08:10:07.461" v="1809" actId="14100"/>
          <ac:spMkLst>
            <pc:docMk/>
            <pc:sldMk cId="700515665" sldId="349"/>
            <ac:spMk id="26" creationId="{04617446-DD01-8177-C0A4-C1EFB098232A}"/>
          </ac:spMkLst>
        </pc:spChg>
        <pc:grpChg chg="add mod">
          <ac:chgData name="형동 박" userId="afe605ee33eb830c" providerId="LiveId" clId="{6D0D2F5F-10F2-4C66-9331-926D7538FE08}" dt="2024-08-01T08:29:20.942" v="1528" actId="1076"/>
          <ac:grpSpMkLst>
            <pc:docMk/>
            <pc:sldMk cId="700515665" sldId="349"/>
            <ac:grpSpMk id="5" creationId="{8EBD76CD-1AE9-E52F-1362-5FE41D6C0C52}"/>
          </ac:grpSpMkLst>
        </pc:grpChg>
        <pc:grpChg chg="mod">
          <ac:chgData name="형동 박" userId="afe605ee33eb830c" providerId="LiveId" clId="{6D0D2F5F-10F2-4C66-9331-926D7538FE08}" dt="2024-08-01T08:19:42.699" v="1329"/>
          <ac:grpSpMkLst>
            <pc:docMk/>
            <pc:sldMk cId="700515665" sldId="349"/>
            <ac:grpSpMk id="9" creationId="{6F779661-DA7F-4249-5794-F3EC3E590A43}"/>
          </ac:grpSpMkLst>
        </pc:grpChg>
        <pc:grpChg chg="mod">
          <ac:chgData name="형동 박" userId="afe605ee33eb830c" providerId="LiveId" clId="{6D0D2F5F-10F2-4C66-9331-926D7538FE08}" dt="2024-08-01T08:19:42.699" v="1329"/>
          <ac:grpSpMkLst>
            <pc:docMk/>
            <pc:sldMk cId="700515665" sldId="349"/>
            <ac:grpSpMk id="10" creationId="{67384619-C867-CE22-C0AC-01B3C33907B5}"/>
          </ac:grpSpMkLst>
        </pc:grpChg>
        <pc:graphicFrameChg chg="add mod">
          <ac:chgData name="형동 박" userId="afe605ee33eb830c" providerId="LiveId" clId="{6D0D2F5F-10F2-4C66-9331-926D7538FE08}" dt="2024-08-01T08:29:30.505" v="1529"/>
          <ac:graphicFrameMkLst>
            <pc:docMk/>
            <pc:sldMk cId="700515665" sldId="349"/>
            <ac:graphicFrameMk id="19" creationId="{7E011625-5F4C-5231-04A3-764CA2F78783}"/>
          </ac:graphicFrameMkLst>
        </pc:graphicFrameChg>
        <pc:graphicFrameChg chg="add mod modGraphic">
          <ac:chgData name="형동 박" userId="afe605ee33eb830c" providerId="LiveId" clId="{6D0D2F5F-10F2-4C66-9331-926D7538FE08}" dt="2024-08-01T08:58:24.076" v="1616"/>
          <ac:graphicFrameMkLst>
            <pc:docMk/>
            <pc:sldMk cId="700515665" sldId="349"/>
            <ac:graphicFrameMk id="21" creationId="{D55AE468-A416-DFA1-181E-ECCDE1EDFAD1}"/>
          </ac:graphicFrameMkLst>
        </pc:graphicFrameChg>
        <pc:picChg chg="add mod">
          <ac:chgData name="형동 박" userId="afe605ee33eb830c" providerId="LiveId" clId="{6D0D2F5F-10F2-4C66-9331-926D7538FE08}" dt="2024-08-06T08:10:44.972" v="1816" actId="1076"/>
          <ac:picMkLst>
            <pc:docMk/>
            <pc:sldMk cId="700515665" sldId="349"/>
            <ac:picMk id="2" creationId="{A667F85D-748B-B4B4-B719-5703D4FA492F}"/>
          </ac:picMkLst>
        </pc:picChg>
        <pc:picChg chg="add mod">
          <ac:chgData name="형동 박" userId="afe605ee33eb830c" providerId="LiveId" clId="{6D0D2F5F-10F2-4C66-9331-926D7538FE08}" dt="2024-08-06T08:10:47.086" v="1817" actId="1076"/>
          <ac:picMkLst>
            <pc:docMk/>
            <pc:sldMk cId="700515665" sldId="349"/>
            <ac:picMk id="3" creationId="{949DBD20-79D8-663E-982C-6A2EC99FD74C}"/>
          </ac:picMkLst>
        </pc:picChg>
        <pc:picChg chg="add del mod">
          <ac:chgData name="형동 박" userId="afe605ee33eb830c" providerId="LiveId" clId="{6D0D2F5F-10F2-4C66-9331-926D7538FE08}" dt="2024-08-06T08:04:29.752" v="1727" actId="478"/>
          <ac:picMkLst>
            <pc:docMk/>
            <pc:sldMk cId="700515665" sldId="349"/>
            <ac:picMk id="20" creationId="{891E172E-ECE6-2C3D-FAF5-003A6775E875}"/>
          </ac:picMkLst>
        </pc:picChg>
        <pc:picChg chg="add del">
          <ac:chgData name="형동 박" userId="afe605ee33eb830c" providerId="LiveId" clId="{6D0D2F5F-10F2-4C66-9331-926D7538FE08}" dt="2024-08-01T08:29:42.434" v="1531" actId="478"/>
          <ac:picMkLst>
            <pc:docMk/>
            <pc:sldMk cId="700515665" sldId="349"/>
            <ac:picMk id="20" creationId="{99412DB6-7FC9-B244-B41D-6BFFC7BF7B21}"/>
          </ac:picMkLst>
        </pc:picChg>
        <pc:picChg chg="add del mod">
          <ac:chgData name="형동 박" userId="afe605ee33eb830c" providerId="LiveId" clId="{6D0D2F5F-10F2-4C66-9331-926D7538FE08}" dt="2024-08-06T08:05:07.077" v="1733" actId="478"/>
          <ac:picMkLst>
            <pc:docMk/>
            <pc:sldMk cId="700515665" sldId="349"/>
            <ac:picMk id="23" creationId="{A72661AA-3599-B843-E143-10169EA5C8ED}"/>
          </ac:picMkLst>
        </pc:picChg>
        <pc:picChg chg="add mod">
          <ac:chgData name="형동 박" userId="afe605ee33eb830c" providerId="LiveId" clId="{6D0D2F5F-10F2-4C66-9331-926D7538FE08}" dt="2024-08-06T08:10:49.013" v="1818" actId="1076"/>
          <ac:picMkLst>
            <pc:docMk/>
            <pc:sldMk cId="700515665" sldId="349"/>
            <ac:picMk id="25" creationId="{07D0A48E-DEB2-634A-E7AF-732ED71D1126}"/>
          </ac:picMkLst>
        </pc:picChg>
        <pc:picChg chg="add mod">
          <ac:chgData name="형동 박" userId="afe605ee33eb830c" providerId="LiveId" clId="{6D0D2F5F-10F2-4C66-9331-926D7538FE08}" dt="2024-08-06T08:10:53.815" v="1820" actId="1076"/>
          <ac:picMkLst>
            <pc:docMk/>
            <pc:sldMk cId="700515665" sldId="349"/>
            <ac:picMk id="28" creationId="{0E56185A-F032-188A-ED5D-BBF8FD379512}"/>
          </ac:picMkLst>
        </pc:pic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6" creationId="{D36D7A58-A6DC-C463-90B0-1120D1BA0CFD}"/>
          </ac:cxnSpMkLst>
        </pc:cxn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7" creationId="{0B9D12E5-3DE2-DC38-85C4-1925FA0F096C}"/>
          </ac:cxnSpMkLst>
        </pc:cxn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8" creationId="{A70FB2E0-717F-E222-C28B-F3A12C08A557}"/>
          </ac:cxnSpMkLst>
        </pc:cxnChg>
      </pc:sldChg>
      <pc:sldChg chg="addSp delSp modSp add mod">
        <pc:chgData name="형동 박" userId="afe605ee33eb830c" providerId="LiveId" clId="{6D0D2F5F-10F2-4C66-9331-926D7538FE08}" dt="2024-08-01T08:16:24.737" v="1328" actId="1076"/>
        <pc:sldMkLst>
          <pc:docMk/>
          <pc:sldMk cId="2462593986" sldId="350"/>
        </pc:sldMkLst>
        <pc:spChg chg="del">
          <ac:chgData name="형동 박" userId="afe605ee33eb830c" providerId="LiveId" clId="{6D0D2F5F-10F2-4C66-9331-926D7538FE08}" dt="2024-08-01T07:11:14.974" v="1083" actId="478"/>
          <ac:spMkLst>
            <pc:docMk/>
            <pc:sldMk cId="2462593986" sldId="350"/>
            <ac:spMk id="5" creationId="{DFF7C65B-FE16-E309-EBA9-6B5BA4C2603B}"/>
          </ac:spMkLst>
        </pc:spChg>
        <pc:spChg chg="mod">
          <ac:chgData name="형동 박" userId="afe605ee33eb830c" providerId="LiveId" clId="{6D0D2F5F-10F2-4C66-9331-926D7538FE08}" dt="2024-08-01T08:16:00.863" v="1323" actId="1076"/>
          <ac:spMkLst>
            <pc:docMk/>
            <pc:sldMk cId="2462593986" sldId="350"/>
            <ac:spMk id="11" creationId="{80AC209C-7B47-3E7F-17D9-5CDECF0D5E7C}"/>
          </ac:spMkLst>
        </pc:spChg>
        <pc:spChg chg="mod">
          <ac:chgData name="형동 박" userId="afe605ee33eb830c" providerId="LiveId" clId="{6D0D2F5F-10F2-4C66-9331-926D7538FE08}" dt="2024-08-01T07:13:17.351" v="1140" actId="2085"/>
          <ac:spMkLst>
            <pc:docMk/>
            <pc:sldMk cId="2462593986" sldId="350"/>
            <ac:spMk id="15" creationId="{3EE6D3D2-5439-3229-AEAD-0A77845BA49D}"/>
          </ac:spMkLst>
        </pc:spChg>
        <pc:spChg chg="mod">
          <ac:chgData name="형동 박" userId="afe605ee33eb830c" providerId="LiveId" clId="{6D0D2F5F-10F2-4C66-9331-926D7538FE08}" dt="2024-08-01T08:16:14.632" v="1326" actId="1076"/>
          <ac:spMkLst>
            <pc:docMk/>
            <pc:sldMk cId="2462593986" sldId="350"/>
            <ac:spMk id="22" creationId="{E0EBDE24-5650-9277-3C99-C66FE143A8EF}"/>
          </ac:spMkLst>
        </pc:spChg>
        <pc:spChg chg="mod">
          <ac:chgData name="형동 박" userId="afe605ee33eb830c" providerId="LiveId" clId="{6D0D2F5F-10F2-4C66-9331-926D7538FE08}" dt="2024-08-01T08:16:11.699" v="1325" actId="1076"/>
          <ac:spMkLst>
            <pc:docMk/>
            <pc:sldMk cId="2462593986" sldId="350"/>
            <ac:spMk id="23" creationId="{51EB60A5-A751-708B-C643-33605F8CD0FE}"/>
          </ac:spMkLst>
        </pc:spChg>
        <pc:spChg chg="mod">
          <ac:chgData name="형동 박" userId="afe605ee33eb830c" providerId="LiveId" clId="{6D0D2F5F-10F2-4C66-9331-926D7538FE08}" dt="2024-08-01T07:11:49.553" v="1108" actId="20577"/>
          <ac:spMkLst>
            <pc:docMk/>
            <pc:sldMk cId="2462593986" sldId="350"/>
            <ac:spMk id="24" creationId="{08B5D10E-2BB7-9F7D-62B2-C4FFD6775CEC}"/>
          </ac:spMkLst>
        </pc:spChg>
        <pc:spChg chg="mod">
          <ac:chgData name="형동 박" userId="afe605ee33eb830c" providerId="LiveId" clId="{6D0D2F5F-10F2-4C66-9331-926D7538FE08}" dt="2024-08-01T07:11:44.280" v="1104" actId="20577"/>
          <ac:spMkLst>
            <pc:docMk/>
            <pc:sldMk cId="2462593986" sldId="350"/>
            <ac:spMk id="26" creationId="{C0A01A64-F834-8F38-1A4B-024B70C91ACA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3" creationId="{DF8521E7-ACEA-1DF2-E81B-701ECF5C0CDA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4" creationId="{11ABFDFC-9D11-93FA-DE62-0F64759F7E9B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5" creationId="{1C26596A-C5F4-DBCB-E8CD-7AFB94155405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6" creationId="{614D0B7B-A255-D56D-5E7C-D8231D8079AF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7" creationId="{ED09E0E5-F22B-AF67-B772-F2C2E83F905C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8" creationId="{0633B0BF-27A5-E6BE-B267-B81521F45920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9" creationId="{6E722931-3C25-1728-DFF7-78157531563D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1" creationId="{6288F48D-1867-67F0-0C45-876F96AD0467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4" creationId="{FA65E14B-741C-D172-2483-CEDDACC8E1B3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6" creationId="{6DC80027-B5AB-FE45-BC5E-4AE6E0418175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8" creationId="{07BD98A0-FF0C-1FCA-A496-400DB7CA3960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9" creationId="{AC5E8EA8-A16A-4C8B-2267-85C3579DB85F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0" creationId="{12603E54-D298-F492-3F5D-438D10BCA5C7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1" creationId="{7ED46BED-18AD-3BDB-E5E9-85C923D0580A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2" creationId="{6A7BC865-8C4D-60F7-2037-3E82302574FB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3" creationId="{085BCCB2-C1AC-370B-034A-4B2B56D5758F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4" creationId="{6D7E9967-0252-394B-D6C9-6EAFB480F3E7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5" creationId="{7068EB24-8677-E2A5-8882-A46FA6BF2269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8" creationId="{5C064B31-427E-57E3-88F1-8101F15FCAD1}"/>
          </ac:spMkLst>
        </pc:spChg>
        <pc:grpChg chg="del mod">
          <ac:chgData name="형동 박" userId="afe605ee33eb830c" providerId="LiveId" clId="{6D0D2F5F-10F2-4C66-9331-926D7538FE08}" dt="2024-08-01T08:15:54.993" v="1321" actId="478"/>
          <ac:grpSpMkLst>
            <pc:docMk/>
            <pc:sldMk cId="2462593986" sldId="350"/>
            <ac:grpSpMk id="7" creationId="{09FEA060-05BA-2D6E-5AF6-052459081973}"/>
          </ac:grpSpMkLst>
        </pc:grpChg>
        <pc:grpChg chg="add mod">
          <ac:chgData name="형동 박" userId="afe605ee33eb830c" providerId="LiveId" clId="{6D0D2F5F-10F2-4C66-9331-926D7538FE08}" dt="2024-08-01T08:16:24.737" v="1328" actId="1076"/>
          <ac:grpSpMkLst>
            <pc:docMk/>
            <pc:sldMk cId="2462593986" sldId="350"/>
            <ac:grpSpMk id="19" creationId="{A99AA5F3-B844-582E-4D6A-986081BCA1B6}"/>
          </ac:grpSpMkLst>
        </pc:grpChg>
        <pc:grpChg chg="add mod">
          <ac:chgData name="형동 박" userId="afe605ee33eb830c" providerId="LiveId" clId="{6D0D2F5F-10F2-4C66-9331-926D7538FE08}" dt="2024-08-01T08:16:06.705" v="1324" actId="1076"/>
          <ac:grpSpMkLst>
            <pc:docMk/>
            <pc:sldMk cId="2462593986" sldId="350"/>
            <ac:grpSpMk id="27" creationId="{6AC73156-615C-BF53-8D18-CE1ABD6EB100}"/>
          </ac:grpSpMkLst>
        </pc:grpChg>
        <pc:grpChg chg="mod">
          <ac:chgData name="형동 박" userId="afe605ee33eb830c" providerId="LiveId" clId="{6D0D2F5F-10F2-4C66-9331-926D7538FE08}" dt="2024-08-01T07:10:50.340" v="1076"/>
          <ac:grpSpMkLst>
            <pc:docMk/>
            <pc:sldMk cId="2462593986" sldId="350"/>
            <ac:grpSpMk id="31" creationId="{65401015-AFF1-D869-F5FD-178A7589271D}"/>
          </ac:grpSpMkLst>
        </pc:grpChg>
        <pc:grpChg chg="mod">
          <ac:chgData name="형동 박" userId="afe605ee33eb830c" providerId="LiveId" clId="{6D0D2F5F-10F2-4C66-9331-926D7538FE08}" dt="2024-08-01T07:10:50.340" v="1076"/>
          <ac:grpSpMkLst>
            <pc:docMk/>
            <pc:sldMk cId="2462593986" sldId="350"/>
            <ac:grpSpMk id="32" creationId="{0B14F3F2-EABA-CE5A-7D17-5E50F0C456AA}"/>
          </ac:grpSpMkLst>
        </pc:grpChg>
        <pc:grpChg chg="add mod">
          <ac:chgData name="형동 박" userId="afe605ee33eb830c" providerId="LiveId" clId="{6D0D2F5F-10F2-4C66-9331-926D7538FE08}" dt="2024-08-01T08:15:55.705" v="1322"/>
          <ac:grpSpMkLst>
            <pc:docMk/>
            <pc:sldMk cId="2462593986" sldId="350"/>
            <ac:grpSpMk id="40" creationId="{859C21D9-5972-AA1F-EE06-78D56BD26C0F}"/>
          </ac:grpSpMkLst>
        </pc:grpChg>
        <pc:grpChg chg="del">
          <ac:chgData name="형동 박" userId="afe605ee33eb830c" providerId="LiveId" clId="{6D0D2F5F-10F2-4C66-9331-926D7538FE08}" dt="2024-08-01T07:10:57.074" v="1079" actId="478"/>
          <ac:grpSpMkLst>
            <pc:docMk/>
            <pc:sldMk cId="2462593986" sldId="350"/>
            <ac:grpSpMk id="63" creationId="{F1DCEE7C-DBFF-1214-837E-A8ACE2D121AA}"/>
          </ac:grpSpMkLst>
        </pc:grp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1" creationId="{6A96157B-6601-4BAC-4720-40F3D5DA136E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5" creationId="{581ED425-3C29-3F9A-E7EB-29CF3F2C3031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8" creationId="{E569106A-1358-7D4C-81FF-C5BD42AB4389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9" creationId="{0CB14F1A-9A5C-0C3E-7C01-963308AEB5AA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30" creationId="{493FE2E0-E7E2-5262-FD1C-3116A0ABFA97}"/>
          </ac:cxnSpMkLst>
        </pc:cxnChg>
        <pc:cxnChg chg="add mod">
          <ac:chgData name="형동 박" userId="afe605ee33eb830c" providerId="LiveId" clId="{6D0D2F5F-10F2-4C66-9331-926D7538FE08}" dt="2024-08-01T08:15:55.705" v="1322"/>
          <ac:cxnSpMkLst>
            <pc:docMk/>
            <pc:sldMk cId="2462593986" sldId="350"/>
            <ac:cxnSpMk id="56" creationId="{B071827C-F18E-5A9F-A075-E15CB2F72A4F}"/>
          </ac:cxnSpMkLst>
        </pc:cxnChg>
        <pc:cxnChg chg="mod">
          <ac:chgData name="형동 박" userId="afe605ee33eb830c" providerId="LiveId" clId="{6D0D2F5F-10F2-4C66-9331-926D7538FE08}" dt="2024-08-01T08:16:11.699" v="1325" actId="1076"/>
          <ac:cxnSpMkLst>
            <pc:docMk/>
            <pc:sldMk cId="2462593986" sldId="350"/>
            <ac:cxnSpMk id="57" creationId="{C9E3B33A-B0AC-1445-430E-530A6763C95B}"/>
          </ac:cxnSpMkLst>
        </pc:cxnChg>
      </pc:sldChg>
      <pc:sldChg chg="addSp delSp modSp add mod">
        <pc:chgData name="형동 박" userId="afe605ee33eb830c" providerId="LiveId" clId="{6D0D2F5F-10F2-4C66-9331-926D7538FE08}" dt="2024-08-01T08:11:29.215" v="1304" actId="1076"/>
        <pc:sldMkLst>
          <pc:docMk/>
          <pc:sldMk cId="1282667881" sldId="351"/>
        </pc:sldMkLst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3" creationId="{A64550E3-3033-F8D7-75E1-0D518065564F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" creationId="{CF85B06B-817F-848E-A939-16A4F531710B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5" creationId="{393622F6-7F14-A0B0-C836-8642F107AC38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6" creationId="{23448CDD-91F6-A45B-9328-463D35EA4464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7" creationId="{AE3CF58A-31E8-B787-93B3-C5B0717B9B09}"/>
          </ac:spMkLst>
        </pc:spChg>
        <pc:spChg chg="add mod">
          <ac:chgData name="형동 박" userId="afe605ee33eb830c" providerId="LiveId" clId="{6D0D2F5F-10F2-4C66-9331-926D7538FE08}" dt="2024-08-01T08:11:21.334" v="1302" actId="1076"/>
          <ac:spMkLst>
            <pc:docMk/>
            <pc:sldMk cId="1282667881" sldId="351"/>
            <ac:spMk id="49" creationId="{36D3D65D-CF03-442A-F117-07D20A5F1587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52" creationId="{B2C648D9-26F3-FC48-2D9B-EED1E5D4C2DA}"/>
          </ac:spMkLst>
        </pc:spChg>
        <pc:grpChg chg="del">
          <ac:chgData name="형동 박" userId="afe605ee33eb830c" providerId="LiveId" clId="{6D0D2F5F-10F2-4C66-9331-926D7538FE08}" dt="2024-08-01T08:02:39.726" v="1158" actId="478"/>
          <ac:grpSpMkLst>
            <pc:docMk/>
            <pc:sldMk cId="1282667881" sldId="351"/>
            <ac:grpSpMk id="6" creationId="{0F1834C3-A219-3C95-50F7-2158B5F11577}"/>
          </ac:grpSpMkLst>
        </pc:grpChg>
        <pc:picChg chg="add mod">
          <ac:chgData name="형동 박" userId="afe605ee33eb830c" providerId="LiveId" clId="{6D0D2F5F-10F2-4C66-9331-926D7538FE08}" dt="2024-08-01T08:11:29.215" v="1304" actId="1076"/>
          <ac:picMkLst>
            <pc:docMk/>
            <pc:sldMk cId="1282667881" sldId="351"/>
            <ac:picMk id="48" creationId="{B1E0D8C0-00D8-B83E-9EE4-7B3B23DB63F9}"/>
          </ac:picMkLst>
        </pc:picChg>
        <pc:picChg chg="del">
          <ac:chgData name="형동 박" userId="afe605ee33eb830c" providerId="LiveId" clId="{6D0D2F5F-10F2-4C66-9331-926D7538FE08}" dt="2024-08-01T08:02:39.726" v="1158" actId="478"/>
          <ac:picMkLst>
            <pc:docMk/>
            <pc:sldMk cId="1282667881" sldId="351"/>
            <ac:picMk id="53" creationId="{8BCC8354-58CB-D8AF-FFE1-3AA6F4E26C74}"/>
          </ac:picMkLst>
        </pc:picChg>
        <pc:cxnChg chg="del">
          <ac:chgData name="형동 박" userId="afe605ee33eb830c" providerId="LiveId" clId="{6D0D2F5F-10F2-4C66-9331-926D7538FE08}" dt="2024-08-01T08:02:39.726" v="1158" actId="478"/>
          <ac:cxnSpMkLst>
            <pc:docMk/>
            <pc:sldMk cId="1282667881" sldId="351"/>
            <ac:cxnSpMk id="50" creationId="{70C1A20C-CCC3-597C-959D-0BB669694BBA}"/>
          </ac:cxnSpMkLst>
        </pc:cxnChg>
      </pc:sldChg>
      <pc:sldChg chg="new">
        <pc:chgData name="형동 박" userId="afe605ee33eb830c" providerId="LiveId" clId="{6D0D2F5F-10F2-4C66-9331-926D7538FE08}" dt="2024-08-01T08:24:49.854" v="1332" actId="680"/>
        <pc:sldMkLst>
          <pc:docMk/>
          <pc:sldMk cId="4003695191" sldId="352"/>
        </pc:sldMkLst>
      </pc:sldChg>
      <pc:sldChg chg="addSp delSp modSp add mod">
        <pc:chgData name="형동 박" userId="afe605ee33eb830c" providerId="LiveId" clId="{6D0D2F5F-10F2-4C66-9331-926D7538FE08}" dt="2024-08-06T08:18:44.907" v="2229" actId="1076"/>
        <pc:sldMkLst>
          <pc:docMk/>
          <pc:sldMk cId="4024880919" sldId="353"/>
        </pc:sldMkLst>
        <pc:spChg chg="mod">
          <ac:chgData name="형동 박" userId="afe605ee33eb830c" providerId="LiveId" clId="{6D0D2F5F-10F2-4C66-9331-926D7538FE08}" dt="2024-08-06T08:17:59.990" v="2224"/>
          <ac:spMkLst>
            <pc:docMk/>
            <pc:sldMk cId="4024880919" sldId="353"/>
            <ac:spMk id="18" creationId="{66340D47-3F7B-F1D5-3D81-5C278AE0032C}"/>
          </ac:spMkLst>
        </pc:spChg>
        <pc:spChg chg="mod">
          <ac:chgData name="형동 박" userId="afe605ee33eb830c" providerId="LiveId" clId="{6D0D2F5F-10F2-4C66-9331-926D7538FE08}" dt="2024-08-06T08:11:14.042" v="1822" actId="14100"/>
          <ac:spMkLst>
            <pc:docMk/>
            <pc:sldMk cId="4024880919" sldId="353"/>
            <ac:spMk id="26" creationId="{04617446-DD01-8177-C0A4-C1EFB098232A}"/>
          </ac:spMkLst>
        </pc:spChg>
        <pc:picChg chg="del">
          <ac:chgData name="형동 박" userId="afe605ee33eb830c" providerId="LiveId" clId="{6D0D2F5F-10F2-4C66-9331-926D7538FE08}" dt="2024-08-06T08:11:28.529" v="1825" actId="478"/>
          <ac:picMkLst>
            <pc:docMk/>
            <pc:sldMk cId="4024880919" sldId="353"/>
            <ac:picMk id="2" creationId="{A667F85D-748B-B4B4-B719-5703D4FA492F}"/>
          </ac:picMkLst>
        </pc:picChg>
        <pc:picChg chg="del">
          <ac:chgData name="형동 박" userId="afe605ee33eb830c" providerId="LiveId" clId="{6D0D2F5F-10F2-4C66-9331-926D7538FE08}" dt="2024-08-06T08:11:26.985" v="1824" actId="478"/>
          <ac:picMkLst>
            <pc:docMk/>
            <pc:sldMk cId="4024880919" sldId="353"/>
            <ac:picMk id="3" creationId="{949DBD20-79D8-663E-982C-6A2EC99FD74C}"/>
          </ac:picMkLst>
        </pc:picChg>
        <pc:picChg chg="add mod">
          <ac:chgData name="형동 박" userId="afe605ee33eb830c" providerId="LiveId" clId="{6D0D2F5F-10F2-4C66-9331-926D7538FE08}" dt="2024-08-06T08:12:50.452" v="1950" actId="1076"/>
          <ac:picMkLst>
            <pc:docMk/>
            <pc:sldMk cId="4024880919" sldId="353"/>
            <ac:picMk id="20" creationId="{C7BB2419-E3F6-3D13-C912-FDFD818F49C1}"/>
          </ac:picMkLst>
        </pc:picChg>
        <pc:picChg chg="add del mod">
          <ac:chgData name="형동 박" userId="afe605ee33eb830c" providerId="LiveId" clId="{6D0D2F5F-10F2-4C66-9331-926D7538FE08}" dt="2024-08-06T08:14:18.269" v="2001" actId="478"/>
          <ac:picMkLst>
            <pc:docMk/>
            <pc:sldMk cId="4024880919" sldId="353"/>
            <ac:picMk id="22" creationId="{C0AD46A6-89AA-1ACE-E17C-63D7954B8EDF}"/>
          </ac:picMkLst>
        </pc:picChg>
        <pc:picChg chg="add del mod">
          <ac:chgData name="형동 박" userId="afe605ee33eb830c" providerId="LiveId" clId="{6D0D2F5F-10F2-4C66-9331-926D7538FE08}" dt="2024-08-06T08:14:20.142" v="2003" actId="478"/>
          <ac:picMkLst>
            <pc:docMk/>
            <pc:sldMk cId="4024880919" sldId="353"/>
            <ac:picMk id="23" creationId="{1224D21A-0680-4F67-132A-A6CCE50B1276}"/>
          </ac:picMkLst>
        </pc:picChg>
        <pc:picChg chg="del">
          <ac:chgData name="형동 박" userId="afe605ee33eb830c" providerId="LiveId" clId="{6D0D2F5F-10F2-4C66-9331-926D7538FE08}" dt="2024-08-06T08:11:22.521" v="1823" actId="478"/>
          <ac:picMkLst>
            <pc:docMk/>
            <pc:sldMk cId="4024880919" sldId="353"/>
            <ac:picMk id="25" creationId="{07D0A48E-DEB2-634A-E7AF-732ED71D1126}"/>
          </ac:picMkLst>
        </pc:picChg>
        <pc:picChg chg="add del mod">
          <ac:chgData name="형동 박" userId="afe605ee33eb830c" providerId="LiveId" clId="{6D0D2F5F-10F2-4C66-9331-926D7538FE08}" dt="2024-08-06T08:16:21.060" v="2083" actId="478"/>
          <ac:picMkLst>
            <pc:docMk/>
            <pc:sldMk cId="4024880919" sldId="353"/>
            <ac:picMk id="27" creationId="{BEBB4644-689F-9DAF-EE33-CBD155A4B8F5}"/>
          </ac:picMkLst>
        </pc:picChg>
        <pc:picChg chg="del">
          <ac:chgData name="형동 박" userId="afe605ee33eb830c" providerId="LiveId" clId="{6D0D2F5F-10F2-4C66-9331-926D7538FE08}" dt="2024-08-06T08:11:33.258" v="1827" actId="478"/>
          <ac:picMkLst>
            <pc:docMk/>
            <pc:sldMk cId="4024880919" sldId="353"/>
            <ac:picMk id="28" creationId="{0E56185A-F032-188A-ED5D-BBF8FD379512}"/>
          </ac:picMkLst>
        </pc:picChg>
        <pc:picChg chg="add del mod">
          <ac:chgData name="형동 박" userId="afe605ee33eb830c" providerId="LiveId" clId="{6D0D2F5F-10F2-4C66-9331-926D7538FE08}" dt="2024-08-06T08:18:37.163" v="2225" actId="478"/>
          <ac:picMkLst>
            <pc:docMk/>
            <pc:sldMk cId="4024880919" sldId="353"/>
            <ac:picMk id="30" creationId="{97CCC0B2-3A59-7297-01E7-067E9CAF29AB}"/>
          </ac:picMkLst>
        </pc:picChg>
        <pc:picChg chg="add mod">
          <ac:chgData name="형동 박" userId="afe605ee33eb830c" providerId="LiveId" clId="{6D0D2F5F-10F2-4C66-9331-926D7538FE08}" dt="2024-08-06T08:18:44.907" v="2229" actId="1076"/>
          <ac:picMkLst>
            <pc:docMk/>
            <pc:sldMk cId="4024880919" sldId="353"/>
            <ac:picMk id="32" creationId="{54CE3610-B686-1BB2-EE53-7F477B56E450}"/>
          </ac:picMkLst>
        </pc:picChg>
      </pc:sldChg>
    </pc:docChg>
  </pc:docChgLst>
  <pc:docChgLst>
    <pc:chgData name="형동 박" userId="afe605ee33eb830c" providerId="LiveId" clId="{650050CD-948B-4A67-B4CF-DA67707EA721}"/>
    <pc:docChg chg="undo custSel addSld delSld modSld sldOrd">
      <pc:chgData name="형동 박" userId="afe605ee33eb830c" providerId="LiveId" clId="{650050CD-948B-4A67-B4CF-DA67707EA721}" dt="2024-07-22T09:20:05.445" v="6336" actId="113"/>
      <pc:docMkLst>
        <pc:docMk/>
      </pc:docMkLst>
      <pc:sldChg chg="addSp delSp modSp mod">
        <pc:chgData name="형동 박" userId="afe605ee33eb830c" providerId="LiveId" clId="{650050CD-948B-4A67-B4CF-DA67707EA721}" dt="2024-07-19T08:02:41.504" v="3795" actId="14100"/>
        <pc:sldMkLst>
          <pc:docMk/>
          <pc:sldMk cId="3661066457" sldId="256"/>
        </pc:sldMkLst>
        <pc:spChg chg="mod">
          <ac:chgData name="형동 박" userId="afe605ee33eb830c" providerId="LiveId" clId="{650050CD-948B-4A67-B4CF-DA67707EA721}" dt="2024-07-18T01:21:38.954" v="187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650050CD-948B-4A67-B4CF-DA67707EA721}" dt="2024-07-19T08:02:37.539" v="3794" actId="121"/>
          <ac:spMkLst>
            <pc:docMk/>
            <pc:sldMk cId="3661066457" sldId="256"/>
            <ac:spMk id="4" creationId="{BF76F126-0A4F-46B8-9B2B-8C3F765120EB}"/>
          </ac:spMkLst>
        </pc:spChg>
        <pc:spChg chg="add del">
          <ac:chgData name="형동 박" userId="afe605ee33eb830c" providerId="LiveId" clId="{650050CD-948B-4A67-B4CF-DA67707EA721}" dt="2024-07-18T01:44:23.052" v="189" actId="22"/>
          <ac:spMkLst>
            <pc:docMk/>
            <pc:sldMk cId="3661066457" sldId="256"/>
            <ac:spMk id="6" creationId="{5D34D71A-75B9-DBE0-8F3A-EF0B6EFAD9A3}"/>
          </ac:spMkLst>
        </pc:spChg>
        <pc:spChg chg="mod">
          <ac:chgData name="형동 박" userId="afe605ee33eb830c" providerId="LiveId" clId="{650050CD-948B-4A67-B4CF-DA67707EA721}" dt="2024-07-19T08:02:41.504" v="3795" actId="14100"/>
          <ac:spMkLst>
            <pc:docMk/>
            <pc:sldMk cId="3661066457" sldId="256"/>
            <ac:spMk id="7" creationId="{DA5E8C29-A238-4DD7-B7C5-335AFB9E0EF2}"/>
          </ac:spMkLst>
        </pc:spChg>
        <pc:spChg chg="mod">
          <ac:chgData name="형동 박" userId="afe605ee33eb830c" providerId="LiveId" clId="{650050CD-948B-4A67-B4CF-DA67707EA721}" dt="2024-07-14T13:22:23.399" v="114" actId="1076"/>
          <ac:spMkLst>
            <pc:docMk/>
            <pc:sldMk cId="3661066457" sldId="256"/>
            <ac:spMk id="8" creationId="{C45586EF-81E0-4B12-8A46-641BCC367D02}"/>
          </ac:spMkLst>
        </pc:spChg>
        <pc:spChg chg="add del mod">
          <ac:chgData name="형동 박" userId="afe605ee33eb830c" providerId="LiveId" clId="{650050CD-948B-4A67-B4CF-DA67707EA721}" dt="2024-07-14T13:21:47.142" v="111" actId="478"/>
          <ac:spMkLst>
            <pc:docMk/>
            <pc:sldMk cId="3661066457" sldId="256"/>
            <ac:spMk id="9" creationId="{3E645159-EB38-1782-5848-7ED2126A0B42}"/>
          </ac:spMkLst>
        </pc:spChg>
        <pc:spChg chg="mod">
          <ac:chgData name="형동 박" userId="afe605ee33eb830c" providerId="LiveId" clId="{650050CD-948B-4A67-B4CF-DA67707EA721}" dt="2024-07-18T01:21:31.447" v="186" actId="1076"/>
          <ac:spMkLst>
            <pc:docMk/>
            <pc:sldMk cId="3661066457" sldId="256"/>
            <ac:spMk id="10" creationId="{F5500BC8-BD81-46C1-9DB9-8BCC851C5446}"/>
          </ac:spMkLst>
        </pc:spChg>
        <pc:picChg chg="add mod">
          <ac:chgData name="형동 박" userId="afe605ee33eb830c" providerId="LiveId" clId="{650050CD-948B-4A67-B4CF-DA67707EA721}" dt="2024-07-14T13:17:17.877" v="91" actId="1076"/>
          <ac:picMkLst>
            <pc:docMk/>
            <pc:sldMk cId="3661066457" sldId="256"/>
            <ac:picMk id="5" creationId="{05DAAF0E-31AF-33EB-F46F-9F8F870994D6}"/>
          </ac:picMkLst>
        </pc:picChg>
        <pc:picChg chg="del">
          <ac:chgData name="형동 박" userId="afe605ee33eb830c" providerId="LiveId" clId="{650050CD-948B-4A67-B4CF-DA67707EA721}" dt="2024-07-14T13:16:06.039" v="84" actId="478"/>
          <ac:picMkLst>
            <pc:docMk/>
            <pc:sldMk cId="3661066457" sldId="256"/>
            <ac:picMk id="6" creationId="{CA13F9BE-5F3C-4D5A-BFBB-DE9EB00A9DDD}"/>
          </ac:picMkLst>
        </pc:picChg>
      </pc:sldChg>
      <pc:sldChg chg="addSp delSp modSp del mod">
        <pc:chgData name="형동 박" userId="afe605ee33eb830c" providerId="LiveId" clId="{650050CD-948B-4A67-B4CF-DA67707EA721}" dt="2024-07-19T10:56:31.362" v="6154" actId="47"/>
        <pc:sldMkLst>
          <pc:docMk/>
          <pc:sldMk cId="905511219" sldId="267"/>
        </pc:sldMkLst>
        <pc:spChg chg="del">
          <ac:chgData name="형동 박" userId="afe605ee33eb830c" providerId="LiveId" clId="{650050CD-948B-4A67-B4CF-DA67707EA721}" dt="2024-07-14T12:49:17.755" v="79" actId="478"/>
          <ac:spMkLst>
            <pc:docMk/>
            <pc:sldMk cId="905511219" sldId="267"/>
            <ac:spMk id="2" creationId="{DB8D0831-165E-2526-2BDF-426852AAE043}"/>
          </ac:spMkLst>
        </pc:spChg>
        <pc:spChg chg="add del mod">
          <ac:chgData name="형동 박" userId="afe605ee33eb830c" providerId="LiveId" clId="{650050CD-948B-4A67-B4CF-DA67707EA721}" dt="2024-07-14T12:49:22.528" v="80" actId="478"/>
          <ac:spMkLst>
            <pc:docMk/>
            <pc:sldMk cId="905511219" sldId="267"/>
            <ac:spMk id="4" creationId="{E12AA668-E999-F491-9154-3D6101617632}"/>
          </ac:spMkLst>
        </pc:spChg>
      </pc:sldChg>
      <pc:sldChg chg="modSp del mod">
        <pc:chgData name="형동 박" userId="afe605ee33eb830c" providerId="LiveId" clId="{650050CD-948B-4A67-B4CF-DA67707EA721}" dt="2024-07-19T10:56:30.645" v="6153" actId="47"/>
        <pc:sldMkLst>
          <pc:docMk/>
          <pc:sldMk cId="2457500915" sldId="268"/>
        </pc:sldMkLst>
        <pc:spChg chg="mod">
          <ac:chgData name="형동 박" userId="afe605ee33eb830c" providerId="LiveId" clId="{650050CD-948B-4A67-B4CF-DA67707EA721}" dt="2024-07-16T08:33:16.320" v="138" actId="20577"/>
          <ac:spMkLst>
            <pc:docMk/>
            <pc:sldMk cId="2457500915" sldId="268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30.173" v="6152" actId="47"/>
        <pc:sldMkLst>
          <pc:docMk/>
          <pc:sldMk cId="3253903586" sldId="270"/>
        </pc:sldMkLst>
      </pc:sldChg>
      <pc:sldChg chg="del">
        <pc:chgData name="형동 박" userId="afe605ee33eb830c" providerId="LiveId" clId="{650050CD-948B-4A67-B4CF-DA67707EA721}" dt="2024-07-19T10:56:29.875" v="6151" actId="47"/>
        <pc:sldMkLst>
          <pc:docMk/>
          <pc:sldMk cId="3055146768" sldId="271"/>
        </pc:sldMkLst>
      </pc:sldChg>
      <pc:sldChg chg="del">
        <pc:chgData name="형동 박" userId="afe605ee33eb830c" providerId="LiveId" clId="{650050CD-948B-4A67-B4CF-DA67707EA721}" dt="2024-07-19T10:56:29.643" v="6150" actId="47"/>
        <pc:sldMkLst>
          <pc:docMk/>
          <pc:sldMk cId="4236567843" sldId="272"/>
        </pc:sldMkLst>
      </pc:sldChg>
      <pc:sldChg chg="del">
        <pc:chgData name="형동 박" userId="afe605ee33eb830c" providerId="LiveId" clId="{650050CD-948B-4A67-B4CF-DA67707EA721}" dt="2024-07-19T10:56:29.332" v="6149" actId="47"/>
        <pc:sldMkLst>
          <pc:docMk/>
          <pc:sldMk cId="3992478574" sldId="273"/>
        </pc:sldMkLst>
      </pc:sldChg>
      <pc:sldChg chg="add del ord">
        <pc:chgData name="형동 박" userId="afe605ee33eb830c" providerId="LiveId" clId="{650050CD-948B-4A67-B4CF-DA67707EA721}" dt="2024-07-18T05:55:32.780" v="1734" actId="47"/>
        <pc:sldMkLst>
          <pc:docMk/>
          <pc:sldMk cId="1908218503" sldId="274"/>
        </pc:sldMkLst>
      </pc:sldChg>
      <pc:sldChg chg="modSp del mod">
        <pc:chgData name="형동 박" userId="afe605ee33eb830c" providerId="LiveId" clId="{650050CD-948B-4A67-B4CF-DA67707EA721}" dt="2024-07-19T10:56:28.958" v="6148" actId="47"/>
        <pc:sldMkLst>
          <pc:docMk/>
          <pc:sldMk cId="3034685548" sldId="275"/>
        </pc:sldMkLst>
        <pc:spChg chg="mod">
          <ac:chgData name="형동 박" userId="afe605ee33eb830c" providerId="LiveId" clId="{650050CD-948B-4A67-B4CF-DA67707EA721}" dt="2024-07-19T08:03:18.264" v="3800" actId="1076"/>
          <ac:spMkLst>
            <pc:docMk/>
            <pc:sldMk cId="3034685548" sldId="275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8.591" v="6147" actId="47"/>
        <pc:sldMkLst>
          <pc:docMk/>
          <pc:sldMk cId="814602359" sldId="276"/>
        </pc:sldMkLst>
      </pc:sldChg>
      <pc:sldChg chg="del">
        <pc:chgData name="형동 박" userId="afe605ee33eb830c" providerId="LiveId" clId="{650050CD-948B-4A67-B4CF-DA67707EA721}" dt="2024-07-19T10:56:28.190" v="6146" actId="47"/>
        <pc:sldMkLst>
          <pc:docMk/>
          <pc:sldMk cId="2352965370" sldId="277"/>
        </pc:sldMkLst>
      </pc:sldChg>
      <pc:sldChg chg="del">
        <pc:chgData name="형동 박" userId="afe605ee33eb830c" providerId="LiveId" clId="{650050CD-948B-4A67-B4CF-DA67707EA721}" dt="2024-07-19T10:56:27.954" v="6145" actId="47"/>
        <pc:sldMkLst>
          <pc:docMk/>
          <pc:sldMk cId="1031821758" sldId="278"/>
        </pc:sldMkLst>
      </pc:sldChg>
      <pc:sldChg chg="modSp del mod">
        <pc:chgData name="형동 박" userId="afe605ee33eb830c" providerId="LiveId" clId="{650050CD-948B-4A67-B4CF-DA67707EA721}" dt="2024-07-19T10:56:27.797" v="6144" actId="47"/>
        <pc:sldMkLst>
          <pc:docMk/>
          <pc:sldMk cId="2195732697" sldId="279"/>
        </pc:sldMkLst>
        <pc:spChg chg="mod">
          <ac:chgData name="형동 박" userId="afe605ee33eb830c" providerId="LiveId" clId="{650050CD-948B-4A67-B4CF-DA67707EA721}" dt="2024-07-19T08:29:22.902" v="4758" actId="20577"/>
          <ac:spMkLst>
            <pc:docMk/>
            <pc:sldMk cId="2195732697" sldId="279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7.568" v="6143" actId="47"/>
        <pc:sldMkLst>
          <pc:docMk/>
          <pc:sldMk cId="1133428885" sldId="280"/>
        </pc:sldMkLst>
      </pc:sldChg>
      <pc:sldChg chg="del">
        <pc:chgData name="형동 박" userId="afe605ee33eb830c" providerId="LiveId" clId="{650050CD-948B-4A67-B4CF-DA67707EA721}" dt="2024-07-19T10:56:27.374" v="6142" actId="47"/>
        <pc:sldMkLst>
          <pc:docMk/>
          <pc:sldMk cId="2720549261" sldId="281"/>
        </pc:sldMkLst>
      </pc:sldChg>
      <pc:sldChg chg="del">
        <pc:chgData name="형동 박" userId="afe605ee33eb830c" providerId="LiveId" clId="{650050CD-948B-4A67-B4CF-DA67707EA721}" dt="2024-07-19T10:56:27.106" v="6141" actId="47"/>
        <pc:sldMkLst>
          <pc:docMk/>
          <pc:sldMk cId="3347535683" sldId="282"/>
        </pc:sldMkLst>
      </pc:sldChg>
      <pc:sldChg chg="del">
        <pc:chgData name="형동 박" userId="afe605ee33eb830c" providerId="LiveId" clId="{650050CD-948B-4A67-B4CF-DA67707EA721}" dt="2024-07-19T10:56:26.667" v="6140" actId="47"/>
        <pc:sldMkLst>
          <pc:docMk/>
          <pc:sldMk cId="3392626445" sldId="283"/>
        </pc:sldMkLst>
      </pc:sldChg>
      <pc:sldChg chg="addSp delSp modSp add mod">
        <pc:chgData name="형동 박" userId="afe605ee33eb830c" providerId="LiveId" clId="{650050CD-948B-4A67-B4CF-DA67707EA721}" dt="2024-07-19T07:55:55.072" v="3677" actId="1076"/>
        <pc:sldMkLst>
          <pc:docMk/>
          <pc:sldMk cId="3403080816" sldId="284"/>
        </pc:sldMkLst>
        <pc:spChg chg="add mod">
          <ac:chgData name="형동 박" userId="afe605ee33eb830c" providerId="LiveId" clId="{650050CD-948B-4A67-B4CF-DA67707EA721}" dt="2024-07-18T02:01:08.759" v="805" actId="1076"/>
          <ac:spMkLst>
            <pc:docMk/>
            <pc:sldMk cId="3403080816" sldId="284"/>
            <ac:spMk id="2" creationId="{FED24EFB-AC4B-1A1C-F49C-6C17A1FCAE7F}"/>
          </ac:spMkLst>
        </pc:spChg>
        <pc:spChg chg="mod">
          <ac:chgData name="형동 박" userId="afe605ee33eb830c" providerId="LiveId" clId="{650050CD-948B-4A67-B4CF-DA67707EA721}" dt="2024-07-19T07:55:55.072" v="3677" actId="1076"/>
          <ac:spMkLst>
            <pc:docMk/>
            <pc:sldMk cId="3403080816" sldId="28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1:44:27.481" v="191" actId="478"/>
          <ac:picMkLst>
            <pc:docMk/>
            <pc:sldMk cId="3403080816" sldId="284"/>
            <ac:picMk id="1026" creationId="{CAA53765-9A89-B26C-BC8B-515E331A0027}"/>
          </ac:picMkLst>
        </pc:picChg>
        <pc:picChg chg="del">
          <ac:chgData name="형동 박" userId="afe605ee33eb830c" providerId="LiveId" clId="{650050CD-948B-4A67-B4CF-DA67707EA721}" dt="2024-07-18T01:44:28.128" v="192" actId="478"/>
          <ac:picMkLst>
            <pc:docMk/>
            <pc:sldMk cId="3403080816" sldId="284"/>
            <ac:picMk id="1028" creationId="{5BB79235-F995-24C7-BF7B-24C3DC8576C7}"/>
          </ac:picMkLst>
        </pc:picChg>
      </pc:sldChg>
      <pc:sldChg chg="addSp delSp modSp add del mod ord">
        <pc:chgData name="형동 박" userId="afe605ee33eb830c" providerId="LiveId" clId="{650050CD-948B-4A67-B4CF-DA67707EA721}" dt="2024-07-18T05:50:27.701" v="1675" actId="47"/>
        <pc:sldMkLst>
          <pc:docMk/>
          <pc:sldMk cId="2059515763" sldId="285"/>
        </pc:sldMkLst>
        <pc:spChg chg="mod">
          <ac:chgData name="형동 박" userId="afe605ee33eb830c" providerId="LiveId" clId="{650050CD-948B-4A67-B4CF-DA67707EA721}" dt="2024-07-18T05:42:45.973" v="1542" actId="20577"/>
          <ac:spMkLst>
            <pc:docMk/>
            <pc:sldMk cId="2059515763" sldId="28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49:54.469" v="1668"/>
          <ac:spMkLst>
            <pc:docMk/>
            <pc:sldMk cId="2059515763" sldId="285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14:18.892" v="818" actId="478"/>
          <ac:picMkLst>
            <pc:docMk/>
            <pc:sldMk cId="2059515763" sldId="285"/>
            <ac:picMk id="4" creationId="{605C2388-95AF-F716-6009-494A019C835C}"/>
          </ac:picMkLst>
        </pc:picChg>
        <pc:picChg chg="add del mod">
          <ac:chgData name="형동 박" userId="afe605ee33eb830c" providerId="LiveId" clId="{650050CD-948B-4A67-B4CF-DA67707EA721}" dt="2024-07-18T05:43:29.002" v="1549" actId="478"/>
          <ac:picMkLst>
            <pc:docMk/>
            <pc:sldMk cId="2059515763" sldId="285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43:40.056" v="1553" actId="1076"/>
          <ac:picMkLst>
            <pc:docMk/>
            <pc:sldMk cId="2059515763" sldId="285"/>
            <ac:picMk id="6" creationId="{CD7BFACC-22FD-DA0C-E17D-11CD4CD0CAD0}"/>
          </ac:picMkLst>
        </pc:picChg>
      </pc:sldChg>
      <pc:sldChg chg="addSp delSp modSp add mod ord">
        <pc:chgData name="형동 박" userId="afe605ee33eb830c" providerId="LiveId" clId="{650050CD-948B-4A67-B4CF-DA67707EA721}" dt="2024-07-19T08:01:59.629" v="3765" actId="20577"/>
        <pc:sldMkLst>
          <pc:docMk/>
          <pc:sldMk cId="3367608173" sldId="286"/>
        </pc:sldMkLst>
        <pc:spChg chg="mod">
          <ac:chgData name="형동 박" userId="afe605ee33eb830c" providerId="LiveId" clId="{650050CD-948B-4A67-B4CF-DA67707EA721}" dt="2024-07-18T05:57:56.788" v="1868" actId="20577"/>
          <ac:spMkLst>
            <pc:docMk/>
            <pc:sldMk cId="3367608173" sldId="286"/>
            <ac:spMk id="2" creationId="{DB8D0831-165E-2526-2BDF-426852AAE043}"/>
          </ac:spMkLst>
        </pc:spChg>
        <pc:spChg chg="add mod">
          <ac:chgData name="형동 박" userId="afe605ee33eb830c" providerId="LiveId" clId="{650050CD-948B-4A67-B4CF-DA67707EA721}" dt="2024-07-19T08:01:59.629" v="3765" actId="20577"/>
          <ac:spMkLst>
            <pc:docMk/>
            <pc:sldMk cId="3367608173" sldId="286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5.897" v="2395" actId="20577"/>
          <ac:spMkLst>
            <pc:docMk/>
            <pc:sldMk cId="3367608173" sldId="286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55:56.166" v="1736" actId="478"/>
          <ac:picMkLst>
            <pc:docMk/>
            <pc:sldMk cId="3367608173" sldId="286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56:18.328" v="1741" actId="1076"/>
          <ac:picMkLst>
            <pc:docMk/>
            <pc:sldMk cId="3367608173" sldId="286"/>
            <ac:picMk id="6" creationId="{3BDA3819-A403-8E7E-E8D4-0F05D92AB707}"/>
          </ac:picMkLst>
        </pc:picChg>
      </pc:sldChg>
      <pc:sldChg chg="addSp delSp modSp add mod">
        <pc:chgData name="형동 박" userId="afe605ee33eb830c" providerId="LiveId" clId="{650050CD-948B-4A67-B4CF-DA67707EA721}" dt="2024-07-18T06:01:50.360" v="2392" actId="20577"/>
        <pc:sldMkLst>
          <pc:docMk/>
          <pc:sldMk cId="468354762" sldId="287"/>
        </pc:sldMkLst>
        <pc:spChg chg="mod">
          <ac:chgData name="형동 박" userId="afe605ee33eb830c" providerId="LiveId" clId="{650050CD-948B-4A67-B4CF-DA67707EA721}" dt="2024-07-18T05:55:25.119" v="1730" actId="20577"/>
          <ac:spMkLst>
            <pc:docMk/>
            <pc:sldMk cId="468354762" sldId="287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52:10.365" v="1700" actId="20577"/>
          <ac:spMkLst>
            <pc:docMk/>
            <pc:sldMk cId="468354762" sldId="287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0.360" v="2392" actId="20577"/>
          <ac:spMkLst>
            <pc:docMk/>
            <pc:sldMk cId="468354762" sldId="287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5:50:17.787" v="1673" actId="1076"/>
          <ac:picMkLst>
            <pc:docMk/>
            <pc:sldMk cId="468354762" sldId="287"/>
            <ac:picMk id="4" creationId="{4A39FC86-C077-2BAF-BC8C-99711B528689}"/>
          </ac:picMkLst>
        </pc:picChg>
        <pc:picChg chg="del">
          <ac:chgData name="형동 박" userId="afe605ee33eb830c" providerId="LiveId" clId="{650050CD-948B-4A67-B4CF-DA67707EA721}" dt="2024-07-18T05:50:10.415" v="1671" actId="478"/>
          <ac:picMkLst>
            <pc:docMk/>
            <pc:sldMk cId="468354762" sldId="287"/>
            <ac:picMk id="5" creationId="{CEE7BA51-B7E2-8F54-85F4-27898CF4E4E6}"/>
          </ac:picMkLst>
        </pc:picChg>
      </pc:sldChg>
      <pc:sldChg chg="add del ord">
        <pc:chgData name="형동 박" userId="afe605ee33eb830c" providerId="LiveId" clId="{650050CD-948B-4A67-B4CF-DA67707EA721}" dt="2024-07-18T05:55:16.728" v="1726"/>
        <pc:sldMkLst>
          <pc:docMk/>
          <pc:sldMk cId="2918432738" sldId="288"/>
        </pc:sldMkLst>
      </pc:sldChg>
      <pc:sldChg chg="modSp add mod ord">
        <pc:chgData name="형동 박" userId="afe605ee33eb830c" providerId="LiveId" clId="{650050CD-948B-4A67-B4CF-DA67707EA721}" dt="2024-07-19T08:02:06.069" v="3766" actId="20577"/>
        <pc:sldMkLst>
          <pc:docMk/>
          <pc:sldMk cId="3002899274" sldId="288"/>
        </pc:sldMkLst>
        <pc:spChg chg="mod">
          <ac:chgData name="형동 박" userId="afe605ee33eb830c" providerId="LiveId" clId="{650050CD-948B-4A67-B4CF-DA67707EA721}" dt="2024-07-19T08:02:06.069" v="3766" actId="20577"/>
          <ac:spMkLst>
            <pc:docMk/>
            <pc:sldMk cId="3002899274" sldId="288"/>
            <ac:spMk id="3" creationId="{DA7BD8C4-CF15-BC2D-921E-B56BD45B7E9E}"/>
          </ac:spMkLst>
        </pc:spChg>
      </pc:sldChg>
      <pc:sldChg chg="new del">
        <pc:chgData name="형동 박" userId="afe605ee33eb830c" providerId="LiveId" clId="{650050CD-948B-4A67-B4CF-DA67707EA721}" dt="2024-07-18T05:55:12.853" v="1724" actId="680"/>
        <pc:sldMkLst>
          <pc:docMk/>
          <pc:sldMk cId="1077944232" sldId="289"/>
        </pc:sldMkLst>
      </pc:sldChg>
      <pc:sldChg chg="new del">
        <pc:chgData name="형동 박" userId="afe605ee33eb830c" providerId="LiveId" clId="{650050CD-948B-4A67-B4CF-DA67707EA721}" dt="2024-07-19T10:56:33.537" v="6155" actId="47"/>
        <pc:sldMkLst>
          <pc:docMk/>
          <pc:sldMk cId="2184626708" sldId="289"/>
        </pc:sldMkLst>
      </pc:sldChg>
      <pc:sldChg chg="addSp delSp modSp add del mod">
        <pc:chgData name="형동 박" userId="afe605ee33eb830c" providerId="LiveId" clId="{650050CD-948B-4A67-B4CF-DA67707EA721}" dt="2024-07-18T10:11:16.375" v="2823" actId="47"/>
        <pc:sldMkLst>
          <pc:docMk/>
          <pc:sldMk cId="2534943088" sldId="290"/>
        </pc:sldMkLst>
        <pc:spChg chg="mod">
          <ac:chgData name="형동 박" userId="afe605ee33eb830c" providerId="LiveId" clId="{650050CD-948B-4A67-B4CF-DA67707EA721}" dt="2024-07-18T08:26:15.783" v="2399"/>
          <ac:spMkLst>
            <pc:docMk/>
            <pc:sldMk cId="2534943088" sldId="290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9:16:06.249" v="2781"/>
          <ac:spMkLst>
            <pc:docMk/>
            <pc:sldMk cId="2534943088" sldId="290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8:27:03.057" v="2403" actId="1076"/>
          <ac:picMkLst>
            <pc:docMk/>
            <pc:sldMk cId="2534943088" sldId="290"/>
            <ac:picMk id="4" creationId="{F087C3A7-0A72-35B1-BDA0-EFACDB1D6255}"/>
          </ac:picMkLst>
        </pc:picChg>
        <pc:picChg chg="del">
          <ac:chgData name="형동 박" userId="afe605ee33eb830c" providerId="LiveId" clId="{650050CD-948B-4A67-B4CF-DA67707EA721}" dt="2024-07-18T08:26:23.568" v="2400" actId="478"/>
          <ac:picMkLst>
            <pc:docMk/>
            <pc:sldMk cId="2534943088" sldId="290"/>
            <ac:picMk id="6" creationId="{3BDA3819-A403-8E7E-E8D4-0F05D92AB707}"/>
          </ac:picMkLst>
        </pc:picChg>
      </pc:sldChg>
      <pc:sldChg chg="modSp add mod ord">
        <pc:chgData name="형동 박" userId="afe605ee33eb830c" providerId="LiveId" clId="{650050CD-948B-4A67-B4CF-DA67707EA721}" dt="2024-07-19T09:11:40.990" v="5596" actId="20577"/>
        <pc:sldMkLst>
          <pc:docMk/>
          <pc:sldMk cId="1098151761" sldId="291"/>
        </pc:sldMkLst>
        <pc:spChg chg="mod">
          <ac:chgData name="형동 박" userId="afe605ee33eb830c" providerId="LiveId" clId="{650050CD-948B-4A67-B4CF-DA67707EA721}" dt="2024-07-19T07:58:59.618" v="3684"/>
          <ac:spMkLst>
            <pc:docMk/>
            <pc:sldMk cId="1098151761" sldId="291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54.148" v="3764" actId="20577"/>
          <ac:spMkLst>
            <pc:docMk/>
            <pc:sldMk cId="1098151761" sldId="291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9:11:40.990" v="5596" actId="20577"/>
          <ac:spMkLst>
            <pc:docMk/>
            <pc:sldMk cId="1098151761" sldId="291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8:01:49.796" v="3763" actId="20577"/>
        <pc:sldMkLst>
          <pc:docMk/>
          <pc:sldMk cId="521843943" sldId="292"/>
        </pc:sldMkLst>
        <pc:spChg chg="mod">
          <ac:chgData name="형동 박" userId="afe605ee33eb830c" providerId="LiveId" clId="{650050CD-948B-4A67-B4CF-DA67707EA721}" dt="2024-07-19T07:59:08.850" v="3685"/>
          <ac:spMkLst>
            <pc:docMk/>
            <pc:sldMk cId="521843943" sldId="292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9.796" v="3763" actId="20577"/>
          <ac:spMkLst>
            <pc:docMk/>
            <pc:sldMk cId="521843943" sldId="292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10:18:07.039" v="3374"/>
          <ac:spMkLst>
            <pc:docMk/>
            <pc:sldMk cId="521843943" sldId="292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10:22:52.271" v="3375" actId="478"/>
          <ac:picMkLst>
            <pc:docMk/>
            <pc:sldMk cId="521843943" sldId="292"/>
            <ac:picMk id="4" creationId="{F087C3A7-0A72-35B1-BDA0-EFACDB1D6255}"/>
          </ac:picMkLst>
        </pc:picChg>
        <pc:picChg chg="add mod">
          <ac:chgData name="형동 박" userId="afe605ee33eb830c" providerId="LiveId" clId="{650050CD-948B-4A67-B4CF-DA67707EA721}" dt="2024-07-18T10:23:01.982" v="3381" actId="1076"/>
          <ac:picMkLst>
            <pc:docMk/>
            <pc:sldMk cId="521843943" sldId="292"/>
            <ac:picMk id="5" creationId="{9F551FE5-E22B-777E-D1E6-20273F13E909}"/>
          </ac:picMkLst>
        </pc:picChg>
      </pc:sldChg>
      <pc:sldChg chg="addSp delSp modSp add mod">
        <pc:chgData name="형동 박" userId="afe605ee33eb830c" providerId="LiveId" clId="{650050CD-948B-4A67-B4CF-DA67707EA721}" dt="2024-07-19T08:01:44.156" v="3762" actId="20577"/>
        <pc:sldMkLst>
          <pc:docMk/>
          <pc:sldMk cId="3909647724" sldId="293"/>
        </pc:sldMkLst>
        <pc:spChg chg="mod">
          <ac:chgData name="형동 박" userId="afe605ee33eb830c" providerId="LiveId" clId="{650050CD-948B-4A67-B4CF-DA67707EA721}" dt="2024-07-19T07:59:12.720" v="3686"/>
          <ac:spMkLst>
            <pc:docMk/>
            <pc:sldMk cId="3909647724" sldId="293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4.156" v="3762" actId="20577"/>
          <ac:spMkLst>
            <pc:docMk/>
            <pc:sldMk cId="3909647724" sldId="293"/>
            <ac:spMk id="3" creationId="{DA7BD8C4-CF15-BC2D-921E-B56BD45B7E9E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7" creationId="{2A6960C6-B08C-E86D-0A98-85C09708083A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9" creationId="{4D77B82D-BCFF-A397-B630-FDCB9E6D3191}"/>
          </ac:spMkLst>
        </pc:spChg>
        <pc:spChg chg="mod">
          <ac:chgData name="형동 박" userId="afe605ee33eb830c" providerId="LiveId" clId="{650050CD-948B-4A67-B4CF-DA67707EA721}" dt="2024-07-18T11:04:37.300" v="3431" actId="20577"/>
          <ac:spMkLst>
            <pc:docMk/>
            <pc:sldMk cId="3909647724" sldId="293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11:10:03.752" v="3432" actId="12789"/>
          <ac:picMkLst>
            <pc:docMk/>
            <pc:sldMk cId="3909647724" sldId="293"/>
            <ac:picMk id="4" creationId="{90BC8F0F-8BE5-9D73-8EA7-3D45ED5DEFC2}"/>
          </ac:picMkLst>
        </pc:picChg>
        <pc:picChg chg="del">
          <ac:chgData name="형동 박" userId="afe605ee33eb830c" providerId="LiveId" clId="{650050CD-948B-4A67-B4CF-DA67707EA721}" dt="2024-07-18T11:02:40.430" v="3383" actId="478"/>
          <ac:picMkLst>
            <pc:docMk/>
            <pc:sldMk cId="3909647724" sldId="293"/>
            <ac:picMk id="5" creationId="{9F551FE5-E22B-777E-D1E6-20273F13E909}"/>
          </ac:picMkLst>
        </pc:picChg>
        <pc:picChg chg="add mod">
          <ac:chgData name="형동 박" userId="afe605ee33eb830c" providerId="LiveId" clId="{650050CD-948B-4A67-B4CF-DA67707EA721}" dt="2024-07-18T11:10:06.864" v="3433" actId="408"/>
          <ac:picMkLst>
            <pc:docMk/>
            <pc:sldMk cId="3909647724" sldId="293"/>
            <ac:picMk id="6" creationId="{48361996-7E90-92C9-9468-D3DD71FFCF4A}"/>
          </ac:picMkLst>
        </pc:picChg>
        <pc:picChg chg="add mod">
          <ac:chgData name="형동 박" userId="afe605ee33eb830c" providerId="LiveId" clId="{650050CD-948B-4A67-B4CF-DA67707EA721}" dt="2024-07-18T11:10:11.221" v="3434" actId="1076"/>
          <ac:picMkLst>
            <pc:docMk/>
            <pc:sldMk cId="3909647724" sldId="293"/>
            <ac:picMk id="8" creationId="{7326F3D6-8BB0-64E6-AD5F-17675E8B7CE3}"/>
          </ac:picMkLst>
        </pc:picChg>
      </pc:sldChg>
      <pc:sldChg chg="addSp delSp modSp add mod">
        <pc:chgData name="형동 박" userId="afe605ee33eb830c" providerId="LiveId" clId="{650050CD-948B-4A67-B4CF-DA67707EA721}" dt="2024-07-19T08:01:39.202" v="3761" actId="20577"/>
        <pc:sldMkLst>
          <pc:docMk/>
          <pc:sldMk cId="2299566420" sldId="294"/>
        </pc:sldMkLst>
        <pc:spChg chg="mod">
          <ac:chgData name="형동 박" userId="afe605ee33eb830c" providerId="LiveId" clId="{650050CD-948B-4A67-B4CF-DA67707EA721}" dt="2024-07-19T07:59:15.873" v="3687"/>
          <ac:spMkLst>
            <pc:docMk/>
            <pc:sldMk cId="2299566420" sldId="29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9.202" v="3761" actId="20577"/>
          <ac:spMkLst>
            <pc:docMk/>
            <pc:sldMk cId="2299566420" sldId="294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7:58:28.597" v="3679" actId="1076"/>
          <ac:spMkLst>
            <pc:docMk/>
            <pc:sldMk cId="2299566420" sldId="294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8T11:25:48.384" v="3483" actId="1076"/>
          <ac:spMkLst>
            <pc:docMk/>
            <pc:sldMk cId="2299566420" sldId="294"/>
            <ac:spMk id="15" creationId="{E84C9779-A3AB-D011-C6CF-8003CA57CAED}"/>
          </ac:spMkLst>
        </pc:spChg>
        <pc:spChg chg="add mod">
          <ac:chgData name="형동 박" userId="afe605ee33eb830c" providerId="LiveId" clId="{650050CD-948B-4A67-B4CF-DA67707EA721}" dt="2024-07-18T11:26:00.489" v="3485" actId="1076"/>
          <ac:spMkLst>
            <pc:docMk/>
            <pc:sldMk cId="2299566420" sldId="294"/>
            <ac:spMk id="17" creationId="{2182D4E3-B9BE-C970-0562-D0ECCED17435}"/>
          </ac:spMkLst>
        </pc:spChg>
        <pc:picChg chg="del">
          <ac:chgData name="형동 박" userId="afe605ee33eb830c" providerId="LiveId" clId="{650050CD-948B-4A67-B4CF-DA67707EA721}" dt="2024-07-18T11:19:47.067" v="3436" actId="478"/>
          <ac:picMkLst>
            <pc:docMk/>
            <pc:sldMk cId="2299566420" sldId="294"/>
            <ac:picMk id="4" creationId="{90BC8F0F-8BE5-9D73-8EA7-3D45ED5DEFC2}"/>
          </ac:picMkLst>
        </pc:picChg>
        <pc:picChg chg="add mod">
          <ac:chgData name="형동 박" userId="afe605ee33eb830c" providerId="LiveId" clId="{650050CD-948B-4A67-B4CF-DA67707EA721}" dt="2024-07-18T11:19:51.531" v="3438" actId="1076"/>
          <ac:picMkLst>
            <pc:docMk/>
            <pc:sldMk cId="2299566420" sldId="294"/>
            <ac:picMk id="5" creationId="{965B3721-4ECA-3CCA-109E-665E24E25462}"/>
          </ac:picMkLst>
        </pc:picChg>
        <pc:picChg chg="del">
          <ac:chgData name="형동 박" userId="afe605ee33eb830c" providerId="LiveId" clId="{650050CD-948B-4A67-B4CF-DA67707EA721}" dt="2024-07-18T11:19:52.771" v="3439" actId="478"/>
          <ac:picMkLst>
            <pc:docMk/>
            <pc:sldMk cId="2299566420" sldId="294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8T11:19:53.635" v="3440" actId="478"/>
          <ac:picMkLst>
            <pc:docMk/>
            <pc:sldMk cId="2299566420" sldId="294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8T11:20:08.190" v="3443" actId="1076"/>
          <ac:picMkLst>
            <pc:docMk/>
            <pc:sldMk cId="2299566420" sldId="294"/>
            <ac:picMk id="10" creationId="{C1CC4CAB-2FF4-3C4C-93F0-82E3F6D7E8B2}"/>
          </ac:picMkLst>
        </pc:picChg>
        <pc:picChg chg="add mod">
          <ac:chgData name="형동 박" userId="afe605ee33eb830c" providerId="LiveId" clId="{650050CD-948B-4A67-B4CF-DA67707EA721}" dt="2024-07-18T11:20:23.677" v="3446" actId="14100"/>
          <ac:picMkLst>
            <pc:docMk/>
            <pc:sldMk cId="2299566420" sldId="294"/>
            <ac:picMk id="12" creationId="{B2F1993D-03FE-9A89-9467-2B38E369E062}"/>
          </ac:picMkLst>
        </pc:picChg>
        <pc:cxnChg chg="add mod">
          <ac:chgData name="형동 박" userId="afe605ee33eb830c" providerId="LiveId" clId="{650050CD-948B-4A67-B4CF-DA67707EA721}" dt="2024-07-18T11:26:21.258" v="3489" actId="1076"/>
          <ac:cxnSpMkLst>
            <pc:docMk/>
            <pc:sldMk cId="2299566420" sldId="294"/>
            <ac:cxnSpMk id="14" creationId="{C4847722-2C18-4FED-1BE8-4FBC26C5C605}"/>
          </ac:cxnSpMkLst>
        </pc:cxnChg>
        <pc:cxnChg chg="add mod">
          <ac:chgData name="형동 박" userId="afe605ee33eb830c" providerId="LiveId" clId="{650050CD-948B-4A67-B4CF-DA67707EA721}" dt="2024-07-18T11:26:23.785" v="3490" actId="1076"/>
          <ac:cxnSpMkLst>
            <pc:docMk/>
            <pc:sldMk cId="2299566420" sldId="294"/>
            <ac:cxnSpMk id="16" creationId="{91DEA348-750C-FF6A-7D1B-643B11827114}"/>
          </ac:cxnSpMkLst>
        </pc:cxnChg>
        <pc:cxnChg chg="add del mod">
          <ac:chgData name="형동 박" userId="afe605ee33eb830c" providerId="LiveId" clId="{650050CD-948B-4A67-B4CF-DA67707EA721}" dt="2024-07-18T11:26:09.206" v="3488" actId="478"/>
          <ac:cxnSpMkLst>
            <pc:docMk/>
            <pc:sldMk cId="2299566420" sldId="294"/>
            <ac:cxnSpMk id="18" creationId="{6489B5E8-0099-1630-9613-E6CA933EDA42}"/>
          </ac:cxnSpMkLst>
        </pc:cxnChg>
      </pc:sldChg>
      <pc:sldChg chg="addSp delSp modSp add mod">
        <pc:chgData name="형동 박" userId="afe605ee33eb830c" providerId="LiveId" clId="{650050CD-948B-4A67-B4CF-DA67707EA721}" dt="2024-07-19T09:06:18.241" v="5359" actId="1076"/>
        <pc:sldMkLst>
          <pc:docMk/>
          <pc:sldMk cId="3694002780" sldId="295"/>
        </pc:sldMkLst>
        <pc:spChg chg="mod">
          <ac:chgData name="형동 박" userId="afe605ee33eb830c" providerId="LiveId" clId="{650050CD-948B-4A67-B4CF-DA67707EA721}" dt="2024-07-19T07:59:42.479" v="3691"/>
          <ac:spMkLst>
            <pc:docMk/>
            <pc:sldMk cId="3694002780" sldId="29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2.210" v="3760"/>
          <ac:spMkLst>
            <pc:docMk/>
            <pc:sldMk cId="3694002780" sldId="295"/>
            <ac:spMk id="3" creationId="{DA7BD8C4-CF15-BC2D-921E-B56BD45B7E9E}"/>
          </ac:spMkLst>
        </pc:spChg>
        <pc:spChg chg="del">
          <ac:chgData name="형동 박" userId="afe605ee33eb830c" providerId="LiveId" clId="{650050CD-948B-4A67-B4CF-DA67707EA721}" dt="2024-07-19T08:00:05.759" v="3693" actId="478"/>
          <ac:spMkLst>
            <pc:docMk/>
            <pc:sldMk cId="3694002780" sldId="295"/>
            <ac:spMk id="7" creationId="{2A6960C6-B08C-E86D-0A98-85C09708083A}"/>
          </ac:spMkLst>
        </pc:spChg>
        <pc:spChg chg="del">
          <ac:chgData name="형동 박" userId="afe605ee33eb830c" providerId="LiveId" clId="{650050CD-948B-4A67-B4CF-DA67707EA721}" dt="2024-07-19T08:00:07.019" v="3696" actId="478"/>
          <ac:spMkLst>
            <pc:docMk/>
            <pc:sldMk cId="3694002780" sldId="295"/>
            <ac:spMk id="9" creationId="{4D77B82D-BCFF-A397-B630-FDCB9E6D3191}"/>
          </ac:spMkLst>
        </pc:spChg>
        <pc:spChg chg="add del mod">
          <ac:chgData name="형동 박" userId="afe605ee33eb830c" providerId="LiveId" clId="{650050CD-948B-4A67-B4CF-DA67707EA721}" dt="2024-07-19T08:16:14.421" v="4337"/>
          <ac:spMkLst>
            <pc:docMk/>
            <pc:sldMk cId="3694002780" sldId="295"/>
            <ac:spMk id="10" creationId="{D08E3593-7705-9F8C-E7A9-2213F57B8E43}"/>
          </ac:spMkLst>
        </pc:spChg>
        <pc:spChg chg="add del mod">
          <ac:chgData name="형동 박" userId="afe605ee33eb830c" providerId="LiveId" clId="{650050CD-948B-4A67-B4CF-DA67707EA721}" dt="2024-07-19T08:15:34.297" v="4332" actId="948"/>
          <ac:spMkLst>
            <pc:docMk/>
            <pc:sldMk cId="3694002780" sldId="295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2" creationId="{16F98246-9441-A73D-3C2D-943F0D0226C8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3" creationId="{9A208541-F58F-D363-F583-BA1B2086D840}"/>
          </ac:spMkLst>
        </pc:spChg>
        <pc:spChg chg="add del mod">
          <ac:chgData name="형동 박" userId="afe605ee33eb830c" providerId="LiveId" clId="{650050CD-948B-4A67-B4CF-DA67707EA721}" dt="2024-07-19T08:16:17.957" v="4342"/>
          <ac:spMkLst>
            <pc:docMk/>
            <pc:sldMk cId="3694002780" sldId="295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8" creationId="{BAA2A7AB-D3AA-AE1D-D0A4-18571F15112B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9" creationId="{E59E59D7-5D32-759B-71FF-C41A595916E6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0" creationId="{6C9439E0-5BF5-472F-C019-38C662724D32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1" creationId="{B30D8395-0B5B-0E40-2BCC-E85295801D54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2" creationId="{A5BB54D0-6962-A5D6-7C97-01E2DAD65938}"/>
          </ac:spMkLst>
        </pc:spChg>
        <pc:grpChg chg="add mod">
          <ac:chgData name="형동 박" userId="afe605ee33eb830c" providerId="LiveId" clId="{650050CD-948B-4A67-B4CF-DA67707EA721}" dt="2024-07-19T09:06:18.241" v="5359" actId="1076"/>
          <ac:grpSpMkLst>
            <pc:docMk/>
            <pc:sldMk cId="3694002780" sldId="295"/>
            <ac:grpSpMk id="17" creationId="{0E3EF64C-8737-9FE6-DC0B-61EA41AFF21F}"/>
          </ac:grpSpMkLst>
        </pc:grpChg>
        <pc:grpChg chg="add mod">
          <ac:chgData name="형동 박" userId="afe605ee33eb830c" providerId="LiveId" clId="{650050CD-948B-4A67-B4CF-DA67707EA721}" dt="2024-07-19T09:06:16.644" v="5358" actId="1076"/>
          <ac:grpSpMkLst>
            <pc:docMk/>
            <pc:sldMk cId="3694002780" sldId="295"/>
            <ac:grpSpMk id="23" creationId="{862FD0E4-7076-B2A4-D696-B5A415DB3A4B}"/>
          </ac:grpSpMkLst>
        </pc:grpChg>
        <pc:picChg chg="del">
          <ac:chgData name="형동 박" userId="afe605ee33eb830c" providerId="LiveId" clId="{650050CD-948B-4A67-B4CF-DA67707EA721}" dt="2024-07-19T08:00:05.095" v="3692" actId="478"/>
          <ac:picMkLst>
            <pc:docMk/>
            <pc:sldMk cId="3694002780" sldId="295"/>
            <ac:picMk id="4" creationId="{90BC8F0F-8BE5-9D73-8EA7-3D45ED5DEFC2}"/>
          </ac:picMkLst>
        </pc:picChg>
        <pc:picChg chg="add mod ord">
          <ac:chgData name="형동 박" userId="afe605ee33eb830c" providerId="LiveId" clId="{650050CD-948B-4A67-B4CF-DA67707EA721}" dt="2024-07-19T09:04:50.077" v="5333" actId="164"/>
          <ac:picMkLst>
            <pc:docMk/>
            <pc:sldMk cId="3694002780" sldId="295"/>
            <ac:picMk id="5" creationId="{4322B646-8444-331F-191B-C1C15B967FD4}"/>
          </ac:picMkLst>
        </pc:picChg>
        <pc:picChg chg="del">
          <ac:chgData name="형동 박" userId="afe605ee33eb830c" providerId="LiveId" clId="{650050CD-948B-4A67-B4CF-DA67707EA721}" dt="2024-07-19T08:00:06.079" v="3694" actId="478"/>
          <ac:picMkLst>
            <pc:docMk/>
            <pc:sldMk cId="3694002780" sldId="295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9T08:00:06.506" v="3695" actId="478"/>
          <ac:picMkLst>
            <pc:docMk/>
            <pc:sldMk cId="3694002780" sldId="295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9T09:06:05.868" v="5353" actId="164"/>
          <ac:picMkLst>
            <pc:docMk/>
            <pc:sldMk cId="3694002780" sldId="295"/>
            <ac:picMk id="16" creationId="{068EA97A-A5B3-A239-394A-A4C78879D505}"/>
          </ac:picMkLst>
        </pc:picChg>
        <pc:cxnChg chg="add del mod">
          <ac:chgData name="형동 박" userId="afe605ee33eb830c" providerId="LiveId" clId="{650050CD-948B-4A67-B4CF-DA67707EA721}" dt="2024-07-19T08:16:14.420" v="4335" actId="478"/>
          <ac:cxnSpMkLst>
            <pc:docMk/>
            <pc:sldMk cId="3694002780" sldId="295"/>
            <ac:cxnSpMk id="15" creationId="{73B930DD-1AF6-255C-4A66-41BD7CDB3174}"/>
          </ac:cxnSpMkLst>
        </pc:cxnChg>
      </pc:sldChg>
      <pc:sldChg chg="add del">
        <pc:chgData name="형동 박" userId="afe605ee33eb830c" providerId="LiveId" clId="{650050CD-948B-4A67-B4CF-DA67707EA721}" dt="2024-07-19T08:14:10.932" v="4252" actId="47"/>
        <pc:sldMkLst>
          <pc:docMk/>
          <pc:sldMk cId="853312645" sldId="296"/>
        </pc:sldMkLst>
      </pc:sldChg>
      <pc:sldChg chg="modSp add mod">
        <pc:chgData name="형동 박" userId="afe605ee33eb830c" providerId="LiveId" clId="{650050CD-948B-4A67-B4CF-DA67707EA721}" dt="2024-07-19T08:15:23.707" v="4330" actId="948"/>
        <pc:sldMkLst>
          <pc:docMk/>
          <pc:sldMk cId="3639189480" sldId="296"/>
        </pc:sldMkLst>
        <pc:spChg chg="mod">
          <ac:chgData name="형동 박" userId="afe605ee33eb830c" providerId="LiveId" clId="{650050CD-948B-4A67-B4CF-DA67707EA721}" dt="2024-07-19T08:15:23.707" v="4330" actId="948"/>
          <ac:spMkLst>
            <pc:docMk/>
            <pc:sldMk cId="3639189480" sldId="296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9:12:13.537" v="5598" actId="20577"/>
        <pc:sldMkLst>
          <pc:docMk/>
          <pc:sldMk cId="758124619" sldId="297"/>
        </pc:sldMkLst>
        <pc:spChg chg="add mod">
          <ac:chgData name="형동 박" userId="afe605ee33eb830c" providerId="LiveId" clId="{650050CD-948B-4A67-B4CF-DA67707EA721}" dt="2024-07-19T08:22:35.646" v="4753" actId="208"/>
          <ac:spMkLst>
            <pc:docMk/>
            <pc:sldMk cId="758124619" sldId="297"/>
            <ac:spMk id="6" creationId="{423625A3-C837-22E3-1C4B-76CDE32704EB}"/>
          </ac:spMkLst>
        </pc:spChg>
        <pc:spChg chg="add mod">
          <ac:chgData name="형동 박" userId="afe605ee33eb830c" providerId="LiveId" clId="{650050CD-948B-4A67-B4CF-DA67707EA721}" dt="2024-07-19T08:45:37.910" v="4931" actId="14100"/>
          <ac:spMkLst>
            <pc:docMk/>
            <pc:sldMk cId="758124619" sldId="297"/>
            <ac:spMk id="7" creationId="{7B989E04-0D94-E9AE-E280-F46730392FC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0" creationId="{D08E3593-7705-9F8C-E7A9-2213F57B8E43}"/>
          </ac:spMkLst>
        </pc:spChg>
        <pc:spChg chg="mod">
          <ac:chgData name="형동 박" userId="afe605ee33eb830c" providerId="LiveId" clId="{650050CD-948B-4A67-B4CF-DA67707EA721}" dt="2024-07-19T09:12:13.537" v="5598" actId="20577"/>
          <ac:spMkLst>
            <pc:docMk/>
            <pc:sldMk cId="758124619" sldId="297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2" creationId="{16F98246-9441-A73D-3C2D-943F0D0226C8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3" creationId="{9A208541-F58F-D363-F583-BA1B2086D840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8:21:49.108" v="4747" actId="208"/>
          <ac:spMkLst>
            <pc:docMk/>
            <pc:sldMk cId="758124619" sldId="297"/>
            <ac:spMk id="16" creationId="{DE2C83EC-DC54-0056-D401-71AFA7481342}"/>
          </ac:spMkLst>
        </pc:spChg>
        <pc:spChg chg="add mod">
          <ac:chgData name="형동 박" userId="afe605ee33eb830c" providerId="LiveId" clId="{650050CD-948B-4A67-B4CF-DA67707EA721}" dt="2024-07-19T08:23:01.737" v="4756" actId="14100"/>
          <ac:spMkLst>
            <pc:docMk/>
            <pc:sldMk cId="758124619" sldId="297"/>
            <ac:spMk id="17" creationId="{DDDB98EE-5FA6-61D7-9497-C5BA9CF0E140}"/>
          </ac:spMkLst>
        </pc:spChg>
        <pc:picChg chg="add mod ord">
          <ac:chgData name="형동 박" userId="afe605ee33eb830c" providerId="LiveId" clId="{650050CD-948B-4A67-B4CF-DA67707EA721}" dt="2024-07-19T08:21:11.040" v="4738" actId="167"/>
          <ac:picMkLst>
            <pc:docMk/>
            <pc:sldMk cId="758124619" sldId="297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8:17:57.672" v="4345" actId="478"/>
          <ac:picMkLst>
            <pc:docMk/>
            <pc:sldMk cId="758124619" sldId="297"/>
            <ac:picMk id="5" creationId="{4322B646-8444-331F-191B-C1C15B967FD4}"/>
          </ac:picMkLst>
        </pc:picChg>
        <pc:picChg chg="add mod">
          <ac:chgData name="형동 박" userId="afe605ee33eb830c" providerId="LiveId" clId="{650050CD-948B-4A67-B4CF-DA67707EA721}" dt="2024-07-19T08:18:00.400" v="4347"/>
          <ac:picMkLst>
            <pc:docMk/>
            <pc:sldMk cId="758124619" sldId="297"/>
            <ac:picMk id="8" creationId="{98EB92EE-4DA4-943F-FCC0-5C584C213D65}"/>
          </ac:picMkLst>
        </pc:picChg>
        <pc:cxnChg chg="add mod">
          <ac:chgData name="형동 박" userId="afe605ee33eb830c" providerId="LiveId" clId="{650050CD-948B-4A67-B4CF-DA67707EA721}" dt="2024-07-19T08:45:37.910" v="4931" actId="14100"/>
          <ac:cxnSpMkLst>
            <pc:docMk/>
            <pc:sldMk cId="758124619" sldId="297"/>
            <ac:cxnSpMk id="9" creationId="{77CB7053-364D-A39C-426E-63AAFEE62854}"/>
          </ac:cxnSpMkLst>
        </pc:cxnChg>
        <pc:cxnChg chg="del">
          <ac:chgData name="형동 박" userId="afe605ee33eb830c" providerId="LiveId" clId="{650050CD-948B-4A67-B4CF-DA67707EA721}" dt="2024-07-19T08:17:59.979" v="4346" actId="478"/>
          <ac:cxnSpMkLst>
            <pc:docMk/>
            <pc:sldMk cId="758124619" sldId="297"/>
            <ac:cxnSpMk id="15" creationId="{73B930DD-1AF6-255C-4A66-41BD7CDB3174}"/>
          </ac:cxnSpMkLst>
        </pc:cxnChg>
      </pc:sldChg>
      <pc:sldChg chg="addSp delSp modSp add mod">
        <pc:chgData name="형동 박" userId="afe605ee33eb830c" providerId="LiveId" clId="{650050CD-948B-4A67-B4CF-DA67707EA721}" dt="2024-07-19T08:47:34.970" v="4989" actId="20577"/>
        <pc:sldMkLst>
          <pc:docMk/>
          <pc:sldMk cId="708557238" sldId="298"/>
        </pc:sldMkLst>
        <pc:spChg chg="mod">
          <ac:chgData name="형동 박" userId="afe605ee33eb830c" providerId="LiveId" clId="{650050CD-948B-4A67-B4CF-DA67707EA721}" dt="2024-07-19T08:45:29.720" v="4924" actId="14100"/>
          <ac:spMkLst>
            <pc:docMk/>
            <pc:sldMk cId="708557238" sldId="298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8:47:34.970" v="4989" actId="20577"/>
          <ac:spMkLst>
            <pc:docMk/>
            <pc:sldMk cId="708557238" sldId="298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29:51.105" v="4762" actId="478"/>
          <ac:spMkLst>
            <pc:docMk/>
            <pc:sldMk cId="708557238" sldId="298"/>
            <ac:spMk id="16" creationId="{DE2C83EC-DC54-0056-D401-71AFA7481342}"/>
          </ac:spMkLst>
        </pc:spChg>
        <pc:spChg chg="del">
          <ac:chgData name="형동 박" userId="afe605ee33eb830c" providerId="LiveId" clId="{650050CD-948B-4A67-B4CF-DA67707EA721}" dt="2024-07-19T08:29:50.113" v="4761" actId="478"/>
          <ac:spMkLst>
            <pc:docMk/>
            <pc:sldMk cId="708557238" sldId="298"/>
            <ac:spMk id="17" creationId="{DDDB98EE-5FA6-61D7-9497-C5BA9CF0E140}"/>
          </ac:spMkLst>
        </pc:spChg>
        <pc:picChg chg="add mod">
          <ac:chgData name="형동 박" userId="afe605ee33eb830c" providerId="LiveId" clId="{650050CD-948B-4A67-B4CF-DA67707EA721}" dt="2024-07-19T08:30:01.289" v="4763"/>
          <ac:picMkLst>
            <pc:docMk/>
            <pc:sldMk cId="708557238" sldId="298"/>
            <ac:picMk id="5" creationId="{694F61DB-B49B-9B35-E676-674224D1F0FD}"/>
          </ac:picMkLst>
        </pc:picChg>
        <pc:picChg chg="del">
          <ac:chgData name="형동 박" userId="afe605ee33eb830c" providerId="LiveId" clId="{650050CD-948B-4A67-B4CF-DA67707EA721}" dt="2024-07-19T08:29:48.961" v="4760" actId="478"/>
          <ac:picMkLst>
            <pc:docMk/>
            <pc:sldMk cId="708557238" sldId="298"/>
            <ac:picMk id="8" creationId="{98EB92EE-4DA4-943F-FCC0-5C584C213D65}"/>
          </ac:picMkLst>
        </pc:picChg>
        <pc:cxnChg chg="mod">
          <ac:chgData name="형동 박" userId="afe605ee33eb830c" providerId="LiveId" clId="{650050CD-948B-4A67-B4CF-DA67707EA721}" dt="2024-07-19T08:45:29.720" v="4924" actId="14100"/>
          <ac:cxnSpMkLst>
            <pc:docMk/>
            <pc:sldMk cId="708557238" sldId="298"/>
            <ac:cxnSpMk id="9" creationId="{77CB7053-364D-A39C-426E-63AAFEE62854}"/>
          </ac:cxnSpMkLst>
        </pc:cxnChg>
      </pc:sldChg>
      <pc:sldChg chg="addSp modSp add mod">
        <pc:chgData name="형동 박" userId="afe605ee33eb830c" providerId="LiveId" clId="{650050CD-948B-4A67-B4CF-DA67707EA721}" dt="2024-07-22T09:20:05.445" v="6336" actId="113"/>
        <pc:sldMkLst>
          <pc:docMk/>
          <pc:sldMk cId="2302655129" sldId="299"/>
        </pc:sldMkLst>
        <pc:spChg chg="add mod">
          <ac:chgData name="형동 박" userId="afe605ee33eb830c" providerId="LiveId" clId="{650050CD-948B-4A67-B4CF-DA67707EA721}" dt="2024-07-19T08:48:19.239" v="4991"/>
          <ac:spMkLst>
            <pc:docMk/>
            <pc:sldMk cId="2302655129" sldId="299"/>
            <ac:spMk id="8" creationId="{8822341B-0826-7F76-0E52-5F7F16C65446}"/>
          </ac:spMkLst>
        </pc:spChg>
        <pc:spChg chg="mod">
          <ac:chgData name="형동 박" userId="afe605ee33eb830c" providerId="LiveId" clId="{650050CD-948B-4A67-B4CF-DA67707EA721}" dt="2024-07-22T09:20:05.445" v="6336" actId="113"/>
          <ac:spMkLst>
            <pc:docMk/>
            <pc:sldMk cId="2302655129" sldId="299"/>
            <ac:spMk id="11" creationId="{80AC209C-7B47-3E7F-17D9-5CDECF0D5E7C}"/>
          </ac:spMkLst>
        </pc:spChg>
      </pc:sldChg>
      <pc:sldChg chg="delSp modSp add del mod">
        <pc:chgData name="형동 박" userId="afe605ee33eb830c" providerId="LiveId" clId="{650050CD-948B-4A67-B4CF-DA67707EA721}" dt="2024-07-19T09:08:58.751" v="5522" actId="47"/>
        <pc:sldMkLst>
          <pc:docMk/>
          <pc:sldMk cId="1873835160" sldId="300"/>
        </pc:sldMkLst>
        <pc:spChg chg="del">
          <ac:chgData name="형동 박" userId="afe605ee33eb830c" providerId="LiveId" clId="{650050CD-948B-4A67-B4CF-DA67707EA721}" dt="2024-07-19T09:03:36.150" v="5321" actId="478"/>
          <ac:spMkLst>
            <pc:docMk/>
            <pc:sldMk cId="1873835160" sldId="300"/>
            <ac:spMk id="6" creationId="{423625A3-C837-22E3-1C4B-76CDE32704EB}"/>
          </ac:spMkLst>
        </pc:spChg>
        <pc:spChg chg="del">
          <ac:chgData name="형동 박" userId="afe605ee33eb830c" providerId="LiveId" clId="{650050CD-948B-4A67-B4CF-DA67707EA721}" dt="2024-07-19T09:03:35.670" v="5320" actId="478"/>
          <ac:spMkLst>
            <pc:docMk/>
            <pc:sldMk cId="1873835160" sldId="300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9:01:53.950" v="5303" actId="207"/>
          <ac:spMkLst>
            <pc:docMk/>
            <pc:sldMk cId="1873835160" sldId="300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09:03:34.485" v="5319" actId="478"/>
          <ac:picMkLst>
            <pc:docMk/>
            <pc:sldMk cId="1873835160" sldId="300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3:37.173" v="5323" actId="478"/>
          <ac:picMkLst>
            <pc:docMk/>
            <pc:sldMk cId="1873835160" sldId="300"/>
            <ac:picMk id="5" creationId="{694F61DB-B49B-9B35-E676-674224D1F0FD}"/>
          </ac:picMkLst>
        </pc:picChg>
        <pc:cxnChg chg="del mod">
          <ac:chgData name="형동 박" userId="afe605ee33eb830c" providerId="LiveId" clId="{650050CD-948B-4A67-B4CF-DA67707EA721}" dt="2024-07-19T09:03:36.645" v="5322" actId="478"/>
          <ac:cxnSpMkLst>
            <pc:docMk/>
            <pc:sldMk cId="1873835160" sldId="300"/>
            <ac:cxnSpMk id="9" creationId="{77CB7053-364D-A39C-426E-63AAFEE62854}"/>
          </ac:cxnSpMkLst>
        </pc:cxnChg>
      </pc:sldChg>
      <pc:sldChg chg="add del">
        <pc:chgData name="형동 박" userId="afe605ee33eb830c" providerId="LiveId" clId="{650050CD-948B-4A67-B4CF-DA67707EA721}" dt="2024-07-19T08:56:36.680" v="5199" actId="47"/>
        <pc:sldMkLst>
          <pc:docMk/>
          <pc:sldMk cId="3888289179" sldId="300"/>
        </pc:sldMkLst>
      </pc:sldChg>
      <pc:sldChg chg="addSp delSp modSp add mod ord">
        <pc:chgData name="형동 박" userId="afe605ee33eb830c" providerId="LiveId" clId="{650050CD-948B-4A67-B4CF-DA67707EA721}" dt="2024-07-19T09:10:53.064" v="5561" actId="20577"/>
        <pc:sldMkLst>
          <pc:docMk/>
          <pc:sldMk cId="2697486704" sldId="301"/>
        </pc:sldMkLst>
        <pc:spChg chg="del">
          <ac:chgData name="형동 박" userId="afe605ee33eb830c" providerId="LiveId" clId="{650050CD-948B-4A67-B4CF-DA67707EA721}" dt="2024-07-19T09:02:36.559" v="5306" actId="478"/>
          <ac:spMkLst>
            <pc:docMk/>
            <pc:sldMk cId="2697486704" sldId="301"/>
            <ac:spMk id="6" creationId="{423625A3-C837-22E3-1C4B-76CDE32704EB}"/>
          </ac:spMkLst>
        </pc:spChg>
        <pc:spChg chg="del mod">
          <ac:chgData name="형동 박" userId="afe605ee33eb830c" providerId="LiveId" clId="{650050CD-948B-4A67-B4CF-DA67707EA721}" dt="2024-07-19T09:02:39.688" v="5310" actId="478"/>
          <ac:spMkLst>
            <pc:docMk/>
            <pc:sldMk cId="2697486704" sldId="301"/>
            <ac:spMk id="7" creationId="{7B989E04-0D94-E9AE-E280-F46730392FCC}"/>
          </ac:spMkLst>
        </pc:spChg>
        <pc:spChg chg="add mod">
          <ac:chgData name="형동 박" userId="afe605ee33eb830c" providerId="LiveId" clId="{650050CD-948B-4A67-B4CF-DA67707EA721}" dt="2024-07-19T09:03:08.807" v="5316" actId="1076"/>
          <ac:spMkLst>
            <pc:docMk/>
            <pc:sldMk cId="2697486704" sldId="301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0:53.064" v="5561" actId="20577"/>
          <ac:spMkLst>
            <pc:docMk/>
            <pc:sldMk cId="2697486704" sldId="301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3:53.959" v="5326" actId="14100"/>
          <ac:spMkLst>
            <pc:docMk/>
            <pc:sldMk cId="2697486704" sldId="301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02:35.503" v="5305" actId="478"/>
          <ac:picMkLst>
            <pc:docMk/>
            <pc:sldMk cId="2697486704" sldId="301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2:38.591" v="5309" actId="478"/>
          <ac:picMkLst>
            <pc:docMk/>
            <pc:sldMk cId="2697486704" sldId="301"/>
            <ac:picMk id="5" creationId="{694F61DB-B49B-9B35-E676-674224D1F0FD}"/>
          </ac:picMkLst>
        </pc:picChg>
        <pc:picChg chg="add mod">
          <ac:chgData name="형동 박" userId="afe605ee33eb830c" providerId="LiveId" clId="{650050CD-948B-4A67-B4CF-DA67707EA721}" dt="2024-07-19T09:02:59.084" v="5315" actId="1076"/>
          <ac:picMkLst>
            <pc:docMk/>
            <pc:sldMk cId="2697486704" sldId="301"/>
            <ac:picMk id="8" creationId="{5520A0D7-7724-6D15-6F8C-808423751D53}"/>
          </ac:picMkLst>
        </pc:picChg>
        <pc:cxnChg chg="del mod">
          <ac:chgData name="형동 박" userId="afe605ee33eb830c" providerId="LiveId" clId="{650050CD-948B-4A67-B4CF-DA67707EA721}" dt="2024-07-19T09:02:37.535" v="5307" actId="478"/>
          <ac:cxnSpMkLst>
            <pc:docMk/>
            <pc:sldMk cId="2697486704" sldId="301"/>
            <ac:cxnSpMk id="9" creationId="{77CB7053-364D-A39C-426E-63AAFEE62854}"/>
          </ac:cxnSpMkLst>
        </pc:cxnChg>
      </pc:sldChg>
      <pc:sldChg chg="addSp delSp modSp add mod">
        <pc:chgData name="형동 박" userId="afe605ee33eb830c" providerId="LiveId" clId="{650050CD-948B-4A67-B4CF-DA67707EA721}" dt="2024-07-19T09:13:02.119" v="5675" actId="20577"/>
        <pc:sldMkLst>
          <pc:docMk/>
          <pc:sldMk cId="798891733" sldId="302"/>
        </pc:sldMkLst>
        <pc:spChg chg="mod">
          <ac:chgData name="형동 박" userId="afe605ee33eb830c" providerId="LiveId" clId="{650050CD-948B-4A67-B4CF-DA67707EA721}" dt="2024-07-19T09:10:06.870" v="5540" actId="14100"/>
          <ac:spMkLst>
            <pc:docMk/>
            <pc:sldMk cId="798891733" sldId="302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3:02.119" v="5675" actId="20577"/>
          <ac:spMkLst>
            <pc:docMk/>
            <pc:sldMk cId="798891733" sldId="302"/>
            <ac:spMk id="11" creationId="{80AC209C-7B47-3E7F-17D9-5CDECF0D5E7C}"/>
          </ac:spMkLst>
        </pc:spChg>
        <pc:spChg chg="mod">
          <ac:chgData name="형동 박" userId="afe605ee33eb830c" providerId="LiveId" clId="{650050CD-948B-4A67-B4CF-DA67707EA721}" dt="2024-07-19T09:09:55.162" v="5539" actId="14100"/>
          <ac:spMkLst>
            <pc:docMk/>
            <pc:sldMk cId="798891733" sldId="302"/>
            <ac:spMk id="12" creationId="{DD1D60D5-69FA-3287-20D8-64AF5DC21019}"/>
          </ac:spMkLst>
        </pc:spChg>
        <pc:picChg chg="add mod ord">
          <ac:chgData name="형동 박" userId="afe605ee33eb830c" providerId="LiveId" clId="{650050CD-948B-4A67-B4CF-DA67707EA721}" dt="2024-07-19T09:09:48.255" v="5537" actId="1076"/>
          <ac:picMkLst>
            <pc:docMk/>
            <pc:sldMk cId="798891733" sldId="302"/>
            <ac:picMk id="4" creationId="{1A6CB7B7-8E5C-6802-4CBA-3FFF80F6568C}"/>
          </ac:picMkLst>
        </pc:picChg>
        <pc:picChg chg="del">
          <ac:chgData name="형동 박" userId="afe605ee33eb830c" providerId="LiveId" clId="{650050CD-948B-4A67-B4CF-DA67707EA721}" dt="2024-07-19T09:09:05.836" v="5524" actId="478"/>
          <ac:picMkLst>
            <pc:docMk/>
            <pc:sldMk cId="798891733" sldId="302"/>
            <ac:picMk id="8" creationId="{5520A0D7-7724-6D15-6F8C-808423751D53}"/>
          </ac:picMkLst>
        </pc:picChg>
      </pc:sldChg>
      <pc:sldChg chg="addSp delSp modSp add mod">
        <pc:chgData name="형동 박" userId="afe605ee33eb830c" providerId="LiveId" clId="{650050CD-948B-4A67-B4CF-DA67707EA721}" dt="2024-07-19T10:52:06.679" v="6119"/>
        <pc:sldMkLst>
          <pc:docMk/>
          <pc:sldMk cId="3531899241" sldId="303"/>
        </pc:sldMkLst>
        <pc:spChg chg="mod">
          <ac:chgData name="형동 박" userId="afe605ee33eb830c" providerId="LiveId" clId="{650050CD-948B-4A67-B4CF-DA67707EA721}" dt="2024-07-19T09:13:47.271" v="5682"/>
          <ac:spMkLst>
            <pc:docMk/>
            <pc:sldMk cId="3531899241" sldId="303"/>
            <ac:spMk id="2" creationId="{DB8D0831-165E-2526-2BDF-426852AAE043}"/>
          </ac:spMkLst>
        </pc:spChg>
        <pc:spChg chg="del">
          <ac:chgData name="형동 박" userId="afe605ee33eb830c" providerId="LiveId" clId="{650050CD-948B-4A67-B4CF-DA67707EA721}" dt="2024-07-19T10:42:05.300" v="5690" actId="478"/>
          <ac:spMkLst>
            <pc:docMk/>
            <pc:sldMk cId="3531899241" sldId="303"/>
            <ac:spMk id="3" creationId="{DA7BD8C4-CF15-BC2D-921E-B56BD45B7E9E}"/>
          </ac:spMkLst>
        </pc:spChg>
        <pc:spChg chg="add del">
          <ac:chgData name="형동 박" userId="afe605ee33eb830c" providerId="LiveId" clId="{650050CD-948B-4A67-B4CF-DA67707EA721}" dt="2024-07-19T09:15:41.944" v="5684" actId="478"/>
          <ac:spMkLst>
            <pc:docMk/>
            <pc:sldMk cId="3531899241" sldId="303"/>
            <ac:spMk id="5" creationId="{5D19EC1F-1DA9-909A-E7F3-9446051AC8AE}"/>
          </ac:spMkLst>
        </pc:spChg>
        <pc:spChg chg="del">
          <ac:chgData name="형동 박" userId="afe605ee33eb830c" providerId="LiveId" clId="{650050CD-948B-4A67-B4CF-DA67707EA721}" dt="2024-07-19T09:13:27.602" v="5678" actId="478"/>
          <ac:spMkLst>
            <pc:docMk/>
            <pc:sldMk cId="3531899241" sldId="303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10:52:06.679" v="6119"/>
          <ac:spMkLst>
            <pc:docMk/>
            <pc:sldMk cId="3531899241" sldId="303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9:13:28.042" v="5679" actId="478"/>
          <ac:spMkLst>
            <pc:docMk/>
            <pc:sldMk cId="3531899241" sldId="303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13:26.753" v="5677" actId="478"/>
          <ac:picMkLst>
            <pc:docMk/>
            <pc:sldMk cId="3531899241" sldId="303"/>
            <ac:picMk id="4" creationId="{1A6CB7B7-8E5C-6802-4CBA-3FFF80F6568C}"/>
          </ac:picMkLst>
        </pc:picChg>
        <pc:picChg chg="add del mod">
          <ac:chgData name="형동 박" userId="afe605ee33eb830c" providerId="LiveId" clId="{650050CD-948B-4A67-B4CF-DA67707EA721}" dt="2024-07-19T09:26:27.552" v="5689" actId="478"/>
          <ac:picMkLst>
            <pc:docMk/>
            <pc:sldMk cId="3531899241" sldId="303"/>
            <ac:picMk id="7" creationId="{9B99C50F-9AC5-0C31-4998-75D6172DD19A}"/>
          </ac:picMkLst>
        </pc:picChg>
        <pc:picChg chg="add mod">
          <ac:chgData name="형동 박" userId="afe605ee33eb830c" providerId="LiveId" clId="{650050CD-948B-4A67-B4CF-DA67707EA721}" dt="2024-07-19T10:51:26.038" v="5981" actId="14100"/>
          <ac:picMkLst>
            <pc:docMk/>
            <pc:sldMk cId="3531899241" sldId="303"/>
            <ac:picMk id="8" creationId="{FA697B54-787B-488D-9317-4DCABA601E77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9" creationId="{77375C02-5B42-47A2-96D4-C4B139A3A082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13" creationId="{661BCFFD-DDFA-4A82-91C1-6EC50A00E29A}"/>
          </ac:picMkLst>
        </pc:picChg>
      </pc:sldChg>
      <pc:sldChg chg="delSp modSp add mod">
        <pc:chgData name="형동 박" userId="afe605ee33eb830c" providerId="LiveId" clId="{650050CD-948B-4A67-B4CF-DA67707EA721}" dt="2024-07-19T11:19:43.979" v="6203"/>
        <pc:sldMkLst>
          <pc:docMk/>
          <pc:sldMk cId="2266867800" sldId="304"/>
        </pc:sldMkLst>
        <pc:spChg chg="mod">
          <ac:chgData name="형동 박" userId="afe605ee33eb830c" providerId="LiveId" clId="{650050CD-948B-4A67-B4CF-DA67707EA721}" dt="2024-07-19T10:52:43.207" v="6126"/>
          <ac:spMkLst>
            <pc:docMk/>
            <pc:sldMk cId="2266867800" sldId="30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11:19:43.979" v="6203"/>
          <ac:spMkLst>
            <pc:docMk/>
            <pc:sldMk cId="2266867800" sldId="30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10:52:36.026" v="6121" actId="478"/>
          <ac:picMkLst>
            <pc:docMk/>
            <pc:sldMk cId="2266867800" sldId="304"/>
            <ac:picMk id="8" creationId="{FA697B54-787B-488D-9317-4DCABA601E77}"/>
          </ac:picMkLst>
        </pc:picChg>
        <pc:picChg chg="del">
          <ac:chgData name="형동 박" userId="afe605ee33eb830c" providerId="LiveId" clId="{650050CD-948B-4A67-B4CF-DA67707EA721}" dt="2024-07-19T10:52:37.086" v="6123" actId="478"/>
          <ac:picMkLst>
            <pc:docMk/>
            <pc:sldMk cId="2266867800" sldId="304"/>
            <ac:picMk id="9" creationId="{77375C02-5B42-47A2-96D4-C4B139A3A082}"/>
          </ac:picMkLst>
        </pc:picChg>
        <pc:picChg chg="del">
          <ac:chgData name="형동 박" userId="afe605ee33eb830c" providerId="LiveId" clId="{650050CD-948B-4A67-B4CF-DA67707EA721}" dt="2024-07-19T10:52:36.650" v="6122" actId="478"/>
          <ac:picMkLst>
            <pc:docMk/>
            <pc:sldMk cId="2266867800" sldId="304"/>
            <ac:picMk id="13" creationId="{661BCFFD-DDFA-4A82-91C1-6EC50A00E29A}"/>
          </ac:picMkLst>
        </pc:picChg>
      </pc:sldChg>
      <pc:sldChg chg="modSp">
        <pc:chgData name="형동 박" userId="afe605ee33eb830c" providerId="LiveId" clId="{650050CD-948B-4A67-B4CF-DA67707EA721}" dt="2024-07-22T09:12:18.332" v="6303" actId="20577"/>
        <pc:sldMkLst>
          <pc:docMk/>
          <pc:sldMk cId="1720671247" sldId="305"/>
        </pc:sldMkLst>
        <pc:spChg chg="mod">
          <ac:chgData name="형동 박" userId="afe605ee33eb830c" providerId="LiveId" clId="{650050CD-948B-4A67-B4CF-DA67707EA721}" dt="2024-07-22T09:12:18.332" v="6303" actId="20577"/>
          <ac:spMkLst>
            <pc:docMk/>
            <pc:sldMk cId="1720671247" sldId="305"/>
            <ac:spMk id="11" creationId="{80AC209C-7B47-3E7F-17D9-5CDECF0D5E7C}"/>
          </ac:spMkLst>
        </pc:spChg>
      </pc:sldChg>
      <pc:sldChg chg="modSp mod">
        <pc:chgData name="형동 박" userId="afe605ee33eb830c" providerId="LiveId" clId="{650050CD-948B-4A67-B4CF-DA67707EA721}" dt="2024-07-22T05:21:10.673" v="6284" actId="20577"/>
        <pc:sldMkLst>
          <pc:docMk/>
          <pc:sldMk cId="3942311720" sldId="309"/>
        </pc:sldMkLst>
        <pc:spChg chg="mod">
          <ac:chgData name="형동 박" userId="afe605ee33eb830c" providerId="LiveId" clId="{650050CD-948B-4A67-B4CF-DA67707EA721}" dt="2024-07-22T05:21:10.673" v="6284" actId="20577"/>
          <ac:spMkLst>
            <pc:docMk/>
            <pc:sldMk cId="3942311720" sldId="309"/>
            <ac:spMk id="11" creationId="{80AC209C-7B47-3E7F-17D9-5CDECF0D5E7C}"/>
          </ac:spMkLst>
        </pc:spChg>
      </pc:sldChg>
    </pc:docChg>
  </pc:docChgLst>
  <pc:docChgLst>
    <pc:chgData name="형동 박" userId="afe605ee33eb830c" providerId="LiveId" clId="{ABE2440E-3F62-4136-8E58-2881151B322E}"/>
    <pc:docChg chg="undo custSel addSld delSld modSld sldOrd">
      <pc:chgData name="형동 박" userId="afe605ee33eb830c" providerId="LiveId" clId="{ABE2440E-3F62-4136-8E58-2881151B322E}" dt="2024-07-30T04:54:41.583" v="3248" actId="47"/>
      <pc:docMkLst>
        <pc:docMk/>
      </pc:docMkLst>
      <pc:sldChg chg="del ord">
        <pc:chgData name="형동 박" userId="afe605ee33eb830c" providerId="LiveId" clId="{ABE2440E-3F62-4136-8E58-2881151B322E}" dt="2024-07-25T07:02:36.991" v="39" actId="47"/>
        <pc:sldMkLst>
          <pc:docMk/>
          <pc:sldMk cId="3661066457" sldId="256"/>
        </pc:sldMkLst>
      </pc:sldChg>
      <pc:sldChg chg="addSp delSp modSp mod">
        <pc:chgData name="형동 박" userId="afe605ee33eb830c" providerId="LiveId" clId="{ABE2440E-3F62-4136-8E58-2881151B322E}" dt="2024-07-29T12:42:38.667" v="764"/>
        <pc:sldMkLst>
          <pc:docMk/>
          <pc:sldMk cId="758124619" sldId="297"/>
        </pc:sldMkLst>
        <pc:spChg chg="mod topLvl">
          <ac:chgData name="형동 박" userId="afe605ee33eb830c" providerId="LiveId" clId="{ABE2440E-3F62-4136-8E58-2881151B322E}" dt="2024-07-29T12:12:23.877" v="277" actId="14100"/>
          <ac:spMkLst>
            <pc:docMk/>
            <pc:sldMk cId="758124619" sldId="297"/>
            <ac:spMk id="6" creationId="{423625A3-C837-22E3-1C4B-76CDE32704EB}"/>
          </ac:spMkLst>
        </pc:spChg>
        <pc:spChg chg="mod topLvl">
          <ac:chgData name="형동 박" userId="afe605ee33eb830c" providerId="LiveId" clId="{ABE2440E-3F62-4136-8E58-2881151B322E}" dt="2024-07-29T11:55:20.361" v="184" actId="1076"/>
          <ac:spMkLst>
            <pc:docMk/>
            <pc:sldMk cId="758124619" sldId="297"/>
            <ac:spMk id="7" creationId="{7B989E04-0D94-E9AE-E280-F46730392FCC}"/>
          </ac:spMkLst>
        </pc:spChg>
        <pc:spChg chg="add mod">
          <ac:chgData name="형동 박" userId="afe605ee33eb830c" providerId="LiveId" clId="{ABE2440E-3F62-4136-8E58-2881151B322E}" dt="2024-07-29T11:46:52.553" v="131" actId="208"/>
          <ac:spMkLst>
            <pc:docMk/>
            <pc:sldMk cId="758124619" sldId="297"/>
            <ac:spMk id="10" creationId="{4F34DB95-28F7-F3F5-DC64-45D3BE355099}"/>
          </ac:spMkLst>
        </pc:spChg>
        <pc:spChg chg="del mod">
          <ac:chgData name="형동 박" userId="afe605ee33eb830c" providerId="LiveId" clId="{ABE2440E-3F62-4136-8E58-2881151B322E}" dt="2024-07-29T12:42:38.540" v="763" actId="478"/>
          <ac:spMkLst>
            <pc:docMk/>
            <pc:sldMk cId="758124619" sldId="297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10:19.133" v="258" actId="1076"/>
          <ac:spMkLst>
            <pc:docMk/>
            <pc:sldMk cId="758124619" sldId="297"/>
            <ac:spMk id="12" creationId="{ADA98A6E-420B-907C-4EDC-9C2B1757D33F}"/>
          </ac:spMkLst>
        </pc:spChg>
        <pc:spChg chg="add del mod">
          <ac:chgData name="형동 박" userId="afe605ee33eb830c" providerId="LiveId" clId="{ABE2440E-3F62-4136-8E58-2881151B322E}" dt="2024-07-29T12:10:02.929" v="246" actId="478"/>
          <ac:spMkLst>
            <pc:docMk/>
            <pc:sldMk cId="758124619" sldId="297"/>
            <ac:spMk id="13" creationId="{E31CAA10-1D26-F0AB-5E19-F7F19FC05718}"/>
          </ac:spMkLst>
        </pc:spChg>
        <pc:spChg chg="add del mod">
          <ac:chgData name="형동 박" userId="afe605ee33eb830c" providerId="LiveId" clId="{ABE2440E-3F62-4136-8E58-2881151B322E}" dt="2024-07-29T12:10:05.656" v="249" actId="478"/>
          <ac:spMkLst>
            <pc:docMk/>
            <pc:sldMk cId="758124619" sldId="297"/>
            <ac:spMk id="14" creationId="{AB65D9E9-BC9F-2431-F3D2-BC38AC6AEBAD}"/>
          </ac:spMkLst>
        </pc:spChg>
        <pc:spChg chg="add mod">
          <ac:chgData name="형동 박" userId="afe605ee33eb830c" providerId="LiveId" clId="{ABE2440E-3F62-4136-8E58-2881151B322E}" dt="2024-07-29T12:10:59.837" v="267" actId="1076"/>
          <ac:spMkLst>
            <pc:docMk/>
            <pc:sldMk cId="758124619" sldId="297"/>
            <ac:spMk id="15" creationId="{87F37A2D-15F5-38DF-890F-D1F2D65CF078}"/>
          </ac:spMkLst>
        </pc:spChg>
        <pc:spChg chg="del mod topLvl">
          <ac:chgData name="형동 박" userId="afe605ee33eb830c" providerId="LiveId" clId="{ABE2440E-3F62-4136-8E58-2881151B322E}" dt="2024-07-29T12:16:45.912" v="284" actId="478"/>
          <ac:spMkLst>
            <pc:docMk/>
            <pc:sldMk cId="758124619" sldId="297"/>
            <ac:spMk id="16" creationId="{DE2C83EC-DC54-0056-D401-71AFA7481342}"/>
          </ac:spMkLst>
        </pc:spChg>
        <pc:spChg chg="del">
          <ac:chgData name="형동 박" userId="afe605ee33eb830c" providerId="LiveId" clId="{ABE2440E-3F62-4136-8E58-2881151B322E}" dt="2024-07-29T12:12:10.840" v="276" actId="478"/>
          <ac:spMkLst>
            <pc:docMk/>
            <pc:sldMk cId="758124619" sldId="297"/>
            <ac:spMk id="17" creationId="{DDDB98EE-5FA6-61D7-9497-C5BA9CF0E140}"/>
          </ac:spMkLst>
        </pc:spChg>
        <pc:spChg chg="add del mod">
          <ac:chgData name="형동 박" userId="afe605ee33eb830c" providerId="LiveId" clId="{ABE2440E-3F62-4136-8E58-2881151B322E}" dt="2024-07-29T12:10:04.376" v="247" actId="478"/>
          <ac:spMkLst>
            <pc:docMk/>
            <pc:sldMk cId="758124619" sldId="297"/>
            <ac:spMk id="18" creationId="{1C5D68B9-0F47-A188-32B9-367E476A963E}"/>
          </ac:spMkLst>
        </pc:spChg>
        <pc:spChg chg="add del mod">
          <ac:chgData name="형동 박" userId="afe605ee33eb830c" providerId="LiveId" clId="{ABE2440E-3F62-4136-8E58-2881151B322E}" dt="2024-07-29T12:10:04.872" v="248" actId="478"/>
          <ac:spMkLst>
            <pc:docMk/>
            <pc:sldMk cId="758124619" sldId="297"/>
            <ac:spMk id="19" creationId="{1FA20435-80A2-FE0D-15D1-AFAD6756A873}"/>
          </ac:spMkLst>
        </pc:spChg>
        <pc:spChg chg="add mod">
          <ac:chgData name="형동 박" userId="afe605ee33eb830c" providerId="LiveId" clId="{ABE2440E-3F62-4136-8E58-2881151B322E}" dt="2024-07-29T11:51:56.379" v="152" actId="12789"/>
          <ac:spMkLst>
            <pc:docMk/>
            <pc:sldMk cId="758124619" sldId="297"/>
            <ac:spMk id="20" creationId="{62FEFAA5-8A06-2459-D720-12A8A091EB72}"/>
          </ac:spMkLst>
        </pc:spChg>
        <pc:spChg chg="add del mod">
          <ac:chgData name="형동 박" userId="afe605ee33eb830c" providerId="LiveId" clId="{ABE2440E-3F62-4136-8E58-2881151B322E}" dt="2024-07-29T11:51:45.257" v="151" actId="478"/>
          <ac:spMkLst>
            <pc:docMk/>
            <pc:sldMk cId="758124619" sldId="297"/>
            <ac:spMk id="21" creationId="{12804599-9820-D6A4-FAF7-C51C9D5ABD32}"/>
          </ac:spMkLst>
        </pc:spChg>
        <pc:spChg chg="add mod">
          <ac:chgData name="형동 박" userId="afe605ee33eb830c" providerId="LiveId" clId="{ABE2440E-3F62-4136-8E58-2881151B322E}" dt="2024-07-29T11:56:16.621" v="220" actId="1076"/>
          <ac:spMkLst>
            <pc:docMk/>
            <pc:sldMk cId="758124619" sldId="297"/>
            <ac:spMk id="56" creationId="{4E63655B-D1BE-97D3-776A-CD8933393607}"/>
          </ac:spMkLst>
        </pc:spChg>
        <pc:spChg chg="add mod">
          <ac:chgData name="형동 박" userId="afe605ee33eb830c" providerId="LiveId" clId="{ABE2440E-3F62-4136-8E58-2881151B322E}" dt="2024-07-29T11:56:28.113" v="232" actId="20577"/>
          <ac:spMkLst>
            <pc:docMk/>
            <pc:sldMk cId="758124619" sldId="297"/>
            <ac:spMk id="57" creationId="{0FC08F01-712F-9D90-46C3-1885D10CF5AA}"/>
          </ac:spMkLst>
        </pc:spChg>
        <pc:spChg chg="add mod">
          <ac:chgData name="형동 박" userId="afe605ee33eb830c" providerId="LiveId" clId="{ABE2440E-3F62-4136-8E58-2881151B322E}" dt="2024-07-29T11:57:43.414" v="242" actId="1076"/>
          <ac:spMkLst>
            <pc:docMk/>
            <pc:sldMk cId="758124619" sldId="297"/>
            <ac:spMk id="58" creationId="{931E6F4F-9799-AB03-92C6-AE9DD97F9491}"/>
          </ac:spMkLst>
        </pc:spChg>
        <pc:spChg chg="add mod">
          <ac:chgData name="형동 박" userId="afe605ee33eb830c" providerId="LiveId" clId="{ABE2440E-3F62-4136-8E58-2881151B322E}" dt="2024-07-29T11:57:48.665" v="244" actId="1076"/>
          <ac:spMkLst>
            <pc:docMk/>
            <pc:sldMk cId="758124619" sldId="297"/>
            <ac:spMk id="59" creationId="{5BF6F9E2-71E0-B9B8-678B-EA1BC3EABC63}"/>
          </ac:spMkLst>
        </pc:spChg>
        <pc:spChg chg="add mod">
          <ac:chgData name="형동 박" userId="afe605ee33eb830c" providerId="LiveId" clId="{ABE2440E-3F62-4136-8E58-2881151B322E}" dt="2024-07-29T12:10:27.308" v="261" actId="1076"/>
          <ac:spMkLst>
            <pc:docMk/>
            <pc:sldMk cId="758124619" sldId="297"/>
            <ac:spMk id="65" creationId="{EA6212AA-82B4-0E5E-F591-EB6F12C3E730}"/>
          </ac:spMkLst>
        </pc:spChg>
        <pc:spChg chg="add mod">
          <ac:chgData name="형동 박" userId="afe605ee33eb830c" providerId="LiveId" clId="{ABE2440E-3F62-4136-8E58-2881151B322E}" dt="2024-07-29T12:10:31.621" v="263" actId="1076"/>
          <ac:spMkLst>
            <pc:docMk/>
            <pc:sldMk cId="758124619" sldId="297"/>
            <ac:spMk id="66" creationId="{61E0C77E-E137-7A58-721A-2D772E0572AD}"/>
          </ac:spMkLst>
        </pc:spChg>
        <pc:spChg chg="add del mod">
          <ac:chgData name="형동 박" userId="afe605ee33eb830c" providerId="LiveId" clId="{ABE2440E-3F62-4136-8E58-2881151B322E}" dt="2024-07-29T12:16:41.111" v="283" actId="478"/>
          <ac:spMkLst>
            <pc:docMk/>
            <pc:sldMk cId="758124619" sldId="297"/>
            <ac:spMk id="70" creationId="{57276E88-5955-163F-FA48-1693E5E58249}"/>
          </ac:spMkLst>
        </pc:spChg>
        <pc:spChg chg="add mod">
          <ac:chgData name="형동 박" userId="afe605ee33eb830c" providerId="LiveId" clId="{ABE2440E-3F62-4136-8E58-2881151B322E}" dt="2024-07-29T12:17:05.184" v="287" actId="2085"/>
          <ac:spMkLst>
            <pc:docMk/>
            <pc:sldMk cId="758124619" sldId="297"/>
            <ac:spMk id="72" creationId="{D19A077C-A88D-B049-C14A-1E8CD6C8E685}"/>
          </ac:spMkLst>
        </pc:spChg>
        <pc:spChg chg="add mod">
          <ac:chgData name="형동 박" userId="afe605ee33eb830c" providerId="LiveId" clId="{ABE2440E-3F62-4136-8E58-2881151B322E}" dt="2024-07-29T12:42:38.667" v="764"/>
          <ac:spMkLst>
            <pc:docMk/>
            <pc:sldMk cId="758124619" sldId="297"/>
            <ac:spMk id="73" creationId="{BDF14D5F-65ED-B26D-9AA6-198F610AAFEC}"/>
          </ac:spMkLst>
        </pc:spChg>
        <pc:grpChg chg="add del mod">
          <ac:chgData name="형동 박" userId="afe605ee33eb830c" providerId="LiveId" clId="{ABE2440E-3F62-4136-8E58-2881151B322E}" dt="2024-07-29T11:55:02.263" v="180" actId="165"/>
          <ac:grpSpMkLst>
            <pc:docMk/>
            <pc:sldMk cId="758124619" sldId="297"/>
            <ac:grpSpMk id="5" creationId="{AA6EFC83-D50F-9058-1C6F-0F0FBC016323}"/>
          </ac:grpSpMkLst>
        </pc:grpChg>
        <pc:picChg chg="mod topLvl">
          <ac:chgData name="형동 박" userId="afe605ee33eb830c" providerId="LiveId" clId="{ABE2440E-3F62-4136-8E58-2881151B322E}" dt="2024-07-29T11:55:02.263" v="180" actId="165"/>
          <ac:picMkLst>
            <pc:docMk/>
            <pc:sldMk cId="758124619" sldId="297"/>
            <ac:picMk id="4" creationId="{F7CFC1D9-4102-3F9B-1388-13AF7DF9EA70}"/>
          </ac:picMkLst>
        </pc:picChg>
        <pc:cxnChg chg="mod topLvl">
          <ac:chgData name="형동 박" userId="afe605ee33eb830c" providerId="LiveId" clId="{ABE2440E-3F62-4136-8E58-2881151B322E}" dt="2024-07-29T11:55:23.669" v="185" actId="14100"/>
          <ac:cxnSpMkLst>
            <pc:docMk/>
            <pc:sldMk cId="758124619" sldId="297"/>
            <ac:cxnSpMk id="9" creationId="{77CB7053-364D-A39C-426E-63AAFEE62854}"/>
          </ac:cxnSpMkLst>
        </pc:cxnChg>
        <pc:cxnChg chg="add mod">
          <ac:chgData name="형동 박" userId="afe605ee33eb830c" providerId="LiveId" clId="{ABE2440E-3F62-4136-8E58-2881151B322E}" dt="2024-07-29T12:10:48.323" v="265" actId="14100"/>
          <ac:cxnSpMkLst>
            <pc:docMk/>
            <pc:sldMk cId="758124619" sldId="297"/>
            <ac:cxnSpMk id="23" creationId="{18AD5309-A4B6-D2B7-2712-2DD16A29942B}"/>
          </ac:cxnSpMkLst>
        </pc:cxnChg>
        <pc:cxnChg chg="add del mod">
          <ac:chgData name="형동 박" userId="afe605ee33eb830c" providerId="LiveId" clId="{ABE2440E-3F62-4136-8E58-2881151B322E}" dt="2024-07-29T12:10:08.303" v="251" actId="478"/>
          <ac:cxnSpMkLst>
            <pc:docMk/>
            <pc:sldMk cId="758124619" sldId="297"/>
            <ac:cxnSpMk id="24" creationId="{3B8CE3FC-EFD2-68C8-C209-CB3B12D4E01E}"/>
          </ac:cxnSpMkLst>
        </pc:cxnChg>
        <pc:cxnChg chg="add del mod">
          <ac:chgData name="형동 박" userId="afe605ee33eb830c" providerId="LiveId" clId="{ABE2440E-3F62-4136-8E58-2881151B322E}" dt="2024-07-29T12:10:10.792" v="254" actId="478"/>
          <ac:cxnSpMkLst>
            <pc:docMk/>
            <pc:sldMk cId="758124619" sldId="297"/>
            <ac:cxnSpMk id="27" creationId="{D1BB3237-EC00-B3F8-1268-A9E25E61C7F3}"/>
          </ac:cxnSpMkLst>
        </pc:cxnChg>
        <pc:cxnChg chg="add del mod">
          <ac:chgData name="형동 박" userId="afe605ee33eb830c" providerId="LiveId" clId="{ABE2440E-3F62-4136-8E58-2881151B322E}" dt="2024-07-29T12:16:39.334" v="282" actId="478"/>
          <ac:cxnSpMkLst>
            <pc:docMk/>
            <pc:sldMk cId="758124619" sldId="297"/>
            <ac:cxnSpMk id="30" creationId="{71F3001B-0401-63B2-F503-88FC610AB7B4}"/>
          </ac:cxnSpMkLst>
        </pc:cxnChg>
        <pc:cxnChg chg="add del mod">
          <ac:chgData name="형동 박" userId="afe605ee33eb830c" providerId="LiveId" clId="{ABE2440E-3F62-4136-8E58-2881151B322E}" dt="2024-07-29T12:10:09.536" v="252" actId="478"/>
          <ac:cxnSpMkLst>
            <pc:docMk/>
            <pc:sldMk cId="758124619" sldId="297"/>
            <ac:cxnSpMk id="33" creationId="{661AE8F0-6A50-2953-4ED4-A8AB192E70C1}"/>
          </ac:cxnSpMkLst>
        </pc:cxnChg>
        <pc:cxnChg chg="add del mod">
          <ac:chgData name="형동 박" userId="afe605ee33eb830c" providerId="LiveId" clId="{ABE2440E-3F62-4136-8E58-2881151B322E}" dt="2024-07-29T12:10:10.056" v="253" actId="478"/>
          <ac:cxnSpMkLst>
            <pc:docMk/>
            <pc:sldMk cId="758124619" sldId="297"/>
            <ac:cxnSpMk id="37" creationId="{FDC90AB5-DFAB-8FAC-5AA3-3B5A3B9281C3}"/>
          </ac:cxnSpMkLst>
        </pc:cxnChg>
        <pc:cxnChg chg="add mod">
          <ac:chgData name="형동 박" userId="afe605ee33eb830c" providerId="LiveId" clId="{ABE2440E-3F62-4136-8E58-2881151B322E}" dt="2024-07-29T12:10:50.948" v="266" actId="14100"/>
          <ac:cxnSpMkLst>
            <pc:docMk/>
            <pc:sldMk cId="758124619" sldId="297"/>
            <ac:cxnSpMk id="40" creationId="{CA9ED22C-3EF9-78E6-A5B7-AC364636B92C}"/>
          </ac:cxnSpMkLst>
        </pc:cxnChg>
      </pc:sldChg>
      <pc:sldChg chg="addSp modSp mod ord">
        <pc:chgData name="형동 박" userId="afe605ee33eb830c" providerId="LiveId" clId="{ABE2440E-3F62-4136-8E58-2881151B322E}" dt="2024-07-29T12:41:53.142" v="733" actId="1076"/>
        <pc:sldMkLst>
          <pc:docMk/>
          <pc:sldMk cId="2302655129" sldId="299"/>
        </pc:sldMkLst>
        <pc:spChg chg="mod">
          <ac:chgData name="형동 박" userId="afe605ee33eb830c" providerId="LiveId" clId="{ABE2440E-3F62-4136-8E58-2881151B322E}" dt="2024-07-29T12:38:54.553" v="731" actId="20577"/>
          <ac:spMkLst>
            <pc:docMk/>
            <pc:sldMk cId="2302655129" sldId="299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1:53.142" v="733" actId="1076"/>
          <ac:picMkLst>
            <pc:docMk/>
            <pc:sldMk cId="2302655129" sldId="299"/>
            <ac:picMk id="10" creationId="{6BE542B0-6EB8-BDB7-F021-9C68803BCBA0}"/>
          </ac:picMkLst>
        </pc:picChg>
        <pc:picChg chg="add mod">
          <ac:chgData name="형동 박" userId="afe605ee33eb830c" providerId="LiveId" clId="{ABE2440E-3F62-4136-8E58-2881151B322E}" dt="2024-07-29T08:31:18.363" v="61" actId="1076"/>
          <ac:picMkLst>
            <pc:docMk/>
            <pc:sldMk cId="2302655129" sldId="299"/>
            <ac:picMk id="13" creationId="{28ED847D-FD58-359F-C6C1-80A7409E9278}"/>
          </ac:picMkLst>
        </pc:picChg>
        <pc:picChg chg="add mod">
          <ac:chgData name="형동 박" userId="afe605ee33eb830c" providerId="LiveId" clId="{ABE2440E-3F62-4136-8E58-2881151B322E}" dt="2024-07-29T08:31:54.199" v="81" actId="1076"/>
          <ac:picMkLst>
            <pc:docMk/>
            <pc:sldMk cId="2302655129" sldId="299"/>
            <ac:picMk id="15" creationId="{521AD12B-0D0B-9756-45C0-D7268906E804}"/>
          </ac:picMkLst>
        </pc:picChg>
        <pc:picChg chg="add mod">
          <ac:chgData name="형동 박" userId="afe605ee33eb830c" providerId="LiveId" clId="{ABE2440E-3F62-4136-8E58-2881151B322E}" dt="2024-07-29T08:32:20.998" v="100" actId="1076"/>
          <ac:picMkLst>
            <pc:docMk/>
            <pc:sldMk cId="2302655129" sldId="299"/>
            <ac:picMk id="17" creationId="{ED2CBEDA-01B0-330E-295A-34CB64A135B5}"/>
          </ac:picMkLst>
        </pc:picChg>
        <pc:picChg chg="add mod">
          <ac:chgData name="형동 박" userId="afe605ee33eb830c" providerId="LiveId" clId="{ABE2440E-3F62-4136-8E58-2881151B322E}" dt="2024-07-29T08:32:52.305" v="120" actId="1076"/>
          <ac:picMkLst>
            <pc:docMk/>
            <pc:sldMk cId="2302655129" sldId="299"/>
            <ac:picMk id="19" creationId="{094654B9-A607-921A-86EC-639546792670}"/>
          </ac:picMkLst>
        </pc:picChg>
      </pc:sldChg>
      <pc:sldChg chg="addSp modSp mod ord">
        <pc:chgData name="형동 박" userId="afe605ee33eb830c" providerId="LiveId" clId="{ABE2440E-3F62-4136-8E58-2881151B322E}" dt="2024-07-29T12:47:01.387" v="921" actId="20577"/>
        <pc:sldMkLst>
          <pc:docMk/>
          <pc:sldMk cId="1720671247" sldId="305"/>
        </pc:sldMkLst>
        <pc:spChg chg="mod">
          <ac:chgData name="형동 박" userId="afe605ee33eb830c" providerId="LiveId" clId="{ABE2440E-3F62-4136-8E58-2881151B322E}" dt="2024-07-29T12:43:06.260" v="765" actId="6549"/>
          <ac:spMkLst>
            <pc:docMk/>
            <pc:sldMk cId="1720671247" sldId="305"/>
            <ac:spMk id="2" creationId="{DB8D0831-165E-2526-2BDF-426852AAE043}"/>
          </ac:spMkLst>
        </pc:spChg>
        <pc:spChg chg="add mod">
          <ac:chgData name="형동 박" userId="afe605ee33eb830c" providerId="LiveId" clId="{ABE2440E-3F62-4136-8E58-2881151B322E}" dt="2024-07-29T12:46:19.391" v="919" actId="208"/>
          <ac:spMkLst>
            <pc:docMk/>
            <pc:sldMk cId="1720671247" sldId="305"/>
            <ac:spMk id="7" creationId="{EBB96D10-DB00-6846-A8E3-C4DF8EC4AFA9}"/>
          </ac:spMkLst>
        </pc:spChg>
        <pc:spChg chg="mod">
          <ac:chgData name="형동 박" userId="afe605ee33eb830c" providerId="LiveId" clId="{ABE2440E-3F62-4136-8E58-2881151B322E}" dt="2024-07-29T12:47:01.387" v="921" actId="20577"/>
          <ac:spMkLst>
            <pc:docMk/>
            <pc:sldMk cId="1720671247" sldId="305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6:01.212" v="915" actId="1076"/>
          <ac:picMkLst>
            <pc:docMk/>
            <pc:sldMk cId="1720671247" sldId="305"/>
            <ac:picMk id="6" creationId="{A82BCABD-4584-70EB-2321-725BC336BB0A}"/>
          </ac:picMkLst>
        </pc:picChg>
      </pc:sldChg>
      <pc:sldChg chg="delSp modSp add mod">
        <pc:chgData name="형동 박" userId="afe605ee33eb830c" providerId="LiveId" clId="{ABE2440E-3F62-4136-8E58-2881151B322E}" dt="2024-07-30T02:38:52.981" v="2850" actId="20577"/>
        <pc:sldMkLst>
          <pc:docMk/>
          <pc:sldMk cId="1460686755" sldId="310"/>
        </pc:sldMkLst>
        <pc:spChg chg="mod">
          <ac:chgData name="형동 박" userId="afe605ee33eb830c" providerId="LiveId" clId="{ABE2440E-3F62-4136-8E58-2881151B322E}" dt="2024-07-25T07:00:36.125" v="3"/>
          <ac:spMkLst>
            <pc:docMk/>
            <pc:sldMk cId="1460686755" sldId="310"/>
            <ac:spMk id="2" creationId="{AEB04FD9-6A59-4C4E-B0B6-829FC2BFF5E2}"/>
          </ac:spMkLst>
        </pc:spChg>
        <pc:spChg chg="mod">
          <ac:chgData name="형동 박" userId="afe605ee33eb830c" providerId="LiveId" clId="{ABE2440E-3F62-4136-8E58-2881151B322E}" dt="2024-07-25T07:01:03.927" v="36" actId="20577"/>
          <ac:spMkLst>
            <pc:docMk/>
            <pc:sldMk cId="1460686755" sldId="310"/>
            <ac:spMk id="3" creationId="{BF76F126-0A4F-46B8-9B2B-8C3F765120EB}"/>
          </ac:spMkLst>
        </pc:spChg>
        <pc:spChg chg="del">
          <ac:chgData name="형동 박" userId="afe605ee33eb830c" providerId="LiveId" clId="{ABE2440E-3F62-4136-8E58-2881151B322E}" dt="2024-07-25T07:02:29.593" v="38" actId="478"/>
          <ac:spMkLst>
            <pc:docMk/>
            <pc:sldMk cId="1460686755" sldId="310"/>
            <ac:spMk id="6" creationId="{33181C56-766E-42F3-BE51-AF26B08B9C92}"/>
          </ac:spMkLst>
        </pc:spChg>
        <pc:spChg chg="mod">
          <ac:chgData name="형동 박" userId="afe605ee33eb830c" providerId="LiveId" clId="{ABE2440E-3F62-4136-8E58-2881151B322E}" dt="2024-07-30T02:38:52.981" v="2850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new del ord">
        <pc:chgData name="형동 박" userId="afe605ee33eb830c" providerId="LiveId" clId="{ABE2440E-3F62-4136-8E58-2881151B322E}" dt="2024-07-30T01:36:55.973" v="1005" actId="47"/>
        <pc:sldMkLst>
          <pc:docMk/>
          <pc:sldMk cId="1862232219" sldId="311"/>
        </pc:sldMkLst>
      </pc:sldChg>
      <pc:sldChg chg="addSp delSp modSp add mod">
        <pc:chgData name="형동 박" userId="afe605ee33eb830c" providerId="LiveId" clId="{ABE2440E-3F62-4136-8E58-2881151B322E}" dt="2024-07-29T12:42:27.834" v="758"/>
        <pc:sldMkLst>
          <pc:docMk/>
          <pc:sldMk cId="352559427" sldId="312"/>
        </pc:sldMkLst>
        <pc:spChg chg="add mod">
          <ac:chgData name="형동 박" userId="afe605ee33eb830c" providerId="LiveId" clId="{ABE2440E-3F62-4136-8E58-2881151B322E}" dt="2024-07-29T12:20:18.439" v="306"/>
          <ac:spMkLst>
            <pc:docMk/>
            <pc:sldMk cId="352559427" sldId="312"/>
            <ac:spMk id="5" creationId="{C12E5065-951D-893E-B4CA-33243137121F}"/>
          </ac:spMkLst>
        </pc:spChg>
        <pc:spChg chg="del">
          <ac:chgData name="형동 박" userId="afe605ee33eb830c" providerId="LiveId" clId="{ABE2440E-3F62-4136-8E58-2881151B322E}" dt="2024-07-29T12:32:26.205" v="655" actId="478"/>
          <ac:spMkLst>
            <pc:docMk/>
            <pc:sldMk cId="352559427" sldId="312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27.379" v="757" actId="478"/>
          <ac:spMkLst>
            <pc:docMk/>
            <pc:sldMk cId="352559427" sldId="312"/>
            <ac:spMk id="13" creationId="{2578456F-7F01-6153-A8C5-CD9F7A93C139}"/>
          </ac:spMkLst>
        </pc:spChg>
        <pc:spChg chg="add mod">
          <ac:chgData name="형동 박" userId="afe605ee33eb830c" providerId="LiveId" clId="{ABE2440E-3F62-4136-8E58-2881151B322E}" dt="2024-07-29T12:42:27.834" v="758"/>
          <ac:spMkLst>
            <pc:docMk/>
            <pc:sldMk cId="352559427" sldId="312"/>
            <ac:spMk id="14" creationId="{3343C6DD-8E84-B035-C11A-B346C71A25F8}"/>
          </ac:spMkLst>
        </pc:spChg>
        <pc:spChg chg="del">
          <ac:chgData name="형동 박" userId="afe605ee33eb830c" providerId="LiveId" clId="{ABE2440E-3F62-4136-8E58-2881151B322E}" dt="2024-07-29T12:20:18.272" v="305" actId="478"/>
          <ac:spMkLst>
            <pc:docMk/>
            <pc:sldMk cId="352559427" sldId="312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0:12.014" v="303" actId="478"/>
          <ac:cxnSpMkLst>
            <pc:docMk/>
            <pc:sldMk cId="352559427" sldId="312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0:08.110" v="302" actId="478"/>
          <ac:cxnSpMkLst>
            <pc:docMk/>
            <pc:sldMk cId="352559427" sldId="312"/>
            <ac:cxnSpMk id="30" creationId="{71F3001B-0401-63B2-F503-88FC610AB7B4}"/>
          </ac:cxnSpMkLst>
        </pc:cxnChg>
        <pc:cxnChg chg="del mod">
          <ac:chgData name="형동 박" userId="afe605ee33eb830c" providerId="LiveId" clId="{ABE2440E-3F62-4136-8E58-2881151B322E}" dt="2024-07-29T12:20:13.054" v="304" actId="478"/>
          <ac:cxnSpMkLst>
            <pc:docMk/>
            <pc:sldMk cId="352559427" sldId="312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19.567" v="756"/>
        <pc:sldMkLst>
          <pc:docMk/>
          <pc:sldMk cId="558284749" sldId="313"/>
        </pc:sldMkLst>
        <pc:spChg chg="add mod">
          <ac:chgData name="형동 박" userId="afe605ee33eb830c" providerId="LiveId" clId="{ABE2440E-3F62-4136-8E58-2881151B322E}" dt="2024-07-29T12:20:47.151" v="311" actId="1076"/>
          <ac:spMkLst>
            <pc:docMk/>
            <pc:sldMk cId="558284749" sldId="313"/>
            <ac:spMk id="5" creationId="{9056980E-05F4-EAD9-92A3-B7D07342C9AB}"/>
          </ac:spMkLst>
        </pc:spChg>
        <pc:spChg chg="del">
          <ac:chgData name="형동 박" userId="afe605ee33eb830c" providerId="LiveId" clId="{ABE2440E-3F62-4136-8E58-2881151B322E}" dt="2024-07-29T12:32:30.454" v="657" actId="478"/>
          <ac:spMkLst>
            <pc:docMk/>
            <pc:sldMk cId="558284749" sldId="313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19.567" v="756"/>
          <ac:spMkLst>
            <pc:docMk/>
            <pc:sldMk cId="558284749" sldId="313"/>
            <ac:spMk id="13" creationId="{5FB0C4CF-F397-E0ED-2263-F333198B0A66}"/>
          </ac:spMkLst>
        </pc:spChg>
        <pc:spChg chg="mod ord">
          <ac:chgData name="형동 박" userId="afe605ee33eb830c" providerId="LiveId" clId="{ABE2440E-3F62-4136-8E58-2881151B322E}" dt="2024-07-29T12:21:14.205" v="315" actId="14100"/>
          <ac:spMkLst>
            <pc:docMk/>
            <pc:sldMk cId="558284749" sldId="313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1:04.940" v="313" actId="478"/>
          <ac:cxnSpMkLst>
            <pc:docMk/>
            <pc:sldMk cId="558284749" sldId="313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1:06.116" v="314" actId="478"/>
          <ac:cxnSpMkLst>
            <pc:docMk/>
            <pc:sldMk cId="558284749" sldId="313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31.419" v="760"/>
        <pc:sldMkLst>
          <pc:docMk/>
          <pc:sldMk cId="995637103" sldId="314"/>
        </pc:sldMkLst>
        <pc:spChg chg="add del mod">
          <ac:chgData name="형동 박" userId="afe605ee33eb830c" providerId="LiveId" clId="{ABE2440E-3F62-4136-8E58-2881151B322E}" dt="2024-07-29T12:42:31.188" v="759" actId="478"/>
          <ac:spMkLst>
            <pc:docMk/>
            <pc:sldMk cId="995637103" sldId="314"/>
            <ac:spMk id="5" creationId="{5ADFDB1B-3F49-C386-DC83-B3C51170072D}"/>
          </ac:spMkLst>
        </pc:spChg>
        <pc:spChg chg="del">
          <ac:chgData name="형동 박" userId="afe605ee33eb830c" providerId="LiveId" clId="{ABE2440E-3F62-4136-8E58-2881151B322E}" dt="2024-07-29T12:32:21.580" v="653" actId="478"/>
          <ac:spMkLst>
            <pc:docMk/>
            <pc:sldMk cId="995637103" sldId="314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31.419" v="760"/>
          <ac:spMkLst>
            <pc:docMk/>
            <pc:sldMk cId="995637103" sldId="314"/>
            <ac:spMk id="13" creationId="{78BEFA62-99B0-CB3A-0718-941783DA619D}"/>
          </ac:spMkLst>
        </pc:spChg>
        <pc:spChg chg="mod">
          <ac:chgData name="형동 박" userId="afe605ee33eb830c" providerId="LiveId" clId="{ABE2440E-3F62-4136-8E58-2881151B322E}" dt="2024-07-29T12:17:27.906" v="290" actId="1076"/>
          <ac:spMkLst>
            <pc:docMk/>
            <pc:sldMk cId="995637103" sldId="314"/>
            <ac:spMk id="72" creationId="{D19A077C-A88D-B049-C14A-1E8CD6C8E685}"/>
          </ac:spMkLst>
        </pc:spChg>
      </pc:sldChg>
      <pc:sldChg chg="addSp delSp modSp add mod ord">
        <pc:chgData name="형동 박" userId="afe605ee33eb830c" providerId="LiveId" clId="{ABE2440E-3F62-4136-8E58-2881151B322E}" dt="2024-07-29T12:42:35.363" v="762"/>
        <pc:sldMkLst>
          <pc:docMk/>
          <pc:sldMk cId="153945486" sldId="315"/>
        </pc:sldMkLst>
        <pc:spChg chg="add mod">
          <ac:chgData name="형동 박" userId="afe605ee33eb830c" providerId="LiveId" clId="{ABE2440E-3F62-4136-8E58-2881151B322E}" dt="2024-07-29T12:19:36.544" v="295" actId="1076"/>
          <ac:spMkLst>
            <pc:docMk/>
            <pc:sldMk cId="153945486" sldId="315"/>
            <ac:spMk id="5" creationId="{7978E27F-3BC3-B241-9E1A-6AC14879BB71}"/>
          </ac:spMkLst>
        </pc:spChg>
        <pc:spChg chg="del">
          <ac:chgData name="형동 박" userId="afe605ee33eb830c" providerId="LiveId" clId="{ABE2440E-3F62-4136-8E58-2881151B322E}" dt="2024-07-29T12:32:17.731" v="651" actId="478"/>
          <ac:spMkLst>
            <pc:docMk/>
            <pc:sldMk cId="153945486" sldId="315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35.220" v="761" actId="478"/>
          <ac:spMkLst>
            <pc:docMk/>
            <pc:sldMk cId="153945486" sldId="315"/>
            <ac:spMk id="14" creationId="{30824156-A76F-DA53-1163-002456A7900F}"/>
          </ac:spMkLst>
        </pc:spChg>
        <pc:spChg chg="del">
          <ac:chgData name="형동 박" userId="afe605ee33eb830c" providerId="LiveId" clId="{ABE2440E-3F62-4136-8E58-2881151B322E}" dt="2024-07-29T12:19:42.623" v="297" actId="478"/>
          <ac:spMkLst>
            <pc:docMk/>
            <pc:sldMk cId="153945486" sldId="315"/>
            <ac:spMk id="16" creationId="{DE2C83EC-DC54-0056-D401-71AFA7481342}"/>
          </ac:spMkLst>
        </pc:spChg>
        <pc:spChg chg="add mod">
          <ac:chgData name="형동 박" userId="afe605ee33eb830c" providerId="LiveId" clId="{ABE2440E-3F62-4136-8E58-2881151B322E}" dt="2024-07-29T12:42:35.363" v="762"/>
          <ac:spMkLst>
            <pc:docMk/>
            <pc:sldMk cId="153945486" sldId="315"/>
            <ac:spMk id="17" creationId="{4C842BE0-ED24-2561-21D1-167838E2BFBF}"/>
          </ac:spMkLst>
        </pc:spChg>
        <pc:spChg chg="del">
          <ac:chgData name="형동 박" userId="afe605ee33eb830c" providerId="LiveId" clId="{ABE2440E-3F62-4136-8E58-2881151B322E}" dt="2024-07-29T12:19:52.197" v="299" actId="478"/>
          <ac:spMkLst>
            <pc:docMk/>
            <pc:sldMk cId="153945486" sldId="315"/>
            <ac:spMk id="70" creationId="{57276E88-5955-163F-FA48-1693E5E58249}"/>
          </ac:spMkLst>
        </pc:spChg>
        <pc:picChg chg="add mod">
          <ac:chgData name="형동 박" userId="afe605ee33eb830c" providerId="LiveId" clId="{ABE2440E-3F62-4136-8E58-2881151B322E}" dt="2024-07-29T12:19:48.680" v="298" actId="1076"/>
          <ac:picMkLst>
            <pc:docMk/>
            <pc:sldMk cId="153945486" sldId="315"/>
            <ac:picMk id="13" creationId="{4303B4CE-38B6-8962-D522-3AD45AAC2A20}"/>
          </ac:picMkLst>
        </pc:picChg>
        <pc:cxnChg chg="del mod">
          <ac:chgData name="형동 박" userId="afe605ee33eb830c" providerId="LiveId" clId="{ABE2440E-3F62-4136-8E58-2881151B322E}" dt="2024-07-29T12:19:54.019" v="300" actId="478"/>
          <ac:cxnSpMkLst>
            <pc:docMk/>
            <pc:sldMk cId="153945486" sldId="315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19:55.996" v="301" actId="478"/>
          <ac:cxnSpMkLst>
            <pc:docMk/>
            <pc:sldMk cId="153945486" sldId="315"/>
            <ac:cxnSpMk id="40" creationId="{CA9ED22C-3EF9-78E6-A5B7-AC364636B92C}"/>
          </ac:cxnSpMkLst>
        </pc:cxnChg>
      </pc:sldChg>
      <pc:sldChg chg="new">
        <pc:chgData name="형동 박" userId="afe605ee33eb830c" providerId="LiveId" clId="{ABE2440E-3F62-4136-8E58-2881151B322E}" dt="2024-07-29T12:21:44.981" v="316" actId="680"/>
        <pc:sldMkLst>
          <pc:docMk/>
          <pc:sldMk cId="1500436629" sldId="316"/>
        </pc:sldMkLst>
      </pc:sldChg>
      <pc:sldChg chg="modSp mod">
        <pc:chgData name="형동 박" userId="afe605ee33eb830c" providerId="LiveId" clId="{ABE2440E-3F62-4136-8E58-2881151B322E}" dt="2024-07-30T04:43:13.934" v="3105" actId="113"/>
        <pc:sldMkLst>
          <pc:docMk/>
          <pc:sldMk cId="1348063648" sldId="319"/>
        </pc:sldMkLst>
        <pc:spChg chg="mod">
          <ac:chgData name="형동 박" userId="afe605ee33eb830c" providerId="LiveId" clId="{ABE2440E-3F62-4136-8E58-2881151B322E}" dt="2024-07-30T04:43:13.934" v="3105" actId="113"/>
          <ac:spMkLst>
            <pc:docMk/>
            <pc:sldMk cId="1348063648" sldId="319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3:09.454" v="3104" actId="113"/>
          <ac:spMkLst>
            <pc:docMk/>
            <pc:sldMk cId="1348063648" sldId="319"/>
            <ac:spMk id="7" creationId="{E5488CE4-40EF-BD10-FBFF-51A18E835B99}"/>
          </ac:spMkLst>
        </pc:spChg>
      </pc:sldChg>
      <pc:sldChg chg="modSp mod">
        <pc:chgData name="형동 박" userId="afe605ee33eb830c" providerId="LiveId" clId="{ABE2440E-3F62-4136-8E58-2881151B322E}" dt="2024-07-30T04:42:57.870" v="3102" actId="113"/>
        <pc:sldMkLst>
          <pc:docMk/>
          <pc:sldMk cId="513444157" sldId="320"/>
        </pc:sldMkLst>
        <pc:spChg chg="mod">
          <ac:chgData name="형동 박" userId="afe605ee33eb830c" providerId="LiveId" clId="{ABE2440E-3F62-4136-8E58-2881151B322E}" dt="2024-07-30T04:42:57.870" v="3102" actId="113"/>
          <ac:spMkLst>
            <pc:docMk/>
            <pc:sldMk cId="513444157" sldId="320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2:53.172" v="3100" actId="113"/>
          <ac:spMkLst>
            <pc:docMk/>
            <pc:sldMk cId="513444157" sldId="320"/>
            <ac:spMk id="7" creationId="{DA1D604D-41C4-B6EC-F2B9-03F8644C02DA}"/>
          </ac:spMkLst>
        </pc:spChg>
      </pc:sldChg>
      <pc:sldChg chg="modSp mod">
        <pc:chgData name="형동 박" userId="afe605ee33eb830c" providerId="LiveId" clId="{ABE2440E-3F62-4136-8E58-2881151B322E}" dt="2024-07-30T04:43:30.025" v="3109" actId="113"/>
        <pc:sldMkLst>
          <pc:docMk/>
          <pc:sldMk cId="436123248" sldId="321"/>
        </pc:sldMkLst>
        <pc:spChg chg="mod">
          <ac:chgData name="형동 박" userId="afe605ee33eb830c" providerId="LiveId" clId="{ABE2440E-3F62-4136-8E58-2881151B322E}" dt="2024-07-30T04:23:00.851" v="3029" actId="207"/>
          <ac:spMkLst>
            <pc:docMk/>
            <pc:sldMk cId="436123248" sldId="321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25.128" v="3107" actId="113"/>
          <ac:spMkLst>
            <pc:docMk/>
            <pc:sldMk cId="436123248" sldId="321"/>
            <ac:spMk id="14" creationId="{78B31FFA-E1F9-0798-B766-B3FE10C313C6}"/>
          </ac:spMkLst>
        </pc:spChg>
        <pc:spChg chg="mod">
          <ac:chgData name="형동 박" userId="afe605ee33eb830c" providerId="LiveId" clId="{ABE2440E-3F62-4136-8E58-2881151B322E}" dt="2024-07-30T04:43:30.025" v="3109" actId="113"/>
          <ac:spMkLst>
            <pc:docMk/>
            <pc:sldMk cId="436123248" sldId="321"/>
            <ac:spMk id="30" creationId="{3C2FEBDE-3829-09BA-522E-3434E776F287}"/>
          </ac:spMkLst>
        </pc:spChg>
      </pc:sldChg>
      <pc:sldChg chg="addSp modSp mod">
        <pc:chgData name="형동 박" userId="afe605ee33eb830c" providerId="LiveId" clId="{ABE2440E-3F62-4136-8E58-2881151B322E}" dt="2024-07-30T04:53:30.221" v="3210" actId="207"/>
        <pc:sldMkLst>
          <pc:docMk/>
          <pc:sldMk cId="1422434795" sldId="322"/>
        </pc:sldMkLst>
        <pc:spChg chg="mod">
          <ac:chgData name="형동 박" userId="afe605ee33eb830c" providerId="LiveId" clId="{ABE2440E-3F62-4136-8E58-2881151B322E}" dt="2024-07-30T04:53:30.221" v="3210" actId="207"/>
          <ac:spMkLst>
            <pc:docMk/>
            <pc:sldMk cId="1422434795" sldId="322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36.922" v="3111" actId="113"/>
          <ac:spMkLst>
            <pc:docMk/>
            <pc:sldMk cId="1422434795" sldId="322"/>
            <ac:spMk id="14" creationId="{78B31FFA-E1F9-0798-B766-B3FE10C313C6}"/>
          </ac:spMkLst>
        </pc:spChg>
        <pc:spChg chg="add">
          <ac:chgData name="형동 박" userId="afe605ee33eb830c" providerId="LiveId" clId="{ABE2440E-3F62-4136-8E58-2881151B322E}" dt="2024-07-30T01:31:56.243" v="985" actId="11529"/>
          <ac:spMkLst>
            <pc:docMk/>
            <pc:sldMk cId="1422434795" sldId="322"/>
            <ac:spMk id="22" creationId="{E0EBDE24-5650-9277-3C99-C66FE143A8EF}"/>
          </ac:spMkLst>
        </pc:spChg>
        <pc:spChg chg="add mod">
          <ac:chgData name="형동 박" userId="afe605ee33eb830c" providerId="LiveId" clId="{ABE2440E-3F62-4136-8E58-2881151B322E}" dt="2024-07-30T01:33:02.744" v="996" actId="1076"/>
          <ac:spMkLst>
            <pc:docMk/>
            <pc:sldMk cId="1422434795" sldId="322"/>
            <ac:spMk id="23" creationId="{51EB60A5-A751-708B-C643-33605F8CD0FE}"/>
          </ac:spMkLst>
        </pc:spChg>
        <pc:cxnChg chg="mod">
          <ac:chgData name="형동 박" userId="afe605ee33eb830c" providerId="LiveId" clId="{ABE2440E-3F62-4136-8E58-2881151B322E}" dt="2024-07-30T01:31:38.899" v="984" actId="14100"/>
          <ac:cxnSpMkLst>
            <pc:docMk/>
            <pc:sldMk cId="1422434795" sldId="322"/>
            <ac:cxnSpMk id="57" creationId="{C9E3B33A-B0AC-1445-430E-530A6763C95B}"/>
          </ac:cxnSpMkLst>
        </pc:cxnChg>
      </pc:sldChg>
      <pc:sldChg chg="addSp delSp modSp mod">
        <pc:chgData name="형동 박" userId="afe605ee33eb830c" providerId="LiveId" clId="{ABE2440E-3F62-4136-8E58-2881151B322E}" dt="2024-07-30T04:53:53.075" v="3226" actId="207"/>
        <pc:sldMkLst>
          <pc:docMk/>
          <pc:sldMk cId="3684241960" sldId="323"/>
        </pc:sldMkLst>
        <pc:spChg chg="del">
          <ac:chgData name="형동 박" userId="afe605ee33eb830c" providerId="LiveId" clId="{ABE2440E-3F62-4136-8E58-2881151B322E}" dt="2024-07-30T02:44:25.921" v="2851" actId="478"/>
          <ac:spMkLst>
            <pc:docMk/>
            <pc:sldMk cId="3684241960" sldId="323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28.174" v="2853" actId="478"/>
          <ac:spMkLst>
            <pc:docMk/>
            <pc:sldMk cId="3684241960" sldId="323"/>
            <ac:spMk id="4" creationId="{4D42ADB2-4D7F-2DF2-A6D7-18A67FF5C6DF}"/>
          </ac:spMkLst>
        </pc:spChg>
        <pc:spChg chg="add mod">
          <ac:chgData name="형동 박" userId="afe605ee33eb830c" providerId="LiveId" clId="{ABE2440E-3F62-4136-8E58-2881151B322E}" dt="2024-07-30T02:44:26.084" v="2852"/>
          <ac:spMkLst>
            <pc:docMk/>
            <pc:sldMk cId="3684241960" sldId="323"/>
            <ac:spMk id="5" creationId="{11D0815D-05E3-DA53-ACAB-4E07E1850F09}"/>
          </ac:spMkLst>
        </pc:spChg>
        <pc:spChg chg="add mod">
          <ac:chgData name="형동 박" userId="afe605ee33eb830c" providerId="LiveId" clId="{ABE2440E-3F62-4136-8E58-2881151B322E}" dt="2024-07-30T04:53:53.075" v="3226" actId="207"/>
          <ac:spMkLst>
            <pc:docMk/>
            <pc:sldMk cId="3684241960" sldId="32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53:42.273" v="3218" actId="207"/>
          <ac:spMkLst>
            <pc:docMk/>
            <pc:sldMk cId="3684241960" sldId="32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2" creationId="{DA24087F-1FEF-65BD-5F7D-8CBCE543AB1F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4" creationId="{F0019518-6A36-667D-1419-A9EBA8F5B8B4}"/>
          </ac:spMkLst>
        </pc:spChg>
        <pc:spChg chg="mod">
          <ac:chgData name="형동 박" userId="afe605ee33eb830c" providerId="LiveId" clId="{ABE2440E-3F62-4136-8E58-2881151B322E}" dt="2024-07-30T04:25:45.459" v="3035" actId="164"/>
          <ac:spMkLst>
            <pc:docMk/>
            <pc:sldMk cId="3684241960" sldId="323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4:43:44.301" v="3113" actId="1076"/>
          <ac:grpSpMkLst>
            <pc:docMk/>
            <pc:sldMk cId="3684241960" sldId="323"/>
            <ac:grpSpMk id="6" creationId="{7E5A51FC-A5F6-1849-ED87-3C6C709F3875}"/>
          </ac:grpSpMkLst>
        </pc:grpChg>
        <pc:grpChg chg="add mod">
          <ac:chgData name="형동 박" userId="afe605ee33eb830c" providerId="LiveId" clId="{ABE2440E-3F62-4136-8E58-2881151B322E}" dt="2024-07-30T04:43:45.967" v="3114" actId="1076"/>
          <ac:grpSpMkLst>
            <pc:docMk/>
            <pc:sldMk cId="3684241960" sldId="32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3:42.164" v="3112" actId="1076"/>
          <ac:grpSpMkLst>
            <pc:docMk/>
            <pc:sldMk cId="3684241960" sldId="323"/>
            <ac:grpSpMk id="35" creationId="{4202F1BA-3794-51CD-A84F-DA2334820D88}"/>
          </ac:grpSpMkLst>
        </pc:grpChg>
        <pc:grpChg chg="mod">
          <ac:chgData name="형동 박" userId="afe605ee33eb830c" providerId="LiveId" clId="{ABE2440E-3F62-4136-8E58-2881151B322E}" dt="2024-07-30T04:25:45.459" v="3035" actId="164"/>
          <ac:grpSpMkLst>
            <pc:docMk/>
            <pc:sldMk cId="3684241960" sldId="323"/>
            <ac:grpSpMk id="42" creationId="{04C41852-8688-98A8-D9FF-E08B11C67401}"/>
          </ac:grpSpMkLst>
        </pc:grpChg>
        <pc:grpChg chg="mod">
          <ac:chgData name="형동 박" userId="afe605ee33eb830c" providerId="LiveId" clId="{ABE2440E-3F62-4136-8E58-2881151B322E}" dt="2024-07-30T04:25:49.166" v="3036" actId="164"/>
          <ac:grpSpMkLst>
            <pc:docMk/>
            <pc:sldMk cId="3684241960" sldId="323"/>
            <ac:grpSpMk id="51" creationId="{9B301730-1606-6D70-F969-9C966D44EAA5}"/>
          </ac:grpSpMkLst>
        </pc:grpChg>
        <pc:picChg chg="del mod">
          <ac:chgData name="형동 박" userId="afe605ee33eb830c" providerId="LiveId" clId="{ABE2440E-3F62-4136-8E58-2881151B322E}" dt="2024-07-30T04:23:22.801" v="3030" actId="478"/>
          <ac:picMkLst>
            <pc:docMk/>
            <pc:sldMk cId="3684241960" sldId="323"/>
            <ac:picMk id="69" creationId="{18A5511F-43A5-7E30-157C-AF90E1F32A04}"/>
          </ac:picMkLst>
        </pc:picChg>
        <pc:picChg chg="del mod">
          <ac:chgData name="형동 박" userId="afe605ee33eb830c" providerId="LiveId" clId="{ABE2440E-3F62-4136-8E58-2881151B322E}" dt="2024-07-30T04:23:23.433" v="3031" actId="478"/>
          <ac:picMkLst>
            <pc:docMk/>
            <pc:sldMk cId="3684241960" sldId="323"/>
            <ac:picMk id="71" creationId="{4D92CB36-B2C4-1ECD-5B6A-DE8A5A6F80D3}"/>
          </ac:picMkLst>
        </pc:pic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30" creationId="{673F5843-0F53-EC41-1DFE-531DE7C928FE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37" creationId="{A8A0BFC4-7570-F5AE-43A3-AE9046C81AAD}"/>
          </ac:cxnSpMkLst>
        </pc:cxnChg>
      </pc:sldChg>
      <pc:sldChg chg="del">
        <pc:chgData name="형동 박" userId="afe605ee33eb830c" providerId="LiveId" clId="{ABE2440E-3F62-4136-8E58-2881151B322E}" dt="2024-07-30T01:30:42.802" v="942" actId="47"/>
        <pc:sldMkLst>
          <pc:docMk/>
          <pc:sldMk cId="2689841811" sldId="324"/>
        </pc:sldMkLst>
      </pc:sldChg>
      <pc:sldChg chg="addSp delSp modSp del mod">
        <pc:chgData name="형동 박" userId="afe605ee33eb830c" providerId="LiveId" clId="{ABE2440E-3F62-4136-8E58-2881151B322E}" dt="2024-07-30T04:47:44.256" v="3162" actId="47"/>
        <pc:sldMkLst>
          <pc:docMk/>
          <pc:sldMk cId="3734904536" sldId="325"/>
        </pc:sldMkLst>
        <pc:spChg chg="del">
          <ac:chgData name="형동 박" userId="afe605ee33eb830c" providerId="LiveId" clId="{ABE2440E-3F62-4136-8E58-2881151B322E}" dt="2024-07-30T02:44:31.753" v="2854" actId="478"/>
          <ac:spMkLst>
            <pc:docMk/>
            <pc:sldMk cId="3734904536" sldId="325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34.360" v="2856" actId="478"/>
          <ac:spMkLst>
            <pc:docMk/>
            <pc:sldMk cId="3734904536" sldId="325"/>
            <ac:spMk id="10" creationId="{C42E136C-8AF2-5CE5-0782-16A0BDF6608C}"/>
          </ac:spMkLst>
        </pc:spChg>
        <pc:spChg chg="mod">
          <ac:chgData name="형동 박" userId="afe605ee33eb830c" providerId="LiveId" clId="{ABE2440E-3F62-4136-8E58-2881151B322E}" dt="2024-07-30T01:30:21.200" v="940" actId="207"/>
          <ac:spMkLst>
            <pc:docMk/>
            <pc:sldMk cId="3734904536" sldId="325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2.118" v="2855"/>
          <ac:spMkLst>
            <pc:docMk/>
            <pc:sldMk cId="3734904536" sldId="325"/>
            <ac:spMk id="13" creationId="{6B8DE420-D00D-AE05-FB59-284DFF765981}"/>
          </ac:spMkLst>
        </pc:spChg>
        <pc:spChg chg="mod">
          <ac:chgData name="형동 박" userId="afe605ee33eb830c" providerId="LiveId" clId="{ABE2440E-3F62-4136-8E58-2881151B322E}" dt="2024-07-30T04:25:56.225" v="3037" actId="164"/>
          <ac:spMkLst>
            <pc:docMk/>
            <pc:sldMk cId="3734904536" sldId="325"/>
            <ac:spMk id="17" creationId="{ADBB5A99-A3DF-6C18-23A3-3388742A1479}"/>
          </ac:spMkLst>
        </pc:spChg>
        <pc:grpChg chg="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3" creationId="{BFE450ED-4C3E-7E7A-458A-85697E61BAAF}"/>
          </ac:grpSpMkLst>
        </pc:grpChg>
        <pc:grpChg chg="add 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14" creationId="{31B97A30-58CD-9720-83D8-C321D35B249E}"/>
          </ac:grpSpMkLst>
        </pc:grpChg>
        <pc:grpChg chg="add 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15" creationId="{BACA1C5F-4358-FB3F-50CB-84C725E37874}"/>
          </ac:grpSpMkLst>
        </pc:grpChg>
        <pc:grpChg chg="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39" creationId="{7B4F8522-89BC-E143-0D4C-F50EEDBC2763}"/>
          </ac:grpSpMkLst>
        </pc:grpChg>
        <pc:picChg chg="add del mod">
          <ac:chgData name="형동 박" userId="afe605ee33eb830c" providerId="LiveId" clId="{ABE2440E-3F62-4136-8E58-2881151B322E}" dt="2024-07-30T04:23:25.057" v="3032" actId="478"/>
          <ac:picMkLst>
            <pc:docMk/>
            <pc:sldMk cId="3734904536" sldId="325"/>
            <ac:picMk id="9" creationId="{3E590A1A-9D87-3A2F-22CB-AE0BE343E6FC}"/>
          </ac:picMkLst>
        </pc:picChg>
        <pc:picChg chg="add del mod">
          <ac:chgData name="형동 박" userId="afe605ee33eb830c" providerId="LiveId" clId="{ABE2440E-3F62-4136-8E58-2881151B322E}" dt="2024-07-30T04:23:25.913" v="3033" actId="478"/>
          <ac:picMkLst>
            <pc:docMk/>
            <pc:sldMk cId="3734904536" sldId="325"/>
            <ac:picMk id="12" creationId="{0DA2B270-E840-8539-F959-9F93A7F6CF6F}"/>
          </ac:picMkLst>
        </pc:pic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16" creationId="{1B2EDA3F-5DE7-F359-7C11-F1B82620D8E0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30" creationId="{673F5843-0F53-EC41-1DFE-531DE7C928FE}"/>
          </ac:cxnSpMkLst>
        </pc:cxnChg>
      </pc:sldChg>
      <pc:sldChg chg="addSp delSp modSp mod">
        <pc:chgData name="형동 박" userId="afe605ee33eb830c" providerId="LiveId" clId="{ABE2440E-3F62-4136-8E58-2881151B322E}" dt="2024-07-30T04:53:11.313" v="3204" actId="207"/>
        <pc:sldMkLst>
          <pc:docMk/>
          <pc:sldMk cId="242721713" sldId="326"/>
        </pc:sldMkLst>
        <pc:spChg chg="del">
          <ac:chgData name="형동 박" userId="afe605ee33eb830c" providerId="LiveId" clId="{ABE2440E-3F62-4136-8E58-2881151B322E}" dt="2024-07-30T02:44:39.098" v="2857" actId="478"/>
          <ac:spMkLst>
            <pc:docMk/>
            <pc:sldMk cId="242721713" sldId="326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42.616" v="2859" actId="478"/>
          <ac:spMkLst>
            <pc:docMk/>
            <pc:sldMk cId="242721713" sldId="326"/>
            <ac:spMk id="10" creationId="{0E6CA648-D4BC-797F-9E71-A0F139D2A7E4}"/>
          </ac:spMkLst>
        </pc:spChg>
        <pc:spChg chg="mod">
          <ac:chgData name="형동 박" userId="afe605ee33eb830c" providerId="LiveId" clId="{ABE2440E-3F62-4136-8E58-2881151B322E}" dt="2024-07-30T04:53:11.313" v="3204" actId="207"/>
          <ac:spMkLst>
            <pc:docMk/>
            <pc:sldMk cId="242721713" sldId="326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9.542" v="2858"/>
          <ac:spMkLst>
            <pc:docMk/>
            <pc:sldMk cId="242721713" sldId="326"/>
            <ac:spMk id="12" creationId="{D18EA44F-3526-638B-5806-F0DCD1BB5369}"/>
          </ac:spMkLst>
        </pc:spChg>
        <pc:grpChg chg="mod">
          <ac:chgData name="형동 박" userId="afe605ee33eb830c" providerId="LiveId" clId="{ABE2440E-3F62-4136-8E58-2881151B322E}" dt="2024-07-30T04:26:04.349" v="3039" actId="164"/>
          <ac:grpSpMkLst>
            <pc:docMk/>
            <pc:sldMk cId="242721713" sldId="326"/>
            <ac:grpSpMk id="3" creationId="{3C6F7083-1319-7551-FF9F-487B2F1AFD34}"/>
          </ac:grpSpMkLst>
        </pc:grpChg>
        <pc:grpChg chg="add mod">
          <ac:chgData name="형동 박" userId="afe605ee33eb830c" providerId="LiveId" clId="{ABE2440E-3F62-4136-8E58-2881151B322E}" dt="2024-07-30T04:47:49.065" v="3163" actId="1076"/>
          <ac:grpSpMkLst>
            <pc:docMk/>
            <pc:sldMk cId="242721713" sldId="326"/>
            <ac:grpSpMk id="13" creationId="{C9AE1987-D25C-BCC3-0371-CDBB27E8EB04}"/>
          </ac:grpSpMkLst>
        </pc:grpChg>
        <pc:grpChg chg="mod">
          <ac:chgData name="형동 박" userId="afe605ee33eb830c" providerId="LiveId" clId="{ABE2440E-3F62-4136-8E58-2881151B322E}" dt="2024-07-30T04:47:36.652" v="3161" actId="1076"/>
          <ac:grpSpMkLst>
            <pc:docMk/>
            <pc:sldMk cId="242721713" sldId="326"/>
            <ac:grpSpMk id="35" creationId="{4202F1BA-3794-51CD-A84F-DA2334820D88}"/>
          </ac:grpSpMkLst>
        </pc:grpChg>
        <pc:picChg chg="add del mod">
          <ac:chgData name="형동 박" userId="afe605ee33eb830c" providerId="LiveId" clId="{ABE2440E-3F62-4136-8E58-2881151B322E}" dt="2024-07-30T04:23:27.450" v="3034" actId="478"/>
          <ac:picMkLst>
            <pc:docMk/>
            <pc:sldMk cId="242721713" sldId="326"/>
            <ac:picMk id="9" creationId="{5C76156B-3D33-398F-95ED-626C93B53E75}"/>
          </ac:picMkLst>
        </pc:pic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30" creationId="{673F5843-0F53-EC41-1DFE-531DE7C928FE}"/>
          </ac:cxnSpMkLst>
        </pc:cxnChg>
      </pc:sldChg>
      <pc:sldChg chg="addSp delSp modSp add del mod">
        <pc:chgData name="형동 박" userId="afe605ee33eb830c" providerId="LiveId" clId="{ABE2440E-3F62-4136-8E58-2881151B322E}" dt="2024-07-30T04:52:51.791" v="3199" actId="47"/>
        <pc:sldMkLst>
          <pc:docMk/>
          <pc:sldMk cId="981867715" sldId="327"/>
        </pc:sldMkLst>
        <pc:spChg chg="mod">
          <ac:chgData name="형동 박" userId="afe605ee33eb830c" providerId="LiveId" clId="{ABE2440E-3F62-4136-8E58-2881151B322E}" dt="2024-07-30T02:45:32.920" v="2873" actId="207"/>
          <ac:spMkLst>
            <pc:docMk/>
            <pc:sldMk cId="981867715" sldId="327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1" creationId="{7CAD023F-8D88-F4D0-73F6-526C07DBAAD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4" creationId="{03742D1C-7635-E6EE-E48D-E36B5F850367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5" creationId="{3836CA43-925E-3832-519C-9BF5E938EA3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6" creationId="{522DFF90-74E3-FF5E-6F8B-AA4B7C96640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7" creationId="{7E4AB15D-6E95-E587-AE72-34AD5BE2F3D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8" creationId="{831C3960-A0D5-E486-446C-CE1A3AE3983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9" creationId="{D4588009-424B-A0EF-E574-392AE2E7D59A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0" creationId="{B3DEF776-2AED-D3C7-D29C-DEF4B887601B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1" creationId="{176F030F-21CC-79CA-66F6-7380212EE3F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4" creationId="{BC74809B-BE6A-DE41-881D-55625011E47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5" creationId="{9452A487-B155-23C0-5AEE-D784C86E14C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6" creationId="{1403BD5E-73DD-61E5-25D4-A6B3038510C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7" creationId="{5750C427-1702-63AF-F351-0DDC9BB98142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8" creationId="{C99DAFB7-943D-316F-2CBD-A5DA224430A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9" creationId="{62AF74A4-3B71-2DFA-AC07-86F2F120721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40" creationId="{20619467-4D4D-805B-E25B-72DEE5BFC460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41" creationId="{0C8A2946-7D53-DAC3-82A7-DB86EE961935}"/>
          </ac:spMkLst>
        </pc:spChg>
        <pc:spChg chg="add mod">
          <ac:chgData name="형동 박" userId="afe605ee33eb830c" providerId="LiveId" clId="{ABE2440E-3F62-4136-8E58-2881151B322E}" dt="2024-07-30T04:48:00.400" v="3165" actId="113"/>
          <ac:spMkLst>
            <pc:docMk/>
            <pc:sldMk cId="981867715" sldId="327"/>
            <ac:spMk id="44" creationId="{DB0B2C2E-C846-C265-1BDA-10720D3E21CD}"/>
          </ac:spMkLst>
        </pc:spChg>
        <pc:spChg chg="mod">
          <ac:chgData name="형동 박" userId="afe605ee33eb830c" providerId="LiveId" clId="{ABE2440E-3F62-4136-8E58-2881151B322E}" dt="2024-07-30T01:40:10.732" v="1021" actId="20577"/>
          <ac:spMkLst>
            <pc:docMk/>
            <pc:sldMk cId="981867715" sldId="327"/>
            <ac:spMk id="47" creationId="{E0F3CF9D-1294-577A-D0A2-46972164FB29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0" creationId="{4348A6DD-3F90-3AAC-71C5-4658751A9E9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1" creationId="{71BCEA77-2CDD-2F68-6BD5-A0F963E0A07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2" creationId="{E7895756-AB22-15AC-4826-9CAF3588C7BD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3" creationId="{519AFEAD-4973-186C-6B1B-7FE83CE0FD6E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4" creationId="{8786EAE0-9262-9A51-46F5-D6BFDC6A543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5" creationId="{9D986908-CFB7-D3C8-4FA6-3F3E4C23FD1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6" creationId="{8F5A2547-6D77-8880-7415-5B5F5BC63A5C}"/>
          </ac:spMkLst>
        </pc:spChg>
        <pc:spChg chg="add mod">
          <ac:chgData name="형동 박" userId="afe605ee33eb830c" providerId="LiveId" clId="{ABE2440E-3F62-4136-8E58-2881151B322E}" dt="2024-07-30T01:54:22.989" v="1315" actId="1076"/>
          <ac:spMkLst>
            <pc:docMk/>
            <pc:sldMk cId="981867715" sldId="327"/>
            <ac:spMk id="58" creationId="{E236EF09-5C88-FDCB-B0D0-29668AAEC603}"/>
          </ac:spMkLst>
        </pc:spChg>
        <pc:spChg chg="add mod">
          <ac:chgData name="형동 박" userId="afe605ee33eb830c" providerId="LiveId" clId="{ABE2440E-3F62-4136-8E58-2881151B322E}" dt="2024-07-30T01:54:19.051" v="1314" actId="1076"/>
          <ac:spMkLst>
            <pc:docMk/>
            <pc:sldMk cId="981867715" sldId="327"/>
            <ac:spMk id="59" creationId="{D479CD5C-06DD-62E0-DE85-7053BE5CF5EE}"/>
          </ac:spMkLst>
        </pc:spChg>
        <pc:spChg chg="add mod">
          <ac:chgData name="형동 박" userId="afe605ee33eb830c" providerId="LiveId" clId="{ABE2440E-3F62-4136-8E58-2881151B322E}" dt="2024-07-30T02:33:05.390" v="2846" actId="20577"/>
          <ac:spMkLst>
            <pc:docMk/>
            <pc:sldMk cId="981867715" sldId="327"/>
            <ac:spMk id="64" creationId="{2BC084CB-B9B6-2E4A-B3CB-C05DDD844BEE}"/>
          </ac:spMkLst>
        </pc:spChg>
        <pc:grpChg chg="del">
          <ac:chgData name="형동 박" userId="afe605ee33eb830c" providerId="LiveId" clId="{ABE2440E-3F62-4136-8E58-2881151B322E}" dt="2024-07-30T01:37:22.624" v="1008" actId="478"/>
          <ac:grpSpMkLst>
            <pc:docMk/>
            <pc:sldMk cId="981867715" sldId="327"/>
            <ac:grpSpMk id="7" creationId="{09FEA060-05BA-2D6E-5AF6-052459081973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19" creationId="{252CA10F-0E9B-1B8C-9E25-BCD551F5D864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33" creationId="{776C8DE8-A683-6942-E1F3-629B88A3B0CC}"/>
          </ac:grpSpMkLst>
        </pc:grpChg>
        <pc:grpChg chg="add mod">
          <ac:chgData name="형동 박" userId="afe605ee33eb830c" providerId="LiveId" clId="{ABE2440E-3F62-4136-8E58-2881151B322E}" dt="2024-07-30T01:40:17.309" v="1022" actId="1076"/>
          <ac:grpSpMkLst>
            <pc:docMk/>
            <pc:sldMk cId="981867715" sldId="327"/>
            <ac:grpSpMk id="48" creationId="{527761C2-0AE9-552E-1B59-519264B786A8}"/>
          </ac:grpSpMkLst>
        </pc:grpChg>
        <pc:grpChg chg="mod">
          <ac:chgData name="형동 박" userId="afe605ee33eb830c" providerId="LiveId" clId="{ABE2440E-3F62-4136-8E58-2881151B322E}" dt="2024-07-30T01:40:03.186" v="1019"/>
          <ac:grpSpMkLst>
            <pc:docMk/>
            <pc:sldMk cId="981867715" sldId="327"/>
            <ac:grpSpMk id="49" creationId="{F789B837-C82E-FD9F-DA24-F29F474C6365}"/>
          </ac:grpSpMkLst>
        </pc:grpChg>
        <pc:grpChg chg="mod">
          <ac:chgData name="형동 박" userId="afe605ee33eb830c" providerId="LiveId" clId="{ABE2440E-3F62-4136-8E58-2881151B322E}" dt="2024-07-30T01:53:53.407" v="1304" actId="1076"/>
          <ac:grpSpMkLst>
            <pc:docMk/>
            <pc:sldMk cId="981867715" sldId="327"/>
            <ac:grpSpMk id="63" creationId="{F1DCEE7C-DBFF-1214-837E-A8ACE2D121AA}"/>
          </ac:grpSpMkLst>
        </pc:grpChg>
        <pc:cxnChg chg="add mod">
          <ac:chgData name="형동 박" userId="afe605ee33eb830c" providerId="LiveId" clId="{ABE2440E-3F62-4136-8E58-2881151B322E}" dt="2024-07-30T01:37:29.732" v="1010" actId="1076"/>
          <ac:cxnSpMkLst>
            <pc:docMk/>
            <pc:sldMk cId="981867715" sldId="327"/>
            <ac:cxnSpMk id="32" creationId="{B2910A99-5C6C-CFC7-87F2-E2B26BC4715B}"/>
          </ac:cxnSpMkLst>
        </pc:cxnChg>
        <pc:cxnChg chg="mod">
          <ac:chgData name="형동 박" userId="afe605ee33eb830c" providerId="LiveId" clId="{ABE2440E-3F62-4136-8E58-2881151B322E}" dt="2024-07-30T01:37:33.429" v="1011" actId="14100"/>
          <ac:cxnSpMkLst>
            <pc:docMk/>
            <pc:sldMk cId="981867715" sldId="327"/>
            <ac:cxnSpMk id="57" creationId="{C9E3B33A-B0AC-1445-430E-530A6763C95B}"/>
          </ac:cxnSpMkLst>
        </pc:cxnChg>
      </pc:sldChg>
      <pc:sldChg chg="addSp delSp modSp add mod">
        <pc:chgData name="형동 박" userId="afe605ee33eb830c" providerId="LiveId" clId="{ABE2440E-3F62-4136-8E58-2881151B322E}" dt="2024-07-30T04:52:22.613" v="3193" actId="207"/>
        <pc:sldMkLst>
          <pc:docMk/>
          <pc:sldMk cId="10864071" sldId="328"/>
        </pc:sldMkLst>
        <pc:spChg chg="del">
          <ac:chgData name="형동 박" userId="afe605ee33eb830c" providerId="LiveId" clId="{ABE2440E-3F62-4136-8E58-2881151B322E}" dt="2024-07-30T02:44:47.962" v="2860" actId="478"/>
          <ac:spMkLst>
            <pc:docMk/>
            <pc:sldMk cId="10864071" sldId="328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5" creationId="{F9E35724-6361-8B30-0318-6759F0FFF6F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6" creationId="{1FC387D3-39DF-6697-D066-AB328209328E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7" creationId="{0AA5C22B-6B95-B0E8-9FFB-BB2F2C1E373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8" creationId="{BC1180C4-44C5-1BA6-0207-E106530581F8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9" creationId="{58935A5E-903D-0563-EFBB-7D231133CFF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0" creationId="{CF5552F8-AD69-973B-BA61-8987B13B5D12}"/>
          </ac:spMkLst>
        </pc:spChg>
        <pc:spChg chg="add del mod">
          <ac:chgData name="형동 박" userId="afe605ee33eb830c" providerId="LiveId" clId="{ABE2440E-3F62-4136-8E58-2881151B322E}" dt="2024-07-30T04:52:22.613" v="3193" actId="207"/>
          <ac:spMkLst>
            <pc:docMk/>
            <pc:sldMk cId="10864071" sldId="328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2" creationId="{9F970B12-B64E-7D13-B92B-6A57FE61406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5" creationId="{BD942202-C41B-BA0D-C4AB-6F1E967654B9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6" creationId="{2F716CB4-07D6-17C8-FDB0-ECE1BA210424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7" creationId="{B658C0F9-F11B-24FA-84B4-BA3FD7C8EE7D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8" creationId="{4AD1F55A-D23D-7B9D-52F1-6056B1063715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9" creationId="{E6F23578-E7DD-1F4C-49BE-60812AA8B87A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0" creationId="{53CA41FD-76A9-FFB6-28AE-B3507B90F80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1" creationId="{9DEAE9F8-C5EF-7609-85DF-AB8148C23D3E}"/>
          </ac:spMkLst>
        </pc:spChg>
        <pc:spChg chg="add mod">
          <ac:chgData name="형동 박" userId="afe605ee33eb830c" providerId="LiveId" clId="{ABE2440E-3F62-4136-8E58-2881151B322E}" dt="2024-07-30T02:00:25.797" v="1747" actId="1076"/>
          <ac:spMkLst>
            <pc:docMk/>
            <pc:sldMk cId="10864071" sldId="328"/>
            <ac:spMk id="22" creationId="{223C3572-A5F9-6B30-2E57-B8121AE3B1F4}"/>
          </ac:spMkLst>
        </pc:spChg>
        <pc:spChg chg="add mod">
          <ac:chgData name="형동 박" userId="afe605ee33eb830c" providerId="LiveId" clId="{ABE2440E-3F62-4136-8E58-2881151B322E}" dt="2024-07-30T01:57:20.153" v="1416" actId="1076"/>
          <ac:spMkLst>
            <pc:docMk/>
            <pc:sldMk cId="10864071" sldId="328"/>
            <ac:spMk id="23" creationId="{548EB6E0-5E04-552B-1C5E-51EF43844C61}"/>
          </ac:spMkLst>
        </pc:spChg>
        <pc:spChg chg="add del mod">
          <ac:chgData name="형동 박" userId="afe605ee33eb830c" providerId="LiveId" clId="{ABE2440E-3F62-4136-8E58-2881151B322E}" dt="2024-07-30T02:44:50.377" v="2862" actId="478"/>
          <ac:spMkLst>
            <pc:docMk/>
            <pc:sldMk cId="10864071" sldId="328"/>
            <ac:spMk id="25" creationId="{F2001D9E-C033-7B88-919D-66C4859B9B8E}"/>
          </ac:spMkLst>
        </pc:spChg>
        <pc:spChg chg="add mod">
          <ac:chgData name="형동 박" userId="afe605ee33eb830c" providerId="LiveId" clId="{ABE2440E-3F62-4136-8E58-2881151B322E}" dt="2024-07-30T02:44:48.423" v="2861"/>
          <ac:spMkLst>
            <pc:docMk/>
            <pc:sldMk cId="10864071" sldId="328"/>
            <ac:spMk id="26" creationId="{1E0EC488-8D8B-AF99-3012-1732335201CF}"/>
          </ac:spMkLst>
        </pc:spChg>
        <pc:spChg chg="del mod">
          <ac:chgData name="형동 박" userId="afe605ee33eb830c" providerId="LiveId" clId="{ABE2440E-3F62-4136-8E58-2881151B322E}" dt="2024-07-30T02:01:12.544" v="1750" actId="478"/>
          <ac:spMkLst>
            <pc:docMk/>
            <pc:sldMk cId="10864071" sldId="328"/>
            <ac:spMk id="32" creationId="{DA24087F-1FEF-65BD-5F7D-8CBCE543AB1F}"/>
          </ac:spMkLst>
        </pc:spChg>
        <pc:spChg chg="del">
          <ac:chgData name="형동 박" userId="afe605ee33eb830c" providerId="LiveId" clId="{ABE2440E-3F62-4136-8E58-2881151B322E}" dt="2024-07-30T02:01:08.695" v="1748" actId="478"/>
          <ac:spMkLst>
            <pc:docMk/>
            <pc:sldMk cId="10864071" sldId="328"/>
            <ac:spMk id="34" creationId="{F0019518-6A36-667D-1419-A9EBA8F5B8B4}"/>
          </ac:spMkLst>
        </pc:spChg>
        <pc:spChg chg="del">
          <ac:chgData name="형동 박" userId="afe605ee33eb830c" providerId="LiveId" clId="{ABE2440E-3F62-4136-8E58-2881151B322E}" dt="2024-07-30T01:57:15.771" v="1414" actId="478"/>
          <ac:spMkLst>
            <pc:docMk/>
            <pc:sldMk cId="10864071" sldId="328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2:00:09.709" v="1745" actId="1076"/>
          <ac:grpSpMkLst>
            <pc:docMk/>
            <pc:sldMk cId="10864071" sldId="328"/>
            <ac:grpSpMk id="3" creationId="{BB2898F1-08B2-0AFF-00FE-6CC80CA3B303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4" creationId="{B5328981-5C9E-1BB7-7348-DE593DFA6219}"/>
          </ac:grpSpMkLst>
        </pc:grpChg>
        <pc:grpChg chg="add mod">
          <ac:chgData name="형동 박" userId="afe605ee33eb830c" providerId="LiveId" clId="{ABE2440E-3F62-4136-8E58-2881151B322E}" dt="2024-07-30T01:57:20.153" v="1416" actId="1076"/>
          <ac:grpSpMkLst>
            <pc:docMk/>
            <pc:sldMk cId="10864071" sldId="328"/>
            <ac:grpSpMk id="13" creationId="{F9224C1F-8769-2812-985D-3A5C0A401281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14" creationId="{451714A6-A903-4093-47CC-BD04ECE42066}"/>
          </ac:grpSpMkLst>
        </pc:grpChg>
        <pc:grpChg chg="del mod">
          <ac:chgData name="형동 박" userId="afe605ee33eb830c" providerId="LiveId" clId="{ABE2440E-3F62-4136-8E58-2881151B322E}" dt="2024-07-30T02:01:14.262" v="1751" actId="478"/>
          <ac:grpSpMkLst>
            <pc:docMk/>
            <pc:sldMk cId="10864071" sldId="328"/>
            <ac:grpSpMk id="35" creationId="{4202F1BA-3794-51CD-A84F-DA2334820D88}"/>
          </ac:grpSpMkLst>
        </pc:grpChg>
        <pc:grpChg chg="del">
          <ac:chgData name="형동 박" userId="afe605ee33eb830c" providerId="LiveId" clId="{ABE2440E-3F62-4136-8E58-2881151B322E}" dt="2024-07-30T01:57:15.771" v="1414" actId="478"/>
          <ac:grpSpMkLst>
            <pc:docMk/>
            <pc:sldMk cId="10864071" sldId="328"/>
            <ac:grpSpMk id="42" creationId="{04C41852-8688-98A8-D9FF-E08B11C67401}"/>
          </ac:grpSpMkLst>
        </pc:grpChg>
        <pc:grpChg chg="del">
          <ac:chgData name="형동 박" userId="afe605ee33eb830c" providerId="LiveId" clId="{ABE2440E-3F62-4136-8E58-2881151B322E}" dt="2024-07-30T01:57:06.242" v="1410" actId="478"/>
          <ac:grpSpMkLst>
            <pc:docMk/>
            <pc:sldMk cId="10864071" sldId="328"/>
            <ac:grpSpMk id="51" creationId="{9B301730-1606-6D70-F969-9C966D44EAA5}"/>
          </ac:grpSpMkLst>
        </pc:grpChg>
        <pc:picChg chg="add del mod">
          <ac:chgData name="형동 박" userId="afe605ee33eb830c" providerId="LiveId" clId="{ABE2440E-3F62-4136-8E58-2881151B322E}" dt="2024-07-30T02:09:52.802" v="2026" actId="478"/>
          <ac:picMkLst>
            <pc:docMk/>
            <pc:sldMk cId="10864071" sldId="328"/>
            <ac:picMk id="25" creationId="{19E1F8D7-3A65-FCF0-1BED-2AB428527DD5}"/>
          </ac:picMkLst>
        </pc:picChg>
        <pc:picChg chg="add del mod">
          <ac:chgData name="형동 박" userId="afe605ee33eb830c" providerId="LiveId" clId="{ABE2440E-3F62-4136-8E58-2881151B322E}" dt="2024-07-30T02:13:46.022" v="2086" actId="478"/>
          <ac:picMkLst>
            <pc:docMk/>
            <pc:sldMk cId="10864071" sldId="328"/>
            <ac:picMk id="39" creationId="{398F3330-ED93-C541-0648-44E1171E94AD}"/>
          </ac:picMkLst>
        </pc:picChg>
        <pc:picChg chg="add del mod">
          <ac:chgData name="형동 박" userId="afe605ee33eb830c" providerId="LiveId" clId="{ABE2440E-3F62-4136-8E58-2881151B322E}" dt="2024-07-30T02:19:31.678" v="2327" actId="478"/>
          <ac:picMkLst>
            <pc:docMk/>
            <pc:sldMk cId="10864071" sldId="328"/>
            <ac:picMk id="41" creationId="{E6B872D6-121D-3C82-3E64-C5F45A2180BD}"/>
          </ac:picMkLst>
        </pc:picChg>
        <pc:picChg chg="del">
          <ac:chgData name="형동 박" userId="afe605ee33eb830c" providerId="LiveId" clId="{ABE2440E-3F62-4136-8E58-2881151B322E}" dt="2024-07-30T01:55:13.044" v="1365" actId="478"/>
          <ac:picMkLst>
            <pc:docMk/>
            <pc:sldMk cId="10864071" sldId="328"/>
            <ac:picMk id="69" creationId="{18A5511F-43A5-7E30-157C-AF90E1F32A04}"/>
          </ac:picMkLst>
        </pc:picChg>
        <pc:picChg chg="del">
          <ac:chgData name="형동 박" userId="afe605ee33eb830c" providerId="LiveId" clId="{ABE2440E-3F62-4136-8E58-2881151B322E}" dt="2024-07-30T01:55:13.972" v="1366" actId="478"/>
          <ac:picMkLst>
            <pc:docMk/>
            <pc:sldMk cId="10864071" sldId="328"/>
            <ac:picMk id="71" creationId="{4D92CB36-B2C4-1ECD-5B6A-DE8A5A6F80D3}"/>
          </ac:picMkLst>
        </pc:pic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6" creationId="{E7C42CB1-ABC3-44AC-9078-6D372D8A3134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7" creationId="{C4395FC8-9FC5-DF8C-70C8-810508FB7FF2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8" creationId="{30B067EA-6BC1-48C4-0AA5-FD881DC11F5E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9" creationId="{2540E55B-D057-630B-A164-2A47618317E3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30" creationId="{673F5843-0F53-EC41-1DFE-531DE7C928FE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37" creationId="{A8A0BFC4-7570-F5AE-43A3-AE9046C81AAD}"/>
          </ac:cxnSpMkLst>
        </pc:cxnChg>
      </pc:sldChg>
      <pc:sldChg chg="addSp delSp modSp add del mod">
        <pc:chgData name="형동 박" userId="afe605ee33eb830c" providerId="LiveId" clId="{ABE2440E-3F62-4136-8E58-2881151B322E}" dt="2024-07-30T02:14:42.243" v="2095" actId="47"/>
        <pc:sldMkLst>
          <pc:docMk/>
          <pc:sldMk cId="3815876278" sldId="329"/>
        </pc:sldMkLst>
        <pc:spChg chg="mod">
          <ac:chgData name="형동 박" userId="afe605ee33eb830c" providerId="LiveId" clId="{ABE2440E-3F62-4136-8E58-2881151B322E}" dt="2024-07-30T02:11:34.647" v="2064" actId="20577"/>
          <ac:spMkLst>
            <pc:docMk/>
            <pc:sldMk cId="3815876278" sldId="329"/>
            <ac:spMk id="11" creationId="{80AC209C-7B47-3E7F-17D9-5CDECF0D5E7C}"/>
          </ac:spMkLst>
        </pc:spChg>
        <pc:cxnChg chg="add del mod">
          <ac:chgData name="형동 박" userId="afe605ee33eb830c" providerId="LiveId" clId="{ABE2440E-3F62-4136-8E58-2881151B322E}" dt="2024-07-30T02:14:25.770" v="2094" actId="478"/>
          <ac:cxnSpMkLst>
            <pc:docMk/>
            <pc:sldMk cId="3815876278" sldId="329"/>
            <ac:cxnSpMk id="24" creationId="{D2C7DC2F-6CD1-07DE-1617-B2D4BC474F50}"/>
          </ac:cxnSpMkLst>
        </pc:cxnChg>
      </pc:sldChg>
      <pc:sldChg chg="addSp delSp modSp add del mod">
        <pc:chgData name="형동 박" userId="afe605ee33eb830c" providerId="LiveId" clId="{ABE2440E-3F62-4136-8E58-2881151B322E}" dt="2024-07-30T04:52:19.156" v="3192" actId="207"/>
        <pc:sldMkLst>
          <pc:docMk/>
          <pc:sldMk cId="3917879413" sldId="329"/>
        </pc:sldMkLst>
        <pc:spChg chg="del">
          <ac:chgData name="형동 박" userId="afe605ee33eb830c" providerId="LiveId" clId="{ABE2440E-3F62-4136-8E58-2881151B322E}" dt="2024-07-30T02:44:54.740" v="2863" actId="478"/>
          <ac:spMkLst>
            <pc:docMk/>
            <pc:sldMk cId="3917879413" sldId="329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9.156" v="3192" actId="207"/>
          <ac:spMkLst>
            <pc:docMk/>
            <pc:sldMk cId="3917879413" sldId="329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4:57.129" v="2865" actId="478"/>
          <ac:spMkLst>
            <pc:docMk/>
            <pc:sldMk cId="3917879413" sldId="329"/>
            <ac:spMk id="25" creationId="{2766D2A3-875A-CAB2-50EF-280BF167578D}"/>
          </ac:spMkLst>
        </pc:spChg>
        <pc:spChg chg="add mod">
          <ac:chgData name="형동 박" userId="afe605ee33eb830c" providerId="LiveId" clId="{ABE2440E-3F62-4136-8E58-2881151B322E}" dt="2024-07-30T02:44:55.144" v="2864"/>
          <ac:spMkLst>
            <pc:docMk/>
            <pc:sldMk cId="3917879413" sldId="329"/>
            <ac:spMk id="26" creationId="{4E0EDE40-61AD-CF0B-253F-C6E00591FEC3}"/>
          </ac:spMkLst>
        </pc:spChg>
        <pc:picChg chg="del">
          <ac:chgData name="형동 박" userId="afe605ee33eb830c" providerId="LiveId" clId="{ABE2440E-3F62-4136-8E58-2881151B322E}" dt="2024-07-30T02:16:49.723" v="2324" actId="478"/>
          <ac:picMkLst>
            <pc:docMk/>
            <pc:sldMk cId="3917879413" sldId="329"/>
            <ac:picMk id="41" creationId="{E6B872D6-121D-3C82-3E64-C5F45A2180BD}"/>
          </ac:picMkLst>
        </pc:picChg>
      </pc:sldChg>
      <pc:sldChg chg="modSp add del mod">
        <pc:chgData name="형동 박" userId="afe605ee33eb830c" providerId="LiveId" clId="{ABE2440E-3F62-4136-8E58-2881151B322E}" dt="2024-07-30T02:26:49.450" v="2633" actId="47"/>
        <pc:sldMkLst>
          <pc:docMk/>
          <pc:sldMk cId="2422541054" sldId="330"/>
        </pc:sldMkLst>
        <pc:spChg chg="mod">
          <ac:chgData name="형동 박" userId="afe605ee33eb830c" providerId="LiveId" clId="{ABE2440E-3F62-4136-8E58-2881151B322E}" dt="2024-07-30T02:26:35.169" v="2632" actId="20577"/>
          <ac:spMkLst>
            <pc:docMk/>
            <pc:sldMk cId="2422541054" sldId="330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ABE2440E-3F62-4136-8E58-2881151B322E}" dt="2024-07-30T04:52:15.714" v="3191" actId="207"/>
        <pc:sldMkLst>
          <pc:docMk/>
          <pc:sldMk cId="4120411589" sldId="330"/>
        </pc:sldMkLst>
        <pc:spChg chg="del">
          <ac:chgData name="형동 박" userId="afe605ee33eb830c" providerId="LiveId" clId="{ABE2440E-3F62-4136-8E58-2881151B322E}" dt="2024-07-30T02:45:00.188" v="2866" actId="478"/>
          <ac:spMkLst>
            <pc:docMk/>
            <pc:sldMk cId="4120411589" sldId="330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5.714" v="3191" actId="207"/>
          <ac:spMkLst>
            <pc:docMk/>
            <pc:sldMk cId="4120411589" sldId="330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2.466" v="2868" actId="478"/>
          <ac:spMkLst>
            <pc:docMk/>
            <pc:sldMk cId="4120411589" sldId="330"/>
            <ac:spMk id="25" creationId="{C2F2E35F-421F-7B8C-1711-9D4F53302631}"/>
          </ac:spMkLst>
        </pc:spChg>
        <pc:spChg chg="add mod">
          <ac:chgData name="형동 박" userId="afe605ee33eb830c" providerId="LiveId" clId="{ABE2440E-3F62-4136-8E58-2881151B322E}" dt="2024-07-30T02:45:00.601" v="2867"/>
          <ac:spMkLst>
            <pc:docMk/>
            <pc:sldMk cId="4120411589" sldId="330"/>
            <ac:spMk id="26" creationId="{DA084125-2156-6649-FBB0-367617CF2B87}"/>
          </ac:spMkLst>
        </pc:spChg>
      </pc:sldChg>
      <pc:sldChg chg="addSp delSp modSp add del mod">
        <pc:chgData name="형동 박" userId="afe605ee33eb830c" providerId="LiveId" clId="{ABE2440E-3F62-4136-8E58-2881151B322E}" dt="2024-07-30T04:54:41.583" v="3248" actId="47"/>
        <pc:sldMkLst>
          <pc:docMk/>
          <pc:sldMk cId="558755199" sldId="331"/>
        </pc:sldMkLst>
        <pc:spChg chg="del">
          <ac:chgData name="형동 박" userId="afe605ee33eb830c" providerId="LiveId" clId="{ABE2440E-3F62-4136-8E58-2881151B322E}" dt="2024-07-30T02:45:06.245" v="2869" actId="478"/>
          <ac:spMkLst>
            <pc:docMk/>
            <pc:sldMk cId="558755199" sldId="331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2:32:05.352" v="2795" actId="20577"/>
          <ac:spMkLst>
            <pc:docMk/>
            <pc:sldMk cId="558755199" sldId="331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8.460" v="2871" actId="478"/>
          <ac:spMkLst>
            <pc:docMk/>
            <pc:sldMk cId="558755199" sldId="331"/>
            <ac:spMk id="25" creationId="{1D5BB403-289B-2E82-042E-12E6EFC2C585}"/>
          </ac:spMkLst>
        </pc:spChg>
        <pc:spChg chg="add mod">
          <ac:chgData name="형동 박" userId="afe605ee33eb830c" providerId="LiveId" clId="{ABE2440E-3F62-4136-8E58-2881151B322E}" dt="2024-07-30T02:45:06.571" v="2870"/>
          <ac:spMkLst>
            <pc:docMk/>
            <pc:sldMk cId="558755199" sldId="331"/>
            <ac:spMk id="26" creationId="{8961E675-1F5A-90C6-AF89-4CBF80EA5B17}"/>
          </ac:spMkLst>
        </pc:spChg>
      </pc:sldChg>
      <pc:sldChg chg="addSp delSp modSp add mod">
        <pc:chgData name="형동 박" userId="afe605ee33eb830c" providerId="LiveId" clId="{ABE2440E-3F62-4136-8E58-2881151B322E}" dt="2024-07-30T04:22:40.165" v="3027" actId="20577"/>
        <pc:sldMkLst>
          <pc:docMk/>
          <pc:sldMk cId="3812590722" sldId="332"/>
        </pc:sldMkLst>
        <pc:spChg chg="mod">
          <ac:chgData name="형동 박" userId="afe605ee33eb830c" providerId="LiveId" clId="{ABE2440E-3F62-4136-8E58-2881151B322E}" dt="2024-07-30T04:22:32.815" v="3016" actId="1076"/>
          <ac:spMkLst>
            <pc:docMk/>
            <pc:sldMk cId="3812590722" sldId="332"/>
            <ac:spMk id="11" creationId="{80AC209C-7B47-3E7F-17D9-5CDECF0D5E7C}"/>
          </ac:spMkLst>
        </pc:spChg>
        <pc:spChg chg="del">
          <ac:chgData name="형동 박" userId="afe605ee33eb830c" providerId="LiveId" clId="{ABE2440E-3F62-4136-8E58-2881151B322E}" dt="2024-07-30T02:45:57.517" v="2877" actId="478"/>
          <ac:spMkLst>
            <pc:docMk/>
            <pc:sldMk cId="3812590722" sldId="332"/>
            <ac:spMk id="22" creationId="{223C3572-A5F9-6B30-2E57-B8121AE3B1F4}"/>
          </ac:spMkLst>
        </pc:spChg>
        <pc:spChg chg="del">
          <ac:chgData name="형동 박" userId="afe605ee33eb830c" providerId="LiveId" clId="{ABE2440E-3F62-4136-8E58-2881151B322E}" dt="2024-07-30T02:45:55.310" v="2876" actId="478"/>
          <ac:spMkLst>
            <pc:docMk/>
            <pc:sldMk cId="3812590722" sldId="332"/>
            <ac:spMk id="23" creationId="{548EB6E0-5E04-552B-1C5E-51EF43844C61}"/>
          </ac:spMkLst>
        </pc:spChg>
        <pc:spChg chg="mod">
          <ac:chgData name="형동 박" userId="afe605ee33eb830c" providerId="LiveId" clId="{ABE2440E-3F62-4136-8E58-2881151B322E}" dt="2024-07-30T04:22:40.165" v="3027" actId="20577"/>
          <ac:spMkLst>
            <pc:docMk/>
            <pc:sldMk cId="3812590722" sldId="332"/>
            <ac:spMk id="26" creationId="{8961E675-1F5A-90C6-AF89-4CBF80EA5B17}"/>
          </ac:spMkLst>
        </pc:spChg>
        <pc:grpChg chg="del">
          <ac:chgData name="형동 박" userId="afe605ee33eb830c" providerId="LiveId" clId="{ABE2440E-3F62-4136-8E58-2881151B322E}" dt="2024-07-30T02:45:53.208" v="2875" actId="478"/>
          <ac:grpSpMkLst>
            <pc:docMk/>
            <pc:sldMk cId="3812590722" sldId="332"/>
            <ac:grpSpMk id="3" creationId="{BB2898F1-08B2-0AFF-00FE-6CC80CA3B303}"/>
          </ac:grpSpMkLst>
        </pc:grpChg>
        <pc:grpChg chg="del">
          <ac:chgData name="형동 박" userId="afe605ee33eb830c" providerId="LiveId" clId="{ABE2440E-3F62-4136-8E58-2881151B322E}" dt="2024-07-30T02:45:55.310" v="2876" actId="478"/>
          <ac:grpSpMkLst>
            <pc:docMk/>
            <pc:sldMk cId="3812590722" sldId="332"/>
            <ac:grpSpMk id="13" creationId="{F9224C1F-8769-2812-985D-3A5C0A401281}"/>
          </ac:grpSpMkLst>
        </pc:grp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" creationId="{A09FCD16-E40B-97DD-BE1F-B7C7E1D92925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4" creationId="{720EF38F-6A96-2E24-FD85-F65F7E8B1854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5" creationId="{3CA5D46D-C37B-A2DB-A6C5-FE83E16578AB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7" creationId="{13468F65-D3E0-CB8C-34BC-213F6F3A1D42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8" creationId="{146CB550-B4DC-3EE7-1F23-E61C86B35181}"/>
          </ac:picMkLst>
        </pc:picChg>
      </pc:sldChg>
      <pc:sldChg chg="addSp delSp modSp add mod">
        <pc:chgData name="형동 박" userId="afe605ee33eb830c" providerId="LiveId" clId="{ABE2440E-3F62-4136-8E58-2881151B322E}" dt="2024-07-30T04:54:20.135" v="3247" actId="207"/>
        <pc:sldMkLst>
          <pc:docMk/>
          <pc:sldMk cId="4082479491" sldId="333"/>
        </pc:sldMkLst>
        <pc:spChg chg="mod">
          <ac:chgData name="형동 박" userId="afe605ee33eb830c" providerId="LiveId" clId="{ABE2440E-3F62-4136-8E58-2881151B322E}" dt="2024-07-30T04:54:20.135" v="3247" actId="207"/>
          <ac:spMkLst>
            <pc:docMk/>
            <pc:sldMk cId="4082479491" sldId="33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0" creationId="{EF592EE3-55B4-874C-ADDF-8D35ED118638}"/>
          </ac:spMkLst>
        </pc:spChg>
        <pc:spChg chg="mod">
          <ac:chgData name="형동 박" userId="afe605ee33eb830c" providerId="LiveId" clId="{ABE2440E-3F62-4136-8E58-2881151B322E}" dt="2024-07-30T04:54:08.278" v="3238" actId="207"/>
          <ac:spMkLst>
            <pc:docMk/>
            <pc:sldMk cId="4082479491" sldId="33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4" creationId="{311262EF-B90A-5698-19BB-3EC7EC4F7D97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5" creationId="{F02FFC50-D3CB-4456-A09E-E9B8D22A5EC2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6" creationId="{AABAE46A-C9FA-AE4F-8A29-4ED2AAE106EE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7" creationId="{44FA152A-1B5B-DED8-B7C9-D85E74582D2B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8" creationId="{5A199362-1312-D892-61BE-FBED9E28ACF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9" creationId="{6F1A4A58-7568-B555-E9AF-E8243D7AB585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20" creationId="{0E187881-1D78-7A38-295E-101E3D68716F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25" creationId="{072E6B45-A75D-119B-73B1-EFB7A3998F99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0" creationId="{348D3BD2-3A44-1720-930B-F548F4894091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1" creationId="{0EAA7F2E-0551-DD3D-FDF5-CE64761A3410}"/>
          </ac:spMkLst>
        </pc:spChg>
        <pc:spChg chg="add del">
          <ac:chgData name="형동 박" userId="afe605ee33eb830c" providerId="LiveId" clId="{ABE2440E-3F62-4136-8E58-2881151B322E}" dt="2024-07-30T04:45:48.394" v="3145" actId="478"/>
          <ac:spMkLst>
            <pc:docMk/>
            <pc:sldMk cId="4082479491" sldId="333"/>
            <ac:spMk id="45" creationId="{FC275F8A-3710-3B27-B310-E153C366096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0" creationId="{D495EA29-8211-82E6-A3B8-EFDDB1FC83D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1" creationId="{4CFE4E02-637D-4B9D-0544-BA8985BEB0AE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2" creationId="{B0D8B0A3-8706-9786-0DA8-5116799EF196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3" creationId="{9FCEFF22-B91D-D087-3941-A0332D387AFD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4" creationId="{CEFA6ADA-B77D-543A-3ADE-934322AA617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1" creationId="{8BA48C19-20B1-3CBA-A390-884EF2CCC1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2" creationId="{3DD1CA61-2E30-B02A-8A53-24BD7B3F1A2E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3" creationId="{896EB159-7403-49C9-EC4A-168C91A4FF6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4" creationId="{E521EA04-0CE2-CF64-D8EE-5E386341C4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5" creationId="{830B1B8E-E63A-1E04-5D34-C9CDC38B68AF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6" creationId="{61F4B78B-9590-BC7D-1D60-673616DB59B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7" creationId="{51E07534-B585-7A28-3E8F-6F67197101DF}"/>
          </ac:spMkLst>
        </pc:spChg>
        <pc:grpChg chg="add 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2" creationId="{EFC2C903-1954-B67B-16BB-1B56F30A1D14}"/>
          </ac:grpSpMkLst>
        </pc:grpChg>
        <pc:grpChg chg="del">
          <ac:chgData name="형동 박" userId="afe605ee33eb830c" providerId="LiveId" clId="{ABE2440E-3F62-4136-8E58-2881151B322E}" dt="2024-07-30T04:45:50.543" v="3146" actId="478"/>
          <ac:grpSpMkLst>
            <pc:docMk/>
            <pc:sldMk cId="4082479491" sldId="333"/>
            <ac:grpSpMk id="6" creationId="{7E5A51FC-A5F6-1849-ED87-3C6C709F3875}"/>
          </ac:grpSpMkLst>
        </pc:grpChg>
        <pc:grpChg chg="del">
          <ac:chgData name="형동 박" userId="afe605ee33eb830c" providerId="LiveId" clId="{ABE2440E-3F62-4136-8E58-2881151B322E}" dt="2024-07-30T04:46:04.697" v="3151" actId="478"/>
          <ac:grpSpMkLst>
            <pc:docMk/>
            <pc:sldMk cId="4082479491" sldId="33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2" creationId="{B894D0BF-79BA-4F18-9D01-802BDA0E5379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3" creationId="{4D87C769-D1FB-1518-032A-944B609671C4}"/>
          </ac:grpSpMkLst>
        </pc:grpChg>
        <pc:grpChg chg="add mod">
          <ac:chgData name="형동 박" userId="afe605ee33eb830c" providerId="LiveId" clId="{ABE2440E-3F62-4136-8E58-2881151B322E}" dt="2024-07-30T04:46:02.186" v="3150" actId="1076"/>
          <ac:grpSpMkLst>
            <pc:docMk/>
            <pc:sldMk cId="4082479491" sldId="333"/>
            <ac:grpSpMk id="21" creationId="{807978D2-BAC6-6B54-0890-18089C8550A5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6" creationId="{36B1739F-E25E-B8F6-51D5-DFA9562AF814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9" creationId="{3AAEFA76-057C-FDF1-20CE-A2ACD0D6E55A}"/>
          </ac:grpSpMkLst>
        </pc:grpChg>
        <pc:grpChg chg="add mod">
          <ac:chgData name="형동 박" userId="afe605ee33eb830c" providerId="LiveId" clId="{ABE2440E-3F62-4136-8E58-2881151B322E}" dt="2024-07-30T04:46:17.614" v="3153" actId="1076"/>
          <ac:grpSpMkLst>
            <pc:docMk/>
            <pc:sldMk cId="4082479491" sldId="333"/>
            <ac:grpSpMk id="65" creationId="{B4824D3B-6F71-29AA-DE30-68D4E60144F1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69" creationId="{4ACAE0F0-61F5-02B4-C346-EE8F3B48FA7B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70" creationId="{53F6E36F-FE7D-2CC7-7417-520CFAEA327D}"/>
          </ac:grpSpMkLst>
        </pc:grp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3" creationId="{BBF72E75-F41F-141B-DEFD-430728A09AA9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4" creationId="{E49AD13C-D5E5-F6BE-7531-6BDFB7863895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9" creationId="{53A9ED09-B37F-DA3D-59D7-8378EFDABDFD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2" creationId="{7DDFC685-64AF-79B7-77B1-A6BC74BDE7D4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3" creationId="{8596FE66-02F0-2FEF-1398-A0497D75F745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4" creationId="{B452D726-3D27-E860-593C-999FC74354E4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6" creationId="{0C176141-A62C-DB17-1A49-C9EEEF5095DE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7" creationId="{B1FBCDE8-5CCF-E0DE-11B7-1D8FAD266DEC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8" creationId="{4B2E46E5-5680-F595-9AD8-036DCB06E5FB}"/>
          </ac:cxnSpMkLst>
        </pc:cxnChg>
      </pc:sldChg>
      <pc:sldChg chg="modSp add del mod">
        <pc:chgData name="형동 박" userId="afe605ee33eb830c" providerId="LiveId" clId="{ABE2440E-3F62-4136-8E58-2881151B322E}" dt="2024-07-30T04:52:49.462" v="3198" actId="47"/>
        <pc:sldMkLst>
          <pc:docMk/>
          <pc:sldMk cId="2886745255" sldId="334"/>
        </pc:sldMkLst>
        <pc:spChg chg="mod">
          <ac:chgData name="형동 박" userId="afe605ee33eb830c" providerId="LiveId" clId="{ABE2440E-3F62-4136-8E58-2881151B322E}" dt="2024-07-30T04:49:15.527" v="3167" actId="1076"/>
          <ac:spMkLst>
            <pc:docMk/>
            <pc:sldMk cId="2886745255" sldId="334"/>
            <ac:spMk id="44" creationId="{DB0B2C2E-C846-C265-1BDA-10720D3E21CD}"/>
          </ac:spMkLst>
        </pc:spChg>
      </pc:sldChg>
      <pc:sldChg chg="modSp add mod">
        <pc:chgData name="형동 박" userId="afe605ee33eb830c" providerId="LiveId" clId="{ABE2440E-3F62-4136-8E58-2881151B322E}" dt="2024-07-30T04:53:00.071" v="3202" actId="1076"/>
        <pc:sldMkLst>
          <pc:docMk/>
          <pc:sldMk cId="1126509950" sldId="335"/>
        </pc:sldMkLst>
        <pc:spChg chg="mod">
          <ac:chgData name="형동 박" userId="afe605ee33eb830c" providerId="LiveId" clId="{ABE2440E-3F62-4136-8E58-2881151B322E}" dt="2024-07-30T04:52:39.535" v="3197" actId="207"/>
          <ac:spMkLst>
            <pc:docMk/>
            <pc:sldMk cId="1126509950" sldId="335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53:00.071" v="3202" actId="1076"/>
          <ac:spMkLst>
            <pc:docMk/>
            <pc:sldMk cId="1126509950" sldId="335"/>
            <ac:spMk id="44" creationId="{DB0B2C2E-C846-C265-1BDA-10720D3E21CD}"/>
          </ac:spMkLst>
        </pc:spChg>
      </pc:sldChg>
      <pc:sldChg chg="add">
        <pc:chgData name="형동 박" userId="afe605ee33eb830c" providerId="LiveId" clId="{ABE2440E-3F62-4136-8E58-2881151B322E}" dt="2024-07-30T04:52:53.817" v="3200"/>
        <pc:sldMkLst>
          <pc:docMk/>
          <pc:sldMk cId="1359716697" sldId="336"/>
        </pc:sldMkLst>
      </pc:sldChg>
      <pc:sldChg chg="modSp add mod">
        <pc:chgData name="형동 박" userId="afe605ee33eb830c" providerId="LiveId" clId="{ABE2440E-3F62-4136-8E58-2881151B322E}" dt="2024-07-30T04:53:05.087" v="3203" actId="1076"/>
        <pc:sldMkLst>
          <pc:docMk/>
          <pc:sldMk cId="1477902901" sldId="337"/>
        </pc:sldMkLst>
        <pc:spChg chg="mod">
          <ac:chgData name="형동 박" userId="afe605ee33eb830c" providerId="LiveId" clId="{ABE2440E-3F62-4136-8E58-2881151B322E}" dt="2024-07-30T04:53:05.087" v="3203" actId="1076"/>
          <ac:spMkLst>
            <pc:docMk/>
            <pc:sldMk cId="1477902901" sldId="337"/>
            <ac:spMk id="44" creationId="{DB0B2C2E-C846-C265-1BDA-10720D3E21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0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9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7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5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</a:t>
            </a:r>
          </a:p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Aliasing Triple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95280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8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cxnSp>
        <p:nvCxnSpPr>
          <p:cNvPr id="75" name="Straight Connector 127">
            <a:extLst>
              <a:ext uri="{FF2B5EF4-FFF2-40B4-BE49-F238E27FC236}">
                <a16:creationId xmlns:a16="http://schemas.microsoft.com/office/drawing/2014/main" id="{D25D755D-7ADC-9710-DFC9-2247694A9F6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3358661" y="1263719"/>
            <a:ext cx="822340" cy="154512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F6EE8C9-2CF4-15E3-2EB6-B811D4A099BC}"/>
              </a:ext>
            </a:extLst>
          </p:cNvPr>
          <p:cNvGrpSpPr/>
          <p:nvPr/>
        </p:nvGrpSpPr>
        <p:grpSpPr>
          <a:xfrm>
            <a:off x="4181001" y="725542"/>
            <a:ext cx="3722284" cy="1325563"/>
            <a:chOff x="3975128" y="1690640"/>
            <a:chExt cx="3722284" cy="1325563"/>
          </a:xfrm>
        </p:grpSpPr>
        <p:grpSp>
          <p:nvGrpSpPr>
            <p:cNvPr id="67" name="그룹 78">
              <a:extLst>
                <a:ext uri="{FF2B5EF4-FFF2-40B4-BE49-F238E27FC236}">
                  <a16:creationId xmlns:a16="http://schemas.microsoft.com/office/drawing/2014/main" id="{606A6F07-FD83-68CA-846C-C94D4AD53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68" name="직사각형 79">
                <a:extLst>
                  <a:ext uri="{FF2B5EF4-FFF2-40B4-BE49-F238E27FC236}">
                    <a16:creationId xmlns:a16="http://schemas.microsoft.com/office/drawing/2014/main" id="{0F424996-ED1A-BD0C-348D-BA2A99A6D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69" name="직사각형 80">
                <a:extLst>
                  <a:ext uri="{FF2B5EF4-FFF2-40B4-BE49-F238E27FC236}">
                    <a16:creationId xmlns:a16="http://schemas.microsoft.com/office/drawing/2014/main" id="{5E4DBF95-8A31-56D8-00E2-5E6EE35B9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직사각형 81">
                <a:extLst>
                  <a:ext uri="{FF2B5EF4-FFF2-40B4-BE49-F238E27FC236}">
                    <a16:creationId xmlns:a16="http://schemas.microsoft.com/office/drawing/2014/main" id="{E220C024-3A6F-75A5-E6E3-145547A4E169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1" name="직사각형 86">
                <a:extLst>
                  <a:ext uri="{FF2B5EF4-FFF2-40B4-BE49-F238E27FC236}">
                    <a16:creationId xmlns:a16="http://schemas.microsoft.com/office/drawing/2014/main" id="{37C0F3B3-58BA-63A8-1496-54C3ABCCC2CA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2" name="직사각형 87">
                <a:extLst>
                  <a:ext uri="{FF2B5EF4-FFF2-40B4-BE49-F238E27FC236}">
                    <a16:creationId xmlns:a16="http://schemas.microsoft.com/office/drawing/2014/main" id="{625314E9-ADDC-854B-DE7F-6D7AE061E588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3" name="직사각형 88">
                <a:extLst>
                  <a:ext uri="{FF2B5EF4-FFF2-40B4-BE49-F238E27FC236}">
                    <a16:creationId xmlns:a16="http://schemas.microsoft.com/office/drawing/2014/main" id="{2CF1A10E-A668-625B-5FCD-149182203E1D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76" name="Rectangle 159">
              <a:extLst>
                <a:ext uri="{FF2B5EF4-FFF2-40B4-BE49-F238E27FC236}">
                  <a16:creationId xmlns:a16="http://schemas.microsoft.com/office/drawing/2014/main" id="{AA0292DD-2B50-8EBB-3820-19F0B9ABE857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183437-8D54-D8AC-B9CA-9C1F50513944}"/>
              </a:ext>
            </a:extLst>
          </p:cNvPr>
          <p:cNvGrpSpPr/>
          <p:nvPr/>
        </p:nvGrpSpPr>
        <p:grpSpPr>
          <a:xfrm>
            <a:off x="1295359" y="2682597"/>
            <a:ext cx="6669583" cy="3295469"/>
            <a:chOff x="-543103" y="2554581"/>
            <a:chExt cx="6669583" cy="3295469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DEFE17-71DA-FE36-D98F-B04DA87ACBFF}"/>
                </a:ext>
              </a:extLst>
            </p:cNvPr>
            <p:cNvSpPr/>
            <p:nvPr/>
          </p:nvSpPr>
          <p:spPr>
            <a:xfrm>
              <a:off x="556249" y="384438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FF0000"/>
                  </a:solidFill>
                </a:rPr>
                <a:t>BL16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3199954-F137-BE1E-E70C-1A9F75281553}"/>
                </a:ext>
              </a:extLst>
            </p:cNvPr>
            <p:cNvGrpSpPr/>
            <p:nvPr/>
          </p:nvGrpSpPr>
          <p:grpSpPr>
            <a:xfrm>
              <a:off x="-543103" y="2554581"/>
              <a:ext cx="6669583" cy="3295469"/>
              <a:chOff x="-543103" y="2554581"/>
              <a:chExt cx="6669583" cy="3295469"/>
            </a:xfrm>
          </p:grpSpPr>
          <p:sp>
            <p:nvSpPr>
              <p:cNvPr id="79" name="왼쪽 중괄호 78">
                <a:extLst>
                  <a:ext uri="{FF2B5EF4-FFF2-40B4-BE49-F238E27FC236}">
                    <a16:creationId xmlns:a16="http://schemas.microsoft.com/office/drawing/2014/main" id="{DE2B1C88-D1E6-8516-D83C-0D0C1B8B0F1A}"/>
                  </a:ext>
                </a:extLst>
              </p:cNvPr>
              <p:cNvSpPr/>
              <p:nvPr/>
            </p:nvSpPr>
            <p:spPr>
              <a:xfrm>
                <a:off x="1288995" y="3173386"/>
                <a:ext cx="254000" cy="1691640"/>
              </a:xfrm>
              <a:prstGeom prst="leftBrace">
                <a:avLst>
                  <a:gd name="adj1" fmla="val 77045"/>
                  <a:gd name="adj2" fmla="val 51433"/>
                </a:avLst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6B7AF9E-82D2-AC15-3C38-FC08B8690038}"/>
                  </a:ext>
                </a:extLst>
              </p:cNvPr>
              <p:cNvSpPr/>
              <p:nvPr/>
            </p:nvSpPr>
            <p:spPr>
              <a:xfrm>
                <a:off x="-543103" y="5203719"/>
                <a:ext cx="23169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rgbClr val="FF0000"/>
                    </a:solidFill>
                  </a:rPr>
                  <a:t>In-DRAM ECC</a:t>
                </a:r>
              </a:p>
              <a:p>
                <a:pPr algn="r"/>
                <a:r>
                  <a:rPr lang="en-US" altLang="ko-KR" b="1" dirty="0">
                    <a:solidFill>
                      <a:srgbClr val="FF0000"/>
                    </a:solidFill>
                  </a:rPr>
                  <a:t>(Invisible to system)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59BB503-4BF5-2461-690E-0DB919994279}"/>
                  </a:ext>
                </a:extLst>
              </p:cNvPr>
              <p:cNvGrpSpPr/>
              <p:nvPr/>
            </p:nvGrpSpPr>
            <p:grpSpPr>
              <a:xfrm>
                <a:off x="1702395" y="2554581"/>
                <a:ext cx="4424085" cy="2972304"/>
                <a:chOff x="1702395" y="2554581"/>
                <a:chExt cx="4424085" cy="2972304"/>
              </a:xfrm>
            </p:grpSpPr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910DF4F3-657D-D9F9-57F1-99F0B6C35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2395" y="5023408"/>
                  <a:ext cx="4424085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2F19F9F7-06B3-47A1-4AB6-056D386801F1}"/>
                    </a:ext>
                  </a:extLst>
                </p:cNvPr>
                <p:cNvGrpSpPr/>
                <p:nvPr/>
              </p:nvGrpSpPr>
              <p:grpSpPr>
                <a:xfrm>
                  <a:off x="2930502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A343978D-9890-EAFC-798C-50618C9819C5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Chip2</a:t>
                    </a:r>
                    <a:endParaRPr lang="ko-KR" altLang="en-US" dirty="0"/>
                  </a:p>
                </p:txBody>
              </p:sp>
              <p:sp>
                <p:nvSpPr>
                  <p:cNvPr id="137" name="Rectangle 159">
                    <a:extLst>
                      <a:ext uri="{FF2B5EF4-FFF2-40B4-BE49-F238E27FC236}">
                        <a16:creationId xmlns:a16="http://schemas.microsoft.com/office/drawing/2014/main" id="{909A7C04-F81B-B587-491B-36172E344EF4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59">
                    <a:extLst>
                      <a:ext uri="{FF2B5EF4-FFF2-40B4-BE49-F238E27FC236}">
                        <a16:creationId xmlns:a16="http://schemas.microsoft.com/office/drawing/2014/main" id="{0ED11FE5-003A-7E16-8B9C-382E310D6B5A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39" name="Rectangle 159">
                    <a:extLst>
                      <a:ext uri="{FF2B5EF4-FFF2-40B4-BE49-F238E27FC236}">
                        <a16:creationId xmlns:a16="http://schemas.microsoft.com/office/drawing/2014/main" id="{64F336D9-827E-7127-5B74-948D6EA8B67E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0" name="Rectangle 159">
                    <a:extLst>
                      <a:ext uri="{FF2B5EF4-FFF2-40B4-BE49-F238E27FC236}">
                        <a16:creationId xmlns:a16="http://schemas.microsoft.com/office/drawing/2014/main" id="{9405EF6B-C3E8-1F55-6E43-1089401AAA4F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1" name="직사각형 140">
                    <a:extLst>
                      <a:ext uri="{FF2B5EF4-FFF2-40B4-BE49-F238E27FC236}">
                        <a16:creationId xmlns:a16="http://schemas.microsoft.com/office/drawing/2014/main" id="{A6A30B5F-4B62-78DD-7DC7-081D73248D4D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42" name="Rectangle 159">
                    <a:extLst>
                      <a:ext uri="{FF2B5EF4-FFF2-40B4-BE49-F238E27FC236}">
                        <a16:creationId xmlns:a16="http://schemas.microsoft.com/office/drawing/2014/main" id="{54967226-B336-F6F3-EBBD-BE403218E0C6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3D552301-9DFC-8085-6E95-0337F9CA9E34}"/>
                    </a:ext>
                  </a:extLst>
                </p:cNvPr>
                <p:cNvGrpSpPr/>
                <p:nvPr/>
              </p:nvGrpSpPr>
              <p:grpSpPr>
                <a:xfrm>
                  <a:off x="3997586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44" name="직사각형 143">
                    <a:extLst>
                      <a:ext uri="{FF2B5EF4-FFF2-40B4-BE49-F238E27FC236}">
                        <a16:creationId xmlns:a16="http://schemas.microsoft.com/office/drawing/2014/main" id="{88A3A3AC-CB52-FF55-7A85-86E5E10F4DB4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Chip3</a:t>
                    </a:r>
                    <a:endParaRPr lang="ko-KR" altLang="en-US" dirty="0"/>
                  </a:p>
                </p:txBody>
              </p:sp>
              <p:sp>
                <p:nvSpPr>
                  <p:cNvPr id="145" name="Rectangle 159">
                    <a:extLst>
                      <a:ext uri="{FF2B5EF4-FFF2-40B4-BE49-F238E27FC236}">
                        <a16:creationId xmlns:a16="http://schemas.microsoft.com/office/drawing/2014/main" id="{931CD30F-CC36-7AD2-7F4D-95613578EFBB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59">
                    <a:extLst>
                      <a:ext uri="{FF2B5EF4-FFF2-40B4-BE49-F238E27FC236}">
                        <a16:creationId xmlns:a16="http://schemas.microsoft.com/office/drawing/2014/main" id="{A0BDDD78-450B-36C4-6BD9-2AB761E1E5EE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7" name="Rectangle 159">
                    <a:extLst>
                      <a:ext uri="{FF2B5EF4-FFF2-40B4-BE49-F238E27FC236}">
                        <a16:creationId xmlns:a16="http://schemas.microsoft.com/office/drawing/2014/main" id="{62B79EAE-C7DE-943A-1C99-A7201A484003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8" name="Rectangle 159">
                    <a:extLst>
                      <a:ext uri="{FF2B5EF4-FFF2-40B4-BE49-F238E27FC236}">
                        <a16:creationId xmlns:a16="http://schemas.microsoft.com/office/drawing/2014/main" id="{2F806E70-5DB0-806A-286B-4A80154E5B73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516FBA8F-CA7F-0C9B-5939-B5FC2AB74234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35EC6872-8197-57F8-9A92-CB4A36F83706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4F2C0830-A0F0-EF14-401F-1BC9684B404F}"/>
                    </a:ext>
                  </a:extLst>
                </p:cNvPr>
                <p:cNvGrpSpPr/>
                <p:nvPr/>
              </p:nvGrpSpPr>
              <p:grpSpPr>
                <a:xfrm>
                  <a:off x="5064670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0DDB57FC-0EEC-23E6-7388-B04EC8F1080F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Chip4</a:t>
                    </a:r>
                    <a:endParaRPr lang="ko-KR" altLang="en-US" dirty="0"/>
                  </a:p>
                </p:txBody>
              </p:sp>
              <p:sp>
                <p:nvSpPr>
                  <p:cNvPr id="153" name="Rectangle 159">
                    <a:extLst>
                      <a:ext uri="{FF2B5EF4-FFF2-40B4-BE49-F238E27FC236}">
                        <a16:creationId xmlns:a16="http://schemas.microsoft.com/office/drawing/2014/main" id="{8560A940-8EBF-753E-0563-B15EE5C2B76A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9">
                    <a:extLst>
                      <a:ext uri="{FF2B5EF4-FFF2-40B4-BE49-F238E27FC236}">
                        <a16:creationId xmlns:a16="http://schemas.microsoft.com/office/drawing/2014/main" id="{C79CF8B9-6455-7BB4-BFBF-3A199BB502F9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5" name="Rectangle 159">
                    <a:extLst>
                      <a:ext uri="{FF2B5EF4-FFF2-40B4-BE49-F238E27FC236}">
                        <a16:creationId xmlns:a16="http://schemas.microsoft.com/office/drawing/2014/main" id="{9E5ACE0D-9E30-B697-F2B1-35CB736084AD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6" name="Rectangle 159">
                    <a:extLst>
                      <a:ext uri="{FF2B5EF4-FFF2-40B4-BE49-F238E27FC236}">
                        <a16:creationId xmlns:a16="http://schemas.microsoft.com/office/drawing/2014/main" id="{9287FE45-F80D-004F-0984-19BD6B571D6C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7" name="직사각형 156">
                    <a:extLst>
                      <a:ext uri="{FF2B5EF4-FFF2-40B4-BE49-F238E27FC236}">
                        <a16:creationId xmlns:a16="http://schemas.microsoft.com/office/drawing/2014/main" id="{FD70CB06-D924-AA71-7D37-0F080382B66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58" name="Rectangle 159">
                    <a:extLst>
                      <a:ext uri="{FF2B5EF4-FFF2-40B4-BE49-F238E27FC236}">
                        <a16:creationId xmlns:a16="http://schemas.microsoft.com/office/drawing/2014/main" id="{AB7E2CCE-37D7-5DA0-0DB1-168D8365A539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E8C74285-6927-BF89-8ECB-FD3C053D53DB}"/>
                    </a:ext>
                  </a:extLst>
                </p:cNvPr>
                <p:cNvGrpSpPr/>
                <p:nvPr/>
              </p:nvGrpSpPr>
              <p:grpSpPr>
                <a:xfrm>
                  <a:off x="1863418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76" name="직사각형 175">
                    <a:extLst>
                      <a:ext uri="{FF2B5EF4-FFF2-40B4-BE49-F238E27FC236}">
                        <a16:creationId xmlns:a16="http://schemas.microsoft.com/office/drawing/2014/main" id="{697BC2DD-A630-7950-D1E5-10E7B05597EE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7264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Chip1</a:t>
                    </a:r>
                    <a:endParaRPr lang="ko-KR" altLang="en-US" dirty="0"/>
                  </a:p>
                </p:txBody>
              </p:sp>
              <p:sp>
                <p:nvSpPr>
                  <p:cNvPr id="177" name="Rectangle 159">
                    <a:extLst>
                      <a:ext uri="{FF2B5EF4-FFF2-40B4-BE49-F238E27FC236}">
                        <a16:creationId xmlns:a16="http://schemas.microsoft.com/office/drawing/2014/main" id="{E5EDB353-7A65-1FD7-A21E-9637176DA3FE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59">
                    <a:extLst>
                      <a:ext uri="{FF2B5EF4-FFF2-40B4-BE49-F238E27FC236}">
                        <a16:creationId xmlns:a16="http://schemas.microsoft.com/office/drawing/2014/main" id="{68DB4C4A-DF11-B782-30C9-504398BCF2E2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79" name="Rectangle 159">
                    <a:extLst>
                      <a:ext uri="{FF2B5EF4-FFF2-40B4-BE49-F238E27FC236}">
                        <a16:creationId xmlns:a16="http://schemas.microsoft.com/office/drawing/2014/main" id="{DF973C56-F6AE-D1CE-53ED-467D80C50EB3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80" name="Rectangle 159">
                    <a:extLst>
                      <a:ext uri="{FF2B5EF4-FFF2-40B4-BE49-F238E27FC236}">
                        <a16:creationId xmlns:a16="http://schemas.microsoft.com/office/drawing/2014/main" id="{90D1569F-6F6E-0EF5-FC44-7DC961237897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81" name="직사각형 180">
                    <a:extLst>
                      <a:ext uri="{FF2B5EF4-FFF2-40B4-BE49-F238E27FC236}">
                        <a16:creationId xmlns:a16="http://schemas.microsoft.com/office/drawing/2014/main" id="{6E68BA42-3C1D-4186-B463-0B2E9C5F34B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82" name="Rectangle 159">
                    <a:extLst>
                      <a:ext uri="{FF2B5EF4-FFF2-40B4-BE49-F238E27FC236}">
                        <a16:creationId xmlns:a16="http://schemas.microsoft.com/office/drawing/2014/main" id="{1C9D94CE-1BC5-19DC-81B1-D3241045C988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</p:grpSp>
        </p:grpSp>
      </p:grpSp>
      <p:cxnSp>
        <p:nvCxnSpPr>
          <p:cNvPr id="77" name="Straight Connector 127">
            <a:extLst>
              <a:ext uri="{FF2B5EF4-FFF2-40B4-BE49-F238E27FC236}">
                <a16:creationId xmlns:a16="http://schemas.microsoft.com/office/drawing/2014/main" id="{D0E33B29-9A5E-9B12-5249-F4F43F692BA6}"/>
              </a:ext>
            </a:extLst>
          </p:cNvPr>
          <p:cNvCxnSpPr>
            <a:cxnSpLocks/>
          </p:cNvCxnSpPr>
          <p:nvPr/>
        </p:nvCxnSpPr>
        <p:spPr>
          <a:xfrm>
            <a:off x="6042143" y="1331115"/>
            <a:ext cx="1822249" cy="111285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282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0183437-8D54-D8AC-B9CA-9C1F50513944}"/>
              </a:ext>
            </a:extLst>
          </p:cNvPr>
          <p:cNvGrpSpPr/>
          <p:nvPr/>
        </p:nvGrpSpPr>
        <p:grpSpPr>
          <a:xfrm>
            <a:off x="1743415" y="707493"/>
            <a:ext cx="6669583" cy="3203457"/>
            <a:chOff x="-543103" y="2554581"/>
            <a:chExt cx="6669583" cy="3203457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DEFE17-71DA-FE36-D98F-B04DA87ACBFF}"/>
                </a:ext>
              </a:extLst>
            </p:cNvPr>
            <p:cNvSpPr/>
            <p:nvPr/>
          </p:nvSpPr>
          <p:spPr>
            <a:xfrm>
              <a:off x="556249" y="384438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FF0000"/>
                  </a:solidFill>
                </a:rPr>
                <a:t>BL16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3199954-F137-BE1E-E70C-1A9F75281553}"/>
                </a:ext>
              </a:extLst>
            </p:cNvPr>
            <p:cNvGrpSpPr/>
            <p:nvPr/>
          </p:nvGrpSpPr>
          <p:grpSpPr>
            <a:xfrm>
              <a:off x="-543103" y="2554581"/>
              <a:ext cx="6669583" cy="3203457"/>
              <a:chOff x="-543103" y="2554581"/>
              <a:chExt cx="6669583" cy="3203457"/>
            </a:xfrm>
          </p:grpSpPr>
          <p:sp>
            <p:nvSpPr>
              <p:cNvPr id="79" name="왼쪽 중괄호 78">
                <a:extLst>
                  <a:ext uri="{FF2B5EF4-FFF2-40B4-BE49-F238E27FC236}">
                    <a16:creationId xmlns:a16="http://schemas.microsoft.com/office/drawing/2014/main" id="{DE2B1C88-D1E6-8516-D83C-0D0C1B8B0F1A}"/>
                  </a:ext>
                </a:extLst>
              </p:cNvPr>
              <p:cNvSpPr/>
              <p:nvPr/>
            </p:nvSpPr>
            <p:spPr>
              <a:xfrm>
                <a:off x="1288995" y="3173386"/>
                <a:ext cx="254000" cy="1691640"/>
              </a:xfrm>
              <a:prstGeom prst="leftBrace">
                <a:avLst>
                  <a:gd name="adj1" fmla="val 77045"/>
                  <a:gd name="adj2" fmla="val 51433"/>
                </a:avLst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6B7AF9E-82D2-AC15-3C38-FC08B8690038}"/>
                  </a:ext>
                </a:extLst>
              </p:cNvPr>
              <p:cNvSpPr/>
              <p:nvPr/>
            </p:nvSpPr>
            <p:spPr>
              <a:xfrm>
                <a:off x="-543103" y="5111707"/>
                <a:ext cx="23169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rgbClr val="FF0000"/>
                    </a:solidFill>
                  </a:rPr>
                  <a:t>In-DRAM ECC</a:t>
                </a:r>
              </a:p>
              <a:p>
                <a:pPr algn="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59BB503-4BF5-2461-690E-0DB919994279}"/>
                  </a:ext>
                </a:extLst>
              </p:cNvPr>
              <p:cNvGrpSpPr/>
              <p:nvPr/>
            </p:nvGrpSpPr>
            <p:grpSpPr>
              <a:xfrm>
                <a:off x="1702395" y="2554581"/>
                <a:ext cx="4424085" cy="2972304"/>
                <a:chOff x="1702395" y="2554581"/>
                <a:chExt cx="4424085" cy="2972304"/>
              </a:xfrm>
            </p:grpSpPr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910DF4F3-657D-D9F9-57F1-99F0B6C35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2395" y="5023408"/>
                  <a:ext cx="4424085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2F19F9F7-06B3-47A1-4AB6-056D386801F1}"/>
                    </a:ext>
                  </a:extLst>
                </p:cNvPr>
                <p:cNvGrpSpPr/>
                <p:nvPr/>
              </p:nvGrpSpPr>
              <p:grpSpPr>
                <a:xfrm>
                  <a:off x="2930502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A343978D-9890-EAFC-798C-50618C9819C5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Chip2</a:t>
                    </a:r>
                    <a:endParaRPr lang="ko-KR" altLang="en-US" dirty="0"/>
                  </a:p>
                </p:txBody>
              </p:sp>
              <p:sp>
                <p:nvSpPr>
                  <p:cNvPr id="137" name="Rectangle 159">
                    <a:extLst>
                      <a:ext uri="{FF2B5EF4-FFF2-40B4-BE49-F238E27FC236}">
                        <a16:creationId xmlns:a16="http://schemas.microsoft.com/office/drawing/2014/main" id="{909A7C04-F81B-B587-491B-36172E344EF4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59">
                    <a:extLst>
                      <a:ext uri="{FF2B5EF4-FFF2-40B4-BE49-F238E27FC236}">
                        <a16:creationId xmlns:a16="http://schemas.microsoft.com/office/drawing/2014/main" id="{0ED11FE5-003A-7E16-8B9C-382E310D6B5A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39" name="Rectangle 159">
                    <a:extLst>
                      <a:ext uri="{FF2B5EF4-FFF2-40B4-BE49-F238E27FC236}">
                        <a16:creationId xmlns:a16="http://schemas.microsoft.com/office/drawing/2014/main" id="{64F336D9-827E-7127-5B74-948D6EA8B67E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0" name="Rectangle 159">
                    <a:extLst>
                      <a:ext uri="{FF2B5EF4-FFF2-40B4-BE49-F238E27FC236}">
                        <a16:creationId xmlns:a16="http://schemas.microsoft.com/office/drawing/2014/main" id="{9405EF6B-C3E8-1F55-6E43-1089401AAA4F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1" name="직사각형 140">
                    <a:extLst>
                      <a:ext uri="{FF2B5EF4-FFF2-40B4-BE49-F238E27FC236}">
                        <a16:creationId xmlns:a16="http://schemas.microsoft.com/office/drawing/2014/main" id="{A6A30B5F-4B62-78DD-7DC7-081D73248D4D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42" name="Rectangle 159">
                    <a:extLst>
                      <a:ext uri="{FF2B5EF4-FFF2-40B4-BE49-F238E27FC236}">
                        <a16:creationId xmlns:a16="http://schemas.microsoft.com/office/drawing/2014/main" id="{54967226-B336-F6F3-EBBD-BE403218E0C6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3D552301-9DFC-8085-6E95-0337F9CA9E34}"/>
                    </a:ext>
                  </a:extLst>
                </p:cNvPr>
                <p:cNvGrpSpPr/>
                <p:nvPr/>
              </p:nvGrpSpPr>
              <p:grpSpPr>
                <a:xfrm>
                  <a:off x="3997586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44" name="직사각형 143">
                    <a:extLst>
                      <a:ext uri="{FF2B5EF4-FFF2-40B4-BE49-F238E27FC236}">
                        <a16:creationId xmlns:a16="http://schemas.microsoft.com/office/drawing/2014/main" id="{88A3A3AC-CB52-FF55-7A85-86E5E10F4DB4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Chip3</a:t>
                    </a:r>
                    <a:endParaRPr lang="ko-KR" altLang="en-US" dirty="0"/>
                  </a:p>
                </p:txBody>
              </p:sp>
              <p:sp>
                <p:nvSpPr>
                  <p:cNvPr id="145" name="Rectangle 159">
                    <a:extLst>
                      <a:ext uri="{FF2B5EF4-FFF2-40B4-BE49-F238E27FC236}">
                        <a16:creationId xmlns:a16="http://schemas.microsoft.com/office/drawing/2014/main" id="{931CD30F-CC36-7AD2-7F4D-95613578EFBB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59">
                    <a:extLst>
                      <a:ext uri="{FF2B5EF4-FFF2-40B4-BE49-F238E27FC236}">
                        <a16:creationId xmlns:a16="http://schemas.microsoft.com/office/drawing/2014/main" id="{A0BDDD78-450B-36C4-6BD9-2AB761E1E5EE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7" name="Rectangle 159">
                    <a:extLst>
                      <a:ext uri="{FF2B5EF4-FFF2-40B4-BE49-F238E27FC236}">
                        <a16:creationId xmlns:a16="http://schemas.microsoft.com/office/drawing/2014/main" id="{62B79EAE-C7DE-943A-1C99-A7201A484003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8" name="Rectangle 159">
                    <a:extLst>
                      <a:ext uri="{FF2B5EF4-FFF2-40B4-BE49-F238E27FC236}">
                        <a16:creationId xmlns:a16="http://schemas.microsoft.com/office/drawing/2014/main" id="{2F806E70-5DB0-806A-286B-4A80154E5B73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516FBA8F-CA7F-0C9B-5939-B5FC2AB74234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35EC6872-8197-57F8-9A92-CB4A36F83706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4F2C0830-A0F0-EF14-401F-1BC9684B404F}"/>
                    </a:ext>
                  </a:extLst>
                </p:cNvPr>
                <p:cNvGrpSpPr/>
                <p:nvPr/>
              </p:nvGrpSpPr>
              <p:grpSpPr>
                <a:xfrm>
                  <a:off x="5064670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0DDB57FC-0EEC-23E6-7388-B04EC8F1080F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Chip4</a:t>
                    </a:r>
                    <a:endParaRPr lang="ko-KR" altLang="en-US" dirty="0"/>
                  </a:p>
                </p:txBody>
              </p:sp>
              <p:sp>
                <p:nvSpPr>
                  <p:cNvPr id="153" name="Rectangle 159">
                    <a:extLst>
                      <a:ext uri="{FF2B5EF4-FFF2-40B4-BE49-F238E27FC236}">
                        <a16:creationId xmlns:a16="http://schemas.microsoft.com/office/drawing/2014/main" id="{8560A940-8EBF-753E-0563-B15EE5C2B76A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9">
                    <a:extLst>
                      <a:ext uri="{FF2B5EF4-FFF2-40B4-BE49-F238E27FC236}">
                        <a16:creationId xmlns:a16="http://schemas.microsoft.com/office/drawing/2014/main" id="{C79CF8B9-6455-7BB4-BFBF-3A199BB502F9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5" name="Rectangle 159">
                    <a:extLst>
                      <a:ext uri="{FF2B5EF4-FFF2-40B4-BE49-F238E27FC236}">
                        <a16:creationId xmlns:a16="http://schemas.microsoft.com/office/drawing/2014/main" id="{9E5ACE0D-9E30-B697-F2B1-35CB736084AD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6" name="Rectangle 159">
                    <a:extLst>
                      <a:ext uri="{FF2B5EF4-FFF2-40B4-BE49-F238E27FC236}">
                        <a16:creationId xmlns:a16="http://schemas.microsoft.com/office/drawing/2014/main" id="{9287FE45-F80D-004F-0984-19BD6B571D6C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57" name="직사각형 156">
                    <a:extLst>
                      <a:ext uri="{FF2B5EF4-FFF2-40B4-BE49-F238E27FC236}">
                        <a16:creationId xmlns:a16="http://schemas.microsoft.com/office/drawing/2014/main" id="{FD70CB06-D924-AA71-7D37-0F080382B66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58" name="Rectangle 159">
                    <a:extLst>
                      <a:ext uri="{FF2B5EF4-FFF2-40B4-BE49-F238E27FC236}">
                        <a16:creationId xmlns:a16="http://schemas.microsoft.com/office/drawing/2014/main" id="{AB7E2CCE-37D7-5DA0-0DB1-168D8365A539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E8C74285-6927-BF89-8ECB-FD3C053D53DB}"/>
                    </a:ext>
                  </a:extLst>
                </p:cNvPr>
                <p:cNvGrpSpPr/>
                <p:nvPr/>
              </p:nvGrpSpPr>
              <p:grpSpPr>
                <a:xfrm>
                  <a:off x="1863418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76" name="직사각형 175">
                    <a:extLst>
                      <a:ext uri="{FF2B5EF4-FFF2-40B4-BE49-F238E27FC236}">
                        <a16:creationId xmlns:a16="http://schemas.microsoft.com/office/drawing/2014/main" id="{697BC2DD-A630-7950-D1E5-10E7B05597EE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7264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Chip1</a:t>
                    </a:r>
                    <a:endParaRPr lang="ko-KR" altLang="en-US" dirty="0"/>
                  </a:p>
                </p:txBody>
              </p:sp>
              <p:sp>
                <p:nvSpPr>
                  <p:cNvPr id="177" name="Rectangle 159">
                    <a:extLst>
                      <a:ext uri="{FF2B5EF4-FFF2-40B4-BE49-F238E27FC236}">
                        <a16:creationId xmlns:a16="http://schemas.microsoft.com/office/drawing/2014/main" id="{E5EDB353-7A65-1FD7-A21E-9637176DA3FE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59">
                    <a:extLst>
                      <a:ext uri="{FF2B5EF4-FFF2-40B4-BE49-F238E27FC236}">
                        <a16:creationId xmlns:a16="http://schemas.microsoft.com/office/drawing/2014/main" id="{68DB4C4A-DF11-B782-30C9-504398BCF2E2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79" name="Rectangle 159">
                    <a:extLst>
                      <a:ext uri="{FF2B5EF4-FFF2-40B4-BE49-F238E27FC236}">
                        <a16:creationId xmlns:a16="http://schemas.microsoft.com/office/drawing/2014/main" id="{DF973C56-F6AE-D1CE-53ED-467D80C50EB3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80" name="Rectangle 159">
                    <a:extLst>
                      <a:ext uri="{FF2B5EF4-FFF2-40B4-BE49-F238E27FC236}">
                        <a16:creationId xmlns:a16="http://schemas.microsoft.com/office/drawing/2014/main" id="{90D1569F-6F6E-0EF5-FC44-7DC961237897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181" name="직사각형 180">
                    <a:extLst>
                      <a:ext uri="{FF2B5EF4-FFF2-40B4-BE49-F238E27FC236}">
                        <a16:creationId xmlns:a16="http://schemas.microsoft.com/office/drawing/2014/main" id="{6E68BA42-3C1D-4186-B463-0B2E9C5F34B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182" name="Rectangle 159">
                    <a:extLst>
                      <a:ext uri="{FF2B5EF4-FFF2-40B4-BE49-F238E27FC236}">
                        <a16:creationId xmlns:a16="http://schemas.microsoft.com/office/drawing/2014/main" id="{1C9D94CE-1BC5-19DC-81B1-D3241045C988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</p:grp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7052C80D-E1FE-91F0-D496-F8BDF1435B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FBE1BA-21F5-825E-CC42-B15CF61DA09F}"/>
              </a:ext>
            </a:extLst>
          </p:cNvPr>
          <p:cNvSpPr/>
          <p:nvPr/>
        </p:nvSpPr>
        <p:spPr>
          <a:xfrm>
            <a:off x="4190081" y="1091363"/>
            <a:ext cx="4122367" cy="825419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18E20-329D-B848-41CC-D494FDDD79F8}"/>
              </a:ext>
            </a:extLst>
          </p:cNvPr>
          <p:cNvSpPr txBox="1"/>
          <p:nvPr/>
        </p:nvSpPr>
        <p:spPr>
          <a:xfrm>
            <a:off x="8393729" y="1319406"/>
            <a:ext cx="1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PTE(64bit)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4FF590-B1E8-E5D0-B0AF-B9B11FD6EE6C}"/>
              </a:ext>
            </a:extLst>
          </p:cNvPr>
          <p:cNvCxnSpPr>
            <a:cxnSpLocks/>
          </p:cNvCxnSpPr>
          <p:nvPr/>
        </p:nvCxnSpPr>
        <p:spPr>
          <a:xfrm>
            <a:off x="8996419" y="1735225"/>
            <a:ext cx="352814" cy="2175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A1A62D5-BA2B-41DA-57AB-CC9D03C9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21" y="4238997"/>
            <a:ext cx="6240556" cy="16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2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8BCC8354-58CB-D8AF-FFE1-3AA6F4E2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21" y="4238997"/>
            <a:ext cx="6240556" cy="1673250"/>
          </a:xfrm>
          <a:prstGeom prst="rect">
            <a:avLst/>
          </a:prstGeom>
        </p:spPr>
      </p:pic>
      <p:sp>
        <p:nvSpPr>
          <p:cNvPr id="4" name="Rectangle 159">
            <a:extLst>
              <a:ext uri="{FF2B5EF4-FFF2-40B4-BE49-F238E27FC236}">
                <a16:creationId xmlns:a16="http://schemas.microsoft.com/office/drawing/2014/main" id="{CF85B06B-817F-848E-A939-16A4F531710B}"/>
              </a:ext>
            </a:extLst>
          </p:cNvPr>
          <p:cNvSpPr/>
          <p:nvPr/>
        </p:nvSpPr>
        <p:spPr>
          <a:xfrm>
            <a:off x="288718" y="1323680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22F6-7F14-A0B0-C836-8642F107AC38}"/>
              </a:ext>
            </a:extLst>
          </p:cNvPr>
          <p:cNvSpPr txBox="1"/>
          <p:nvPr/>
        </p:nvSpPr>
        <p:spPr>
          <a:xfrm>
            <a:off x="1211160" y="1310636"/>
            <a:ext cx="19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PTP Indicator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F1834C3-A219-3C95-50F7-2158B5F11577}"/>
              </a:ext>
            </a:extLst>
          </p:cNvPr>
          <p:cNvGrpSpPr/>
          <p:nvPr/>
        </p:nvGrpSpPr>
        <p:grpSpPr>
          <a:xfrm>
            <a:off x="1743415" y="707493"/>
            <a:ext cx="6669583" cy="3203457"/>
            <a:chOff x="-543103" y="2554581"/>
            <a:chExt cx="6669583" cy="32034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EE43D0-97BF-7D14-BD9B-CFFA5114D829}"/>
                </a:ext>
              </a:extLst>
            </p:cNvPr>
            <p:cNvSpPr/>
            <p:nvPr/>
          </p:nvSpPr>
          <p:spPr>
            <a:xfrm>
              <a:off x="556249" y="384438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FF0000"/>
                  </a:solidFill>
                </a:rPr>
                <a:t>BL16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8AE5002-3165-492F-F63E-B8F670A997A4}"/>
                </a:ext>
              </a:extLst>
            </p:cNvPr>
            <p:cNvGrpSpPr/>
            <p:nvPr/>
          </p:nvGrpSpPr>
          <p:grpSpPr>
            <a:xfrm>
              <a:off x="-543103" y="2554581"/>
              <a:ext cx="6669583" cy="3203457"/>
              <a:chOff x="-543103" y="2554581"/>
              <a:chExt cx="6669583" cy="3203457"/>
            </a:xfrm>
          </p:grpSpPr>
          <p:sp>
            <p:nvSpPr>
              <p:cNvPr id="9" name="왼쪽 중괄호 8">
                <a:extLst>
                  <a:ext uri="{FF2B5EF4-FFF2-40B4-BE49-F238E27FC236}">
                    <a16:creationId xmlns:a16="http://schemas.microsoft.com/office/drawing/2014/main" id="{C8C6D5CE-A6CF-285A-8EB5-EC0C91B4F0D0}"/>
                  </a:ext>
                </a:extLst>
              </p:cNvPr>
              <p:cNvSpPr/>
              <p:nvPr/>
            </p:nvSpPr>
            <p:spPr>
              <a:xfrm>
                <a:off x="1288995" y="3173386"/>
                <a:ext cx="254000" cy="1691640"/>
              </a:xfrm>
              <a:prstGeom prst="leftBrace">
                <a:avLst>
                  <a:gd name="adj1" fmla="val 77045"/>
                  <a:gd name="adj2" fmla="val 51433"/>
                </a:avLst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FF64E76-796B-AA44-FA77-8D980A159696}"/>
                  </a:ext>
                </a:extLst>
              </p:cNvPr>
              <p:cNvSpPr/>
              <p:nvPr/>
            </p:nvSpPr>
            <p:spPr>
              <a:xfrm>
                <a:off x="-543103" y="5111707"/>
                <a:ext cx="23169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rgbClr val="FF0000"/>
                    </a:solidFill>
                  </a:rPr>
                  <a:t>In-DRAM ECC</a:t>
                </a:r>
              </a:p>
              <a:p>
                <a:pPr algn="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10D597-FA45-44B4-BD79-15C315B2BBAA}"/>
                  </a:ext>
                </a:extLst>
              </p:cNvPr>
              <p:cNvGrpSpPr/>
              <p:nvPr/>
            </p:nvGrpSpPr>
            <p:grpSpPr>
              <a:xfrm>
                <a:off x="1702395" y="2554581"/>
                <a:ext cx="4424085" cy="2972304"/>
                <a:chOff x="1702395" y="2554581"/>
                <a:chExt cx="4424085" cy="2972304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FB4C921-3B1C-49C6-9CE7-47E44CBEA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2395" y="5023408"/>
                  <a:ext cx="4424085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213E1654-949D-0245-7EB5-DF78CAF04050}"/>
                    </a:ext>
                  </a:extLst>
                </p:cNvPr>
                <p:cNvGrpSpPr/>
                <p:nvPr/>
              </p:nvGrpSpPr>
              <p:grpSpPr>
                <a:xfrm>
                  <a:off x="2930502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E8BFBABF-C501-2355-9AC8-6626C7621612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Chip2</a:t>
                    </a:r>
                    <a:endParaRPr lang="ko-KR" altLang="en-US" dirty="0"/>
                  </a:p>
                </p:txBody>
              </p:sp>
              <p:sp>
                <p:nvSpPr>
                  <p:cNvPr id="39" name="Rectangle 159">
                    <a:extLst>
                      <a:ext uri="{FF2B5EF4-FFF2-40B4-BE49-F238E27FC236}">
                        <a16:creationId xmlns:a16="http://schemas.microsoft.com/office/drawing/2014/main" id="{F9EF00BC-B2BF-EDAE-515F-23D141410169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159">
                    <a:extLst>
                      <a:ext uri="{FF2B5EF4-FFF2-40B4-BE49-F238E27FC236}">
                        <a16:creationId xmlns:a16="http://schemas.microsoft.com/office/drawing/2014/main" id="{070B9420-EAAF-3891-E819-82DEA0E4A8B1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41" name="Rectangle 159">
                    <a:extLst>
                      <a:ext uri="{FF2B5EF4-FFF2-40B4-BE49-F238E27FC236}">
                        <a16:creationId xmlns:a16="http://schemas.microsoft.com/office/drawing/2014/main" id="{8C4027FE-C410-803B-2CF6-55A7881A57BA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42" name="Rectangle 159">
                    <a:extLst>
                      <a:ext uri="{FF2B5EF4-FFF2-40B4-BE49-F238E27FC236}">
                        <a16:creationId xmlns:a16="http://schemas.microsoft.com/office/drawing/2014/main" id="{57DDF485-7007-8351-F1EF-93D71F39E6E9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7D3C0599-10FA-7C41-3A2F-69F8F5A5B24F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44" name="Rectangle 159">
                    <a:extLst>
                      <a:ext uri="{FF2B5EF4-FFF2-40B4-BE49-F238E27FC236}">
                        <a16:creationId xmlns:a16="http://schemas.microsoft.com/office/drawing/2014/main" id="{CE7CD9B8-59A5-CB23-A473-5F3BACDCFBE2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35A505B-F82A-6CE4-EE7D-3443BA3AE546}"/>
                    </a:ext>
                  </a:extLst>
                </p:cNvPr>
                <p:cNvGrpSpPr/>
                <p:nvPr/>
              </p:nvGrpSpPr>
              <p:grpSpPr>
                <a:xfrm>
                  <a:off x="3997586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0993FE01-BA7C-0594-E5F1-82525703CB8B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Chip3</a:t>
                    </a:r>
                    <a:endParaRPr lang="ko-KR" altLang="en-US" dirty="0"/>
                  </a:p>
                </p:txBody>
              </p:sp>
              <p:sp>
                <p:nvSpPr>
                  <p:cNvPr id="32" name="Rectangle 159">
                    <a:extLst>
                      <a:ext uri="{FF2B5EF4-FFF2-40B4-BE49-F238E27FC236}">
                        <a16:creationId xmlns:a16="http://schemas.microsoft.com/office/drawing/2014/main" id="{FBAE3298-66B1-0004-0EA6-4C9370987F80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8C045F89-DAFB-D4F1-F4B9-1A6D475B5517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616D40F3-224A-5BF1-962A-E55F89F991FF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35" name="Rectangle 159">
                    <a:extLst>
                      <a:ext uri="{FF2B5EF4-FFF2-40B4-BE49-F238E27FC236}">
                        <a16:creationId xmlns:a16="http://schemas.microsoft.com/office/drawing/2014/main" id="{395512F4-CBA2-737A-949F-204A8578F928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9667CF42-91A5-F521-DEDD-7905F45E98F5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37" name="Rectangle 159">
                    <a:extLst>
                      <a:ext uri="{FF2B5EF4-FFF2-40B4-BE49-F238E27FC236}">
                        <a16:creationId xmlns:a16="http://schemas.microsoft.com/office/drawing/2014/main" id="{A0969C22-7824-F925-CD29-920E1C57E4C0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D2BF121A-77F0-1E5E-F809-6B265FC69EFD}"/>
                    </a:ext>
                  </a:extLst>
                </p:cNvPr>
                <p:cNvGrpSpPr/>
                <p:nvPr/>
              </p:nvGrpSpPr>
              <p:grpSpPr>
                <a:xfrm>
                  <a:off x="5064670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A6BBC577-1F89-F7D7-1A52-D7C9EB7DF29A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8130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Chip4</a:t>
                    </a:r>
                    <a:endParaRPr lang="ko-KR" altLang="en-US" dirty="0"/>
                  </a:p>
                </p:txBody>
              </p:sp>
              <p:sp>
                <p:nvSpPr>
                  <p:cNvPr id="25" name="Rectangle 159">
                    <a:extLst>
                      <a:ext uri="{FF2B5EF4-FFF2-40B4-BE49-F238E27FC236}">
                        <a16:creationId xmlns:a16="http://schemas.microsoft.com/office/drawing/2014/main" id="{8CE56D2C-2409-79A5-1346-27F7E81DDC24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159">
                    <a:extLst>
                      <a:ext uri="{FF2B5EF4-FFF2-40B4-BE49-F238E27FC236}">
                        <a16:creationId xmlns:a16="http://schemas.microsoft.com/office/drawing/2014/main" id="{BED36191-B877-6913-6053-A48927EE4DA8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7" name="Rectangle 159">
                    <a:extLst>
                      <a:ext uri="{FF2B5EF4-FFF2-40B4-BE49-F238E27FC236}">
                        <a16:creationId xmlns:a16="http://schemas.microsoft.com/office/drawing/2014/main" id="{C8F2FB8D-174F-5C6E-4C23-FC8A27ED5CDE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8" name="Rectangle 159">
                    <a:extLst>
                      <a:ext uri="{FF2B5EF4-FFF2-40B4-BE49-F238E27FC236}">
                        <a16:creationId xmlns:a16="http://schemas.microsoft.com/office/drawing/2014/main" id="{C8D85723-DA0F-2E9D-4CBA-85FF61C03373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178FFA34-06A1-65AB-5F76-F8020FD0E1BB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30" name="Rectangle 159">
                    <a:extLst>
                      <a:ext uri="{FF2B5EF4-FFF2-40B4-BE49-F238E27FC236}">
                        <a16:creationId xmlns:a16="http://schemas.microsoft.com/office/drawing/2014/main" id="{5ECE356D-4487-AB2D-6E15-02BFB7DEBDFE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A36B53AC-90F2-8707-D2AC-8120606AE69F}"/>
                    </a:ext>
                  </a:extLst>
                </p:cNvPr>
                <p:cNvGrpSpPr/>
                <p:nvPr/>
              </p:nvGrpSpPr>
              <p:grpSpPr>
                <a:xfrm>
                  <a:off x="1863418" y="2554581"/>
                  <a:ext cx="977473" cy="2972304"/>
                  <a:chOff x="3222342" y="3720596"/>
                  <a:chExt cx="977473" cy="2972304"/>
                </a:xfrm>
              </p:grpSpPr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14D628A8-2DE3-B2A2-7571-79D525137317}"/>
                      </a:ext>
                    </a:extLst>
                  </p:cNvPr>
                  <p:cNvSpPr/>
                  <p:nvPr/>
                </p:nvSpPr>
                <p:spPr>
                  <a:xfrm>
                    <a:off x="3370559" y="3720596"/>
                    <a:ext cx="7264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/>
                      <a:t>Chip1</a:t>
                    </a:r>
                    <a:endParaRPr lang="ko-KR" altLang="en-US" dirty="0"/>
                  </a:p>
                </p:txBody>
              </p:sp>
              <p:sp>
                <p:nvSpPr>
                  <p:cNvPr id="18" name="Rectangle 159">
                    <a:extLst>
                      <a:ext uri="{FF2B5EF4-FFF2-40B4-BE49-F238E27FC236}">
                        <a16:creationId xmlns:a16="http://schemas.microsoft.com/office/drawing/2014/main" id="{B1586749-62E9-AD8F-A23D-E3D98BCDA2E8}"/>
                      </a:ext>
                    </a:extLst>
                  </p:cNvPr>
                  <p:cNvSpPr/>
                  <p:nvPr/>
                </p:nvSpPr>
                <p:spPr>
                  <a:xfrm>
                    <a:off x="3222342" y="4066564"/>
                    <a:ext cx="977473" cy="2626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59">
                    <a:extLst>
                      <a:ext uri="{FF2B5EF4-FFF2-40B4-BE49-F238E27FC236}">
                        <a16:creationId xmlns:a16="http://schemas.microsoft.com/office/drawing/2014/main" id="{2EB63A18-84E1-C61D-8891-1B398E3D28A5}"/>
                      </a:ext>
                    </a:extLst>
                  </p:cNvPr>
                  <p:cNvSpPr/>
                  <p:nvPr/>
                </p:nvSpPr>
                <p:spPr>
                  <a:xfrm>
                    <a:off x="3303623" y="4163084"/>
                    <a:ext cx="811178" cy="30731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0" name="Rectangle 159">
                    <a:extLst>
                      <a:ext uri="{FF2B5EF4-FFF2-40B4-BE49-F238E27FC236}">
                        <a16:creationId xmlns:a16="http://schemas.microsoft.com/office/drawing/2014/main" id="{6BFCDBAB-9E14-A57C-1307-1AF796549C47}"/>
                      </a:ext>
                    </a:extLst>
                  </p:cNvPr>
                  <p:cNvSpPr/>
                  <p:nvPr/>
                </p:nvSpPr>
                <p:spPr>
                  <a:xfrm>
                    <a:off x="3303662" y="4564444"/>
                    <a:ext cx="811178" cy="30731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1" name="Rectangle 159">
                    <a:extLst>
                      <a:ext uri="{FF2B5EF4-FFF2-40B4-BE49-F238E27FC236}">
                        <a16:creationId xmlns:a16="http://schemas.microsoft.com/office/drawing/2014/main" id="{4415391E-DD61-0195-30AD-FE2B310CEF12}"/>
                      </a:ext>
                    </a:extLst>
                  </p:cNvPr>
                  <p:cNvSpPr/>
                  <p:nvPr/>
                </p:nvSpPr>
                <p:spPr>
                  <a:xfrm>
                    <a:off x="3303623" y="5768463"/>
                    <a:ext cx="811178" cy="30731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66CC"/>
                        </a:solidFill>
                      </a:rPr>
                      <a:t>8 bits</a:t>
                    </a: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7430BF12-D194-CD4F-91B0-70E794038B35}"/>
                      </a:ext>
                    </a:extLst>
                  </p:cNvPr>
                  <p:cNvSpPr/>
                  <p:nvPr/>
                </p:nvSpPr>
                <p:spPr>
                  <a:xfrm>
                    <a:off x="3537530" y="5043530"/>
                    <a:ext cx="3433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0066CC"/>
                        </a:solidFill>
                      </a:rPr>
                      <a:t>…</a:t>
                    </a:r>
                    <a:endParaRPr lang="ko-KR" altLang="en-US" dirty="0"/>
                  </a:p>
                </p:txBody>
              </p:sp>
              <p:sp>
                <p:nvSpPr>
                  <p:cNvPr id="23" name="Rectangle 159">
                    <a:extLst>
                      <a:ext uri="{FF2B5EF4-FFF2-40B4-BE49-F238E27FC236}">
                        <a16:creationId xmlns:a16="http://schemas.microsoft.com/office/drawing/2014/main" id="{E061BF52-2A58-BFF5-6137-B0AA34062974}"/>
                      </a:ext>
                    </a:extLst>
                  </p:cNvPr>
                  <p:cNvSpPr/>
                  <p:nvPr/>
                </p:nvSpPr>
                <p:spPr>
                  <a:xfrm>
                    <a:off x="3303623" y="6277722"/>
                    <a:ext cx="811178" cy="307316"/>
                  </a:xfrm>
                  <a:prstGeom prst="rect">
                    <a:avLst/>
                  </a:prstGeom>
                  <a:noFill/>
                  <a:ln w="28575">
                    <a:solidFill>
                      <a:srgbClr val="00206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 bits</a:t>
                    </a:r>
                  </a:p>
                </p:txBody>
              </p:sp>
            </p:grpSp>
          </p:grpSp>
        </p:grpSp>
      </p:grpSp>
      <p:sp>
        <p:nvSpPr>
          <p:cNvPr id="45" name="제목 1">
            <a:extLst>
              <a:ext uri="{FF2B5EF4-FFF2-40B4-BE49-F238E27FC236}">
                <a16:creationId xmlns:a16="http://schemas.microsoft.com/office/drawing/2014/main" id="{F05A1416-17C5-B804-BF35-95F98AC5A5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448CDD-91F6-A45B-9328-463D35EA4464}"/>
              </a:ext>
            </a:extLst>
          </p:cNvPr>
          <p:cNvSpPr/>
          <p:nvPr/>
        </p:nvSpPr>
        <p:spPr>
          <a:xfrm>
            <a:off x="4190081" y="1091363"/>
            <a:ext cx="4122367" cy="825419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3CF58A-31E8-B787-93B3-C5B0717B9B09}"/>
              </a:ext>
            </a:extLst>
          </p:cNvPr>
          <p:cNvSpPr txBox="1"/>
          <p:nvPr/>
        </p:nvSpPr>
        <p:spPr>
          <a:xfrm>
            <a:off x="8393729" y="1319406"/>
            <a:ext cx="1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PTE(64bit)</a:t>
            </a:r>
            <a:endParaRPr lang="ko-KR" altLang="en-US" b="1" dirty="0"/>
          </a:p>
        </p:txBody>
      </p:sp>
      <p:sp>
        <p:nvSpPr>
          <p:cNvPr id="3" name="Rectangle 159">
            <a:extLst>
              <a:ext uri="{FF2B5EF4-FFF2-40B4-BE49-F238E27FC236}">
                <a16:creationId xmlns:a16="http://schemas.microsoft.com/office/drawing/2014/main" id="{A64550E3-3033-F8D7-75E1-0D518065564F}"/>
              </a:ext>
            </a:extLst>
          </p:cNvPr>
          <p:cNvSpPr/>
          <p:nvPr/>
        </p:nvSpPr>
        <p:spPr>
          <a:xfrm>
            <a:off x="5878515" y="1541463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8 bits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C1A20C-CCC3-597C-959D-0BB669694BBA}"/>
              </a:ext>
            </a:extLst>
          </p:cNvPr>
          <p:cNvCxnSpPr>
            <a:cxnSpLocks/>
          </p:cNvCxnSpPr>
          <p:nvPr/>
        </p:nvCxnSpPr>
        <p:spPr>
          <a:xfrm>
            <a:off x="8996419" y="1735225"/>
            <a:ext cx="352814" cy="2175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59">
            <a:extLst>
              <a:ext uri="{FF2B5EF4-FFF2-40B4-BE49-F238E27FC236}">
                <a16:creationId xmlns:a16="http://schemas.microsoft.com/office/drawing/2014/main" id="{B2C648D9-26F3-FC48-2D9B-EED1E5D4C2DA}"/>
              </a:ext>
            </a:extLst>
          </p:cNvPr>
          <p:cNvSpPr/>
          <p:nvPr/>
        </p:nvSpPr>
        <p:spPr>
          <a:xfrm>
            <a:off x="8909138" y="5183725"/>
            <a:ext cx="880190" cy="401360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</p:spTree>
    <p:extLst>
      <p:ext uri="{BB962C8B-B14F-4D97-AF65-F5344CB8AC3E}">
        <p14:creationId xmlns:p14="http://schemas.microsoft.com/office/powerpoint/2010/main" val="290824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1">
            <a:extLst>
              <a:ext uri="{FF2B5EF4-FFF2-40B4-BE49-F238E27FC236}">
                <a16:creationId xmlns:a16="http://schemas.microsoft.com/office/drawing/2014/main" id="{F05A1416-17C5-B804-BF35-95F98AC5A5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1E0D8C0-00D8-B83E-9EE4-7B3B23DB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88" y="581686"/>
            <a:ext cx="9432691" cy="404513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6D3D65D-CF03-442A-F117-07D20A5F1587}"/>
              </a:ext>
            </a:extLst>
          </p:cNvPr>
          <p:cNvSpPr txBox="1"/>
          <p:nvPr/>
        </p:nvSpPr>
        <p:spPr>
          <a:xfrm>
            <a:off x="100553" y="4564735"/>
            <a:ext cx="1199089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JEDEC DDR5</a:t>
            </a:r>
            <a:r>
              <a:rPr lang="ko-KR" altLang="en-US" b="1" dirty="0"/>
              <a:t> </a:t>
            </a:r>
            <a:r>
              <a:rPr lang="en-US" altLang="ko-KR" b="1" dirty="0"/>
              <a:t>proposed </a:t>
            </a:r>
            <a:r>
              <a:rPr lang="ko-KR" altLang="en-US" b="1" dirty="0"/>
              <a:t>문서의 </a:t>
            </a:r>
            <a:r>
              <a:rPr lang="en-US" altLang="ko-KR" b="1" dirty="0"/>
              <a:t>H-matrix </a:t>
            </a:r>
            <a:r>
              <a:rPr lang="ko-KR" altLang="en-US" b="1" dirty="0"/>
              <a:t>예시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추후 계산에선 이 표를 기반으로 계산 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28266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4588300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Case 1 : Chip 1</a:t>
            </a:r>
            <a:r>
              <a:rPr lang="ko-KR" altLang="en-US" b="1" dirty="0"/>
              <a:t>개에 </a:t>
            </a:r>
            <a:r>
              <a:rPr lang="en-US" altLang="ko-KR" b="1" dirty="0"/>
              <a:t>PTP Indicator n bit</a:t>
            </a:r>
            <a:r>
              <a:rPr lang="ko-KR" altLang="en-US" b="1" dirty="0"/>
              <a:t> 가 </a:t>
            </a:r>
            <a:r>
              <a:rPr lang="ko-KR" altLang="en-US" b="1" dirty="0">
                <a:solidFill>
                  <a:srgbClr val="FF0000"/>
                </a:solidFill>
              </a:rPr>
              <a:t>모두</a:t>
            </a:r>
            <a:r>
              <a:rPr lang="ko-KR" altLang="en-US" b="1" dirty="0"/>
              <a:t> 들어가는 경우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Case 2 : Chip 2</a:t>
            </a:r>
            <a:r>
              <a:rPr lang="ko-KR" altLang="en-US" b="1" dirty="0"/>
              <a:t>개에 </a:t>
            </a:r>
            <a:r>
              <a:rPr lang="en-US" altLang="ko-KR" b="1" dirty="0"/>
              <a:t>PTP Indicator n bit</a:t>
            </a:r>
            <a:r>
              <a:rPr lang="ko-KR" altLang="en-US" b="1" dirty="0"/>
              <a:t> 가 </a:t>
            </a:r>
            <a:r>
              <a:rPr lang="ko-KR" altLang="en-US" b="1" dirty="0">
                <a:solidFill>
                  <a:srgbClr val="FF0000"/>
                </a:solidFill>
              </a:rPr>
              <a:t>걸치는</a:t>
            </a:r>
            <a:r>
              <a:rPr lang="ko-KR" altLang="en-US" b="1" dirty="0"/>
              <a:t> 경우 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19292A-4259-658B-6448-B2BB8A917425}"/>
              </a:ext>
            </a:extLst>
          </p:cNvPr>
          <p:cNvGrpSpPr/>
          <p:nvPr/>
        </p:nvGrpSpPr>
        <p:grpSpPr>
          <a:xfrm>
            <a:off x="2119844" y="717132"/>
            <a:ext cx="977473" cy="2972304"/>
            <a:chOff x="3222342" y="3720596"/>
            <a:chExt cx="977473" cy="29723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F94CFF-DB67-69F8-9DF1-19859FDF2F01}"/>
                </a:ext>
              </a:extLst>
            </p:cNvPr>
            <p:cNvSpPr/>
            <p:nvPr/>
          </p:nvSpPr>
          <p:spPr>
            <a:xfrm>
              <a:off x="3370559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6" name="Rectangle 159">
              <a:extLst>
                <a:ext uri="{FF2B5EF4-FFF2-40B4-BE49-F238E27FC236}">
                  <a16:creationId xmlns:a16="http://schemas.microsoft.com/office/drawing/2014/main" id="{D0A39C35-D605-E3A6-12EC-F9D11201A311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159">
              <a:extLst>
                <a:ext uri="{FF2B5EF4-FFF2-40B4-BE49-F238E27FC236}">
                  <a16:creationId xmlns:a16="http://schemas.microsoft.com/office/drawing/2014/main" id="{F2D44862-4734-9990-1ADD-0002120718D7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9" name="Rectangle 159">
              <a:extLst>
                <a:ext uri="{FF2B5EF4-FFF2-40B4-BE49-F238E27FC236}">
                  <a16:creationId xmlns:a16="http://schemas.microsoft.com/office/drawing/2014/main" id="{E6E50CFF-5072-1690-7C6D-8BE5A007854F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349A60AE-37DD-2F01-1820-165758A272FF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83DFD8-67AF-78F8-0BEF-E8C966BF015C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3" name="Rectangle 159">
              <a:extLst>
                <a:ext uri="{FF2B5EF4-FFF2-40B4-BE49-F238E27FC236}">
                  <a16:creationId xmlns:a16="http://schemas.microsoft.com/office/drawing/2014/main" id="{53F96DE3-20CF-2640-3D5D-501501B66E4F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E6D3D2-5439-3229-AEAD-0A77845BA49D}"/>
              </a:ext>
            </a:extLst>
          </p:cNvPr>
          <p:cNvSpPr/>
          <p:nvPr/>
        </p:nvSpPr>
        <p:spPr>
          <a:xfrm>
            <a:off x="362139" y="1475377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ectangle 159">
            <a:extLst>
              <a:ext uri="{FF2B5EF4-FFF2-40B4-BE49-F238E27FC236}">
                <a16:creationId xmlns:a16="http://schemas.microsoft.com/office/drawing/2014/main" id="{78B31FFA-E1F9-0798-B766-B3FE10C313C6}"/>
              </a:ext>
            </a:extLst>
          </p:cNvPr>
          <p:cNvSpPr/>
          <p:nvPr/>
        </p:nvSpPr>
        <p:spPr>
          <a:xfrm>
            <a:off x="2201125" y="1557907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D1BC5C-12EB-6415-2EB2-7EE7BABFDED1}"/>
              </a:ext>
            </a:extLst>
          </p:cNvPr>
          <p:cNvSpPr/>
          <p:nvPr/>
        </p:nvSpPr>
        <p:spPr>
          <a:xfrm>
            <a:off x="3773436" y="20400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1F6F2-BBBB-B080-8ECA-6DFAC689770B}"/>
              </a:ext>
            </a:extLst>
          </p:cNvPr>
          <p:cNvSpPr/>
          <p:nvPr/>
        </p:nvSpPr>
        <p:spPr>
          <a:xfrm>
            <a:off x="1100361" y="201691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2DF896-19E9-1A4F-0CB9-C4E9C7DC10FF}"/>
              </a:ext>
            </a:extLst>
          </p:cNvPr>
          <p:cNvCxnSpPr>
            <a:cxnSpLocks/>
          </p:cNvCxnSpPr>
          <p:nvPr/>
        </p:nvCxnSpPr>
        <p:spPr>
          <a:xfrm>
            <a:off x="1874067" y="3158393"/>
            <a:ext cx="1478733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F3D2BA-810D-D5A1-92DB-8D1D04544712}"/>
              </a:ext>
            </a:extLst>
          </p:cNvPr>
          <p:cNvGrpSpPr/>
          <p:nvPr/>
        </p:nvGrpSpPr>
        <p:grpSpPr>
          <a:xfrm>
            <a:off x="8102676" y="717132"/>
            <a:ext cx="977473" cy="2972304"/>
            <a:chOff x="3222342" y="3720596"/>
            <a:chExt cx="977473" cy="29723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E9AE6-17DB-3A8C-D848-1C658F08F0F9}"/>
                </a:ext>
              </a:extLst>
            </p:cNvPr>
            <p:cNvSpPr/>
            <p:nvPr/>
          </p:nvSpPr>
          <p:spPr>
            <a:xfrm>
              <a:off x="3288934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23" name="Rectangle 159">
              <a:extLst>
                <a:ext uri="{FF2B5EF4-FFF2-40B4-BE49-F238E27FC236}">
                  <a16:creationId xmlns:a16="http://schemas.microsoft.com/office/drawing/2014/main" id="{3DB65C01-F805-F3C3-0542-2AAAE54BEA6C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59">
              <a:extLst>
                <a:ext uri="{FF2B5EF4-FFF2-40B4-BE49-F238E27FC236}">
                  <a16:creationId xmlns:a16="http://schemas.microsoft.com/office/drawing/2014/main" id="{05AB7369-1362-F6A2-50FF-C8DBB7C0F2FF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5" name="Rectangle 159">
              <a:extLst>
                <a:ext uri="{FF2B5EF4-FFF2-40B4-BE49-F238E27FC236}">
                  <a16:creationId xmlns:a16="http://schemas.microsoft.com/office/drawing/2014/main" id="{0D5824A5-8432-BD22-1B47-BC37EC0BB658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6" name="Rectangle 159">
              <a:extLst>
                <a:ext uri="{FF2B5EF4-FFF2-40B4-BE49-F238E27FC236}">
                  <a16:creationId xmlns:a16="http://schemas.microsoft.com/office/drawing/2014/main" id="{C9059F04-ADCE-CF08-65E3-1941096A47E5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AEDAB82-2701-77CA-3E05-B88FFA9731B7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28" name="Rectangle 159">
              <a:extLst>
                <a:ext uri="{FF2B5EF4-FFF2-40B4-BE49-F238E27FC236}">
                  <a16:creationId xmlns:a16="http://schemas.microsoft.com/office/drawing/2014/main" id="{46C4E39B-7DDC-516A-648D-EA30D6A9A6FB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8A0BC4-C8D1-3AC7-D2B0-13E6BB2E9228}"/>
              </a:ext>
            </a:extLst>
          </p:cNvPr>
          <p:cNvSpPr/>
          <p:nvPr/>
        </p:nvSpPr>
        <p:spPr>
          <a:xfrm>
            <a:off x="10505227" y="20400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86825-A262-25E9-3023-10215D9A5A3F}"/>
              </a:ext>
            </a:extLst>
          </p:cNvPr>
          <p:cNvSpPr/>
          <p:nvPr/>
        </p:nvSpPr>
        <p:spPr>
          <a:xfrm>
            <a:off x="7083193" y="201691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A28E61-6B3E-BE5E-CF84-6746129B337B}"/>
              </a:ext>
            </a:extLst>
          </p:cNvPr>
          <p:cNvCxnSpPr>
            <a:cxnSpLocks/>
          </p:cNvCxnSpPr>
          <p:nvPr/>
        </p:nvCxnSpPr>
        <p:spPr>
          <a:xfrm>
            <a:off x="7921782" y="3158393"/>
            <a:ext cx="2372008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145490-F025-71A2-9EDB-3C04F15E6081}"/>
              </a:ext>
            </a:extLst>
          </p:cNvPr>
          <p:cNvGrpSpPr/>
          <p:nvPr/>
        </p:nvGrpSpPr>
        <p:grpSpPr>
          <a:xfrm>
            <a:off x="9090271" y="698905"/>
            <a:ext cx="1125629" cy="2990531"/>
            <a:chOff x="3128351" y="3702369"/>
            <a:chExt cx="1125629" cy="299053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09E6A2-2435-FF42-DA8B-6EA608C65448}"/>
                </a:ext>
              </a:extLst>
            </p:cNvPr>
            <p:cNvSpPr/>
            <p:nvPr/>
          </p:nvSpPr>
          <p:spPr>
            <a:xfrm>
              <a:off x="3128351" y="3702369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/>
                <a:t>i+1</a:t>
              </a:r>
              <a:endParaRPr lang="ko-KR" altLang="en-US" i="1" dirty="0"/>
            </a:p>
          </p:txBody>
        </p:sp>
        <p:sp>
          <p:nvSpPr>
            <p:cNvPr id="36" name="Rectangle 159">
              <a:extLst>
                <a:ext uri="{FF2B5EF4-FFF2-40B4-BE49-F238E27FC236}">
                  <a16:creationId xmlns:a16="http://schemas.microsoft.com/office/drawing/2014/main" id="{FA4F5C7C-E1F7-7B4C-D956-EDDFC57AF35E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159">
              <a:extLst>
                <a:ext uri="{FF2B5EF4-FFF2-40B4-BE49-F238E27FC236}">
                  <a16:creationId xmlns:a16="http://schemas.microsoft.com/office/drawing/2014/main" id="{DC935489-B638-321E-C49B-EC81B378DBB7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8" name="Rectangle 159">
              <a:extLst>
                <a:ext uri="{FF2B5EF4-FFF2-40B4-BE49-F238E27FC236}">
                  <a16:creationId xmlns:a16="http://schemas.microsoft.com/office/drawing/2014/main" id="{0B749759-295D-30A6-BF49-284644C6215C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9" name="Rectangle 159">
              <a:extLst>
                <a:ext uri="{FF2B5EF4-FFF2-40B4-BE49-F238E27FC236}">
                  <a16:creationId xmlns:a16="http://schemas.microsoft.com/office/drawing/2014/main" id="{C2557C7B-C431-A46A-E127-2FF6324CDE9B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C7331E8-6C1D-3154-2423-CC0ED5A10C66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41" name="Rectangle 159">
              <a:extLst>
                <a:ext uri="{FF2B5EF4-FFF2-40B4-BE49-F238E27FC236}">
                  <a16:creationId xmlns:a16="http://schemas.microsoft.com/office/drawing/2014/main" id="{409CFCE3-80AB-4CFD-1B7D-C42FBE4D2589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985B8-88AA-5C29-30C8-5A6A6D1656F2}"/>
              </a:ext>
            </a:extLst>
          </p:cNvPr>
          <p:cNvSpPr/>
          <p:nvPr/>
        </p:nvSpPr>
        <p:spPr>
          <a:xfrm>
            <a:off x="6920897" y="1485873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Rectangle 159">
            <a:extLst>
              <a:ext uri="{FF2B5EF4-FFF2-40B4-BE49-F238E27FC236}">
                <a16:creationId xmlns:a16="http://schemas.microsoft.com/office/drawing/2014/main" id="{3C2FEBDE-3829-09BA-522E-3434E776F287}"/>
              </a:ext>
            </a:extLst>
          </p:cNvPr>
          <p:cNvSpPr/>
          <p:nvPr/>
        </p:nvSpPr>
        <p:spPr>
          <a:xfrm>
            <a:off x="8717048" y="1554950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6AD498-9058-16C1-C0F4-E544CE6FB8E6}"/>
              </a:ext>
            </a:extLst>
          </p:cNvPr>
          <p:cNvSpPr/>
          <p:nvPr/>
        </p:nvSpPr>
        <p:spPr>
          <a:xfrm>
            <a:off x="2142509" y="390865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Case 1</a:t>
            </a:r>
            <a:endParaRPr lang="ko-KR" altLang="en-US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7934A9-0C92-BE1B-7990-F8C8DC2840C5}"/>
              </a:ext>
            </a:extLst>
          </p:cNvPr>
          <p:cNvSpPr/>
          <p:nvPr/>
        </p:nvSpPr>
        <p:spPr>
          <a:xfrm>
            <a:off x="8717048" y="390865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Case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612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4305207"/>
            <a:ext cx="1199089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1</a:t>
            </a:r>
            <a:r>
              <a:rPr lang="en-US" altLang="ko-KR" b="1" dirty="0"/>
              <a:t> : Chip 1</a:t>
            </a:r>
            <a:r>
              <a:rPr lang="ko-KR" altLang="en-US" b="1" dirty="0"/>
              <a:t>개에 </a:t>
            </a:r>
            <a:r>
              <a:rPr lang="en-US" altLang="ko-KR" b="1" dirty="0"/>
              <a:t>PTP Indicator n bit</a:t>
            </a:r>
            <a:r>
              <a:rPr lang="ko-KR" altLang="en-US" b="1" dirty="0"/>
              <a:t> 가 </a:t>
            </a:r>
            <a:r>
              <a:rPr lang="ko-KR" altLang="en-US" b="1" dirty="0">
                <a:solidFill>
                  <a:srgbClr val="FF0000"/>
                </a:solidFill>
              </a:rPr>
              <a:t>모두</a:t>
            </a:r>
            <a:r>
              <a:rPr lang="ko-KR" altLang="en-US" b="1" dirty="0"/>
              <a:t> 들어가는 경우</a:t>
            </a: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en-US" altLang="ko-KR" sz="1800" b="1" dirty="0">
                <a:sym typeface="Wingdings" panose="05000000000000000000" pitchFamily="2" charset="2"/>
              </a:rPr>
              <a:t>(136 –n ) </a:t>
            </a:r>
            <a:r>
              <a:rPr lang="ko-KR" altLang="en-US" sz="1800" b="1" dirty="0">
                <a:sym typeface="Wingdings" panose="05000000000000000000" pitchFamily="2" charset="2"/>
              </a:rPr>
              <a:t>개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중 </a:t>
            </a:r>
            <a:r>
              <a:rPr lang="en-US" altLang="ko-KR" sz="1800" b="1" dirty="0">
                <a:sym typeface="Wingdings" panose="05000000000000000000" pitchFamily="2" charset="2"/>
              </a:rPr>
              <a:t>2</a:t>
            </a:r>
            <a:r>
              <a:rPr lang="ko-KR" altLang="en-US" sz="1800" b="1" dirty="0">
                <a:sym typeface="Wingdings" panose="05000000000000000000" pitchFamily="2" charset="2"/>
              </a:rPr>
              <a:t>개에서 </a:t>
            </a:r>
            <a:r>
              <a:rPr lang="en-US" altLang="ko-KR" sz="18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에 의해 </a:t>
            </a:r>
            <a:r>
              <a:rPr lang="en-US" altLang="ko-KR" sz="1800" b="1" dirty="0">
                <a:sym typeface="Wingdings" panose="05000000000000000000" pitchFamily="2" charset="2"/>
              </a:rPr>
              <a:t>(10) flip &amp; n </a:t>
            </a:r>
            <a:r>
              <a:rPr lang="ko-KR" altLang="en-US" sz="1800" b="1" dirty="0">
                <a:sym typeface="Wingdings" panose="05000000000000000000" pitchFamily="2" charset="2"/>
              </a:rPr>
              <a:t>개 중 </a:t>
            </a:r>
            <a:r>
              <a:rPr lang="en-US" altLang="ko-KR" sz="1800" b="1" dirty="0">
                <a:sym typeface="Wingdings" panose="05000000000000000000" pitchFamily="2" charset="2"/>
              </a:rPr>
              <a:t>1</a:t>
            </a:r>
            <a:r>
              <a:rPr lang="ko-KR" altLang="en-US" sz="1800" b="1" dirty="0">
                <a:sym typeface="Wingdings" panose="05000000000000000000" pitchFamily="2" charset="2"/>
              </a:rPr>
              <a:t>개가 </a:t>
            </a:r>
            <a:r>
              <a:rPr lang="en-US" altLang="ko-KR" sz="18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800" b="1" dirty="0">
                <a:sym typeface="Wingdings" panose="05000000000000000000" pitchFamily="2" charset="2"/>
              </a:rPr>
              <a:t>로 </a:t>
            </a:r>
            <a:r>
              <a:rPr lang="en-US" altLang="ko-KR" sz="1800" b="1" dirty="0">
                <a:sym typeface="Wingdings" panose="05000000000000000000" pitchFamily="2" charset="2"/>
              </a:rPr>
              <a:t>(01) flip  </a:t>
            </a:r>
          </a:p>
          <a:p>
            <a:pPr lvl="1">
              <a:lnSpc>
                <a:spcPct val="200000"/>
              </a:lnSpc>
            </a:pPr>
            <a:endParaRPr lang="en-US" altLang="ko-KR" sz="18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E3B33A-B0AC-1445-430E-530A6763C95B}"/>
              </a:ext>
            </a:extLst>
          </p:cNvPr>
          <p:cNvCxnSpPr>
            <a:cxnSpLocks/>
          </p:cNvCxnSpPr>
          <p:nvPr/>
        </p:nvCxnSpPr>
        <p:spPr>
          <a:xfrm>
            <a:off x="3540367" y="2730798"/>
            <a:ext cx="27843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E0EBDE24-5650-9277-3C99-C66FE143A8EF}"/>
              </a:ext>
            </a:extLst>
          </p:cNvPr>
          <p:cNvSpPr/>
          <p:nvPr/>
        </p:nvSpPr>
        <p:spPr>
          <a:xfrm>
            <a:off x="4616036" y="2964920"/>
            <a:ext cx="389299" cy="2147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B60A5-A751-708B-C643-33605F8CD0FE}"/>
              </a:ext>
            </a:extLst>
          </p:cNvPr>
          <p:cNvSpPr txBox="1"/>
          <p:nvPr/>
        </p:nvSpPr>
        <p:spPr>
          <a:xfrm>
            <a:off x="4553547" y="3177803"/>
            <a:ext cx="6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90°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9AA5F3-B844-582E-4D6A-986081BCA1B6}"/>
              </a:ext>
            </a:extLst>
          </p:cNvPr>
          <p:cNvGrpSpPr/>
          <p:nvPr/>
        </p:nvGrpSpPr>
        <p:grpSpPr>
          <a:xfrm>
            <a:off x="7805402" y="612767"/>
            <a:ext cx="3733524" cy="794204"/>
            <a:chOff x="7628572" y="982744"/>
            <a:chExt cx="3733524" cy="794204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A96157B-6601-4BAC-4720-40F3D5DA136E}"/>
                </a:ext>
              </a:extLst>
            </p:cNvPr>
            <p:cNvCxnSpPr/>
            <p:nvPr/>
          </p:nvCxnSpPr>
          <p:spPr>
            <a:xfrm>
              <a:off x="7628572" y="1024054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B5D10E-2BB7-9F7D-62B2-C4FFD6775CEC}"/>
                </a:ext>
              </a:extLst>
            </p:cNvPr>
            <p:cNvSpPr txBox="1"/>
            <p:nvPr/>
          </p:nvSpPr>
          <p:spPr>
            <a:xfrm>
              <a:off x="7804087" y="982744"/>
              <a:ext cx="3558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:</a:t>
              </a:r>
              <a:r>
                <a:rPr lang="en-US" altLang="ko-KR" sz="1400" dirty="0"/>
                <a:t> </a:t>
              </a:r>
              <a:r>
                <a:rPr lang="en-US" altLang="ko-KR" sz="1400" b="1" dirty="0" err="1"/>
                <a:t>Rowhammer</a:t>
              </a:r>
              <a:r>
                <a:rPr lang="en-US" altLang="ko-KR" sz="1400" b="1" dirty="0"/>
                <a:t>   </a:t>
              </a:r>
              <a:r>
                <a:rPr lang="ko-KR" altLang="en-US" sz="1400" b="1" dirty="0"/>
                <a:t>에 의한 </a:t>
              </a:r>
              <a:r>
                <a:rPr lang="en-US" altLang="ko-KR" sz="1400" b="1" dirty="0"/>
                <a:t>bit-flip (1</a:t>
              </a:r>
              <a:r>
                <a:rPr lang="en-US" altLang="ko-KR" sz="1400" b="1" dirty="0">
                  <a:sym typeface="Wingdings" panose="05000000000000000000" pitchFamily="2" charset="2"/>
                </a:rPr>
                <a:t>0)</a:t>
              </a:r>
              <a:endParaRPr lang="ko-KR" altLang="en-US" sz="1400" b="1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81ED425-3C29-3F9A-E7EB-29CF3F2C3031}"/>
                </a:ext>
              </a:extLst>
            </p:cNvPr>
            <p:cNvCxnSpPr/>
            <p:nvPr/>
          </p:nvCxnSpPr>
          <p:spPr>
            <a:xfrm>
              <a:off x="7628572" y="1448926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A01A64-F834-8F38-1A4B-024B70C91ACA}"/>
                </a:ext>
              </a:extLst>
            </p:cNvPr>
            <p:cNvSpPr txBox="1"/>
            <p:nvPr/>
          </p:nvSpPr>
          <p:spPr>
            <a:xfrm>
              <a:off x="7804087" y="1407616"/>
              <a:ext cx="3558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: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Aliasing Triple </a:t>
              </a:r>
              <a:r>
                <a:rPr lang="ko-KR" altLang="en-US" sz="1400" b="1" dirty="0"/>
                <a:t>에 의한 </a:t>
              </a:r>
              <a:r>
                <a:rPr lang="en-US" altLang="ko-KR" sz="1400" b="1" dirty="0"/>
                <a:t>bit-flip (0</a:t>
              </a:r>
              <a:r>
                <a:rPr lang="en-US" altLang="ko-KR" sz="1400" b="1" dirty="0">
                  <a:sym typeface="Wingdings" panose="05000000000000000000" pitchFamily="2" charset="2"/>
                </a:rPr>
                <a:t>1)</a:t>
              </a:r>
              <a:endParaRPr lang="ko-KR" altLang="en-US" sz="1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C73156-615C-BF53-8D18-CE1ABD6EB100}"/>
              </a:ext>
            </a:extLst>
          </p:cNvPr>
          <p:cNvGrpSpPr/>
          <p:nvPr/>
        </p:nvGrpSpPr>
        <p:grpSpPr>
          <a:xfrm>
            <a:off x="6541146" y="2207677"/>
            <a:ext cx="5785918" cy="1199100"/>
            <a:chOff x="6498150" y="5019181"/>
            <a:chExt cx="5785918" cy="119910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569106A-1358-7D4C-81FF-C5BD42AB4389}"/>
                </a:ext>
              </a:extLst>
            </p:cNvPr>
            <p:cNvCxnSpPr/>
            <p:nvPr/>
          </p:nvCxnSpPr>
          <p:spPr>
            <a:xfrm>
              <a:off x="9855726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CB14F1A-9A5C-0C3E-7C01-963308AEB5AA}"/>
                </a:ext>
              </a:extLst>
            </p:cNvPr>
            <p:cNvCxnSpPr/>
            <p:nvPr/>
          </p:nvCxnSpPr>
          <p:spPr>
            <a:xfrm>
              <a:off x="10552842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93FE2E0-E7E2-5262-FD1C-3116A0ABFA97}"/>
                </a:ext>
              </a:extLst>
            </p:cNvPr>
            <p:cNvCxnSpPr/>
            <p:nvPr/>
          </p:nvCxnSpPr>
          <p:spPr>
            <a:xfrm>
              <a:off x="8602848" y="5019181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5401015-AFF1-D869-F5FD-178A7589271D}"/>
                </a:ext>
              </a:extLst>
            </p:cNvPr>
            <p:cNvGrpSpPr/>
            <p:nvPr/>
          </p:nvGrpSpPr>
          <p:grpSpPr>
            <a:xfrm>
              <a:off x="6498150" y="5348707"/>
              <a:ext cx="5785918" cy="869574"/>
              <a:chOff x="6406082" y="2054391"/>
              <a:chExt cx="5785918" cy="869574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B14F3F2-EABA-CE5A-7D17-5E50F0C456AA}"/>
                  </a:ext>
                </a:extLst>
              </p:cNvPr>
              <p:cNvGrpSpPr/>
              <p:nvPr/>
            </p:nvGrpSpPr>
            <p:grpSpPr>
              <a:xfrm>
                <a:off x="6406082" y="2054391"/>
                <a:ext cx="5785918" cy="869574"/>
                <a:chOff x="6406082" y="2054391"/>
                <a:chExt cx="5785918" cy="869574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1ABFDFC-9D11-93FA-DE62-0F64759F7E9B}"/>
                    </a:ext>
                  </a:extLst>
                </p:cNvPr>
                <p:cNvSpPr/>
                <p:nvPr/>
              </p:nvSpPr>
              <p:spPr>
                <a:xfrm>
                  <a:off x="6600732" y="2054391"/>
                  <a:ext cx="526911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6596A-C5F4-DBCB-E8CD-7AFB94155405}"/>
                    </a:ext>
                  </a:extLst>
                </p:cNvPr>
                <p:cNvSpPr txBox="1"/>
                <p:nvPr/>
              </p:nvSpPr>
              <p:spPr>
                <a:xfrm>
                  <a:off x="6406082" y="2545581"/>
                  <a:ext cx="38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0</a:t>
                  </a:r>
                  <a:endParaRPr lang="ko-KR" altLang="en-US" b="1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14D0B7B-A255-D56D-5E7C-D8231D8079AF}"/>
                    </a:ext>
                  </a:extLst>
                </p:cNvPr>
                <p:cNvSpPr txBox="1"/>
                <p:nvPr/>
              </p:nvSpPr>
              <p:spPr>
                <a:xfrm>
                  <a:off x="11547698" y="2545581"/>
                  <a:ext cx="644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136</a:t>
                  </a:r>
                  <a:endParaRPr lang="ko-KR" altLang="en-US" b="1" dirty="0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D09E0E5-F22B-AF67-B772-F2C2E83F905C}"/>
                    </a:ext>
                  </a:extLst>
                </p:cNvPr>
                <p:cNvSpPr/>
                <p:nvPr/>
              </p:nvSpPr>
              <p:spPr>
                <a:xfrm>
                  <a:off x="8127750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633B0BF-27A5-E6BE-B267-B81521F45920}"/>
                    </a:ext>
                  </a:extLst>
                </p:cNvPr>
                <p:cNvSpPr txBox="1"/>
                <p:nvPr/>
              </p:nvSpPr>
              <p:spPr>
                <a:xfrm>
                  <a:off x="8050043" y="2554633"/>
                  <a:ext cx="10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ym typeface="Wingdings" panose="05000000000000000000" pitchFamily="2" charset="2"/>
                    </a:rPr>
                    <a:t>n</a:t>
                  </a:r>
                  <a:endParaRPr lang="ko-KR" altLang="en-US" b="1" dirty="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E722931-3C25-1728-DFF7-78157531563D}"/>
                    </a:ext>
                  </a:extLst>
                </p:cNvPr>
                <p:cNvSpPr/>
                <p:nvPr/>
              </p:nvSpPr>
              <p:spPr>
                <a:xfrm>
                  <a:off x="10991662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8521E7-ACEA-1DF2-E81B-701ECF5C0CDA}"/>
                  </a:ext>
                </a:extLst>
              </p:cNvPr>
              <p:cNvSpPr txBox="1"/>
              <p:nvPr/>
            </p:nvSpPr>
            <p:spPr>
              <a:xfrm>
                <a:off x="10913955" y="2108465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ECC</a:t>
                </a:r>
                <a:endParaRPr lang="ko-KR" altLang="en-US" b="1" dirty="0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59C21D9-5972-AA1F-EE06-78D56BD26C0F}"/>
              </a:ext>
            </a:extLst>
          </p:cNvPr>
          <p:cNvGrpSpPr/>
          <p:nvPr/>
        </p:nvGrpSpPr>
        <p:grpSpPr>
          <a:xfrm>
            <a:off x="2119844" y="717132"/>
            <a:ext cx="977473" cy="2972304"/>
            <a:chOff x="3222342" y="3720596"/>
            <a:chExt cx="977473" cy="2972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288F48D-1867-67F0-0C45-876F96AD0467}"/>
                </a:ext>
              </a:extLst>
            </p:cNvPr>
            <p:cNvSpPr/>
            <p:nvPr/>
          </p:nvSpPr>
          <p:spPr>
            <a:xfrm>
              <a:off x="3370559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44" name="Rectangle 159">
              <a:extLst>
                <a:ext uri="{FF2B5EF4-FFF2-40B4-BE49-F238E27FC236}">
                  <a16:creationId xmlns:a16="http://schemas.microsoft.com/office/drawing/2014/main" id="{FA65E14B-741C-D172-2483-CEDDACC8E1B3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159">
              <a:extLst>
                <a:ext uri="{FF2B5EF4-FFF2-40B4-BE49-F238E27FC236}">
                  <a16:creationId xmlns:a16="http://schemas.microsoft.com/office/drawing/2014/main" id="{6DC80027-B5AB-FE45-BC5E-4AE6E0418175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48" name="Rectangle 159">
              <a:extLst>
                <a:ext uri="{FF2B5EF4-FFF2-40B4-BE49-F238E27FC236}">
                  <a16:creationId xmlns:a16="http://schemas.microsoft.com/office/drawing/2014/main" id="{07BD98A0-FF0C-1FCA-A496-400DB7CA3960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49" name="Rectangle 159">
              <a:extLst>
                <a:ext uri="{FF2B5EF4-FFF2-40B4-BE49-F238E27FC236}">
                  <a16:creationId xmlns:a16="http://schemas.microsoft.com/office/drawing/2014/main" id="{AC5E8EA8-A16A-4C8B-2267-85C3579DB85F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603E54-D298-F492-3F5D-438D10BCA5C7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51" name="Rectangle 159">
              <a:extLst>
                <a:ext uri="{FF2B5EF4-FFF2-40B4-BE49-F238E27FC236}">
                  <a16:creationId xmlns:a16="http://schemas.microsoft.com/office/drawing/2014/main" id="{7ED46BED-18AD-3BDB-E5E9-85C923D0580A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A7BC865-8C4D-60F7-2037-3E82302574FB}"/>
              </a:ext>
            </a:extLst>
          </p:cNvPr>
          <p:cNvSpPr/>
          <p:nvPr/>
        </p:nvSpPr>
        <p:spPr>
          <a:xfrm>
            <a:off x="362139" y="1475377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Rectangle 159">
            <a:extLst>
              <a:ext uri="{FF2B5EF4-FFF2-40B4-BE49-F238E27FC236}">
                <a16:creationId xmlns:a16="http://schemas.microsoft.com/office/drawing/2014/main" id="{085BCCB2-C1AC-370B-034A-4B2B56D5758F}"/>
              </a:ext>
            </a:extLst>
          </p:cNvPr>
          <p:cNvSpPr/>
          <p:nvPr/>
        </p:nvSpPr>
        <p:spPr>
          <a:xfrm>
            <a:off x="2201125" y="1557907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D7E9967-0252-394B-D6C9-6EAFB480F3E7}"/>
              </a:ext>
            </a:extLst>
          </p:cNvPr>
          <p:cNvSpPr/>
          <p:nvPr/>
        </p:nvSpPr>
        <p:spPr>
          <a:xfrm>
            <a:off x="3773436" y="20400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068EB24-8677-E2A5-8882-A46FA6BF2269}"/>
              </a:ext>
            </a:extLst>
          </p:cNvPr>
          <p:cNvSpPr/>
          <p:nvPr/>
        </p:nvSpPr>
        <p:spPr>
          <a:xfrm>
            <a:off x="1100361" y="201691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071827C-F18E-5A9F-A075-E15CB2F72A4F}"/>
              </a:ext>
            </a:extLst>
          </p:cNvPr>
          <p:cNvCxnSpPr>
            <a:cxnSpLocks/>
          </p:cNvCxnSpPr>
          <p:nvPr/>
        </p:nvCxnSpPr>
        <p:spPr>
          <a:xfrm>
            <a:off x="1874067" y="3158393"/>
            <a:ext cx="1478733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064B31-427E-57E3-88F1-8101F15FCAD1}"/>
              </a:ext>
            </a:extLst>
          </p:cNvPr>
          <p:cNvSpPr/>
          <p:nvPr/>
        </p:nvSpPr>
        <p:spPr>
          <a:xfrm>
            <a:off x="2142509" y="390865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Case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259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1DDAA6-103F-1558-429C-B5B97EE8A6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BD76CD-1AE9-E52F-1362-5FE41D6C0C52}"/>
              </a:ext>
            </a:extLst>
          </p:cNvPr>
          <p:cNvGrpSpPr/>
          <p:nvPr/>
        </p:nvGrpSpPr>
        <p:grpSpPr>
          <a:xfrm>
            <a:off x="3163530" y="500457"/>
            <a:ext cx="5785918" cy="1199100"/>
            <a:chOff x="6498150" y="5019181"/>
            <a:chExt cx="5785918" cy="1199100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36D7A58-A6DC-C463-90B0-1120D1BA0CFD}"/>
                </a:ext>
              </a:extLst>
            </p:cNvPr>
            <p:cNvCxnSpPr/>
            <p:nvPr/>
          </p:nvCxnSpPr>
          <p:spPr>
            <a:xfrm>
              <a:off x="9855726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B9D12E5-3DE2-DC38-85C4-1925FA0F096C}"/>
                </a:ext>
              </a:extLst>
            </p:cNvPr>
            <p:cNvCxnSpPr/>
            <p:nvPr/>
          </p:nvCxnSpPr>
          <p:spPr>
            <a:xfrm>
              <a:off x="10552842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70FB2E0-717F-E222-C28B-F3A12C08A557}"/>
                </a:ext>
              </a:extLst>
            </p:cNvPr>
            <p:cNvCxnSpPr/>
            <p:nvPr/>
          </p:nvCxnSpPr>
          <p:spPr>
            <a:xfrm>
              <a:off x="8602848" y="5019181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779661-DA7F-4249-5794-F3EC3E590A43}"/>
                </a:ext>
              </a:extLst>
            </p:cNvPr>
            <p:cNvGrpSpPr/>
            <p:nvPr/>
          </p:nvGrpSpPr>
          <p:grpSpPr>
            <a:xfrm>
              <a:off x="6498150" y="5348707"/>
              <a:ext cx="5785918" cy="869574"/>
              <a:chOff x="6406082" y="2054391"/>
              <a:chExt cx="5785918" cy="86957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67384619-C867-CE22-C0AC-01B3C33907B5}"/>
                  </a:ext>
                </a:extLst>
              </p:cNvPr>
              <p:cNvGrpSpPr/>
              <p:nvPr/>
            </p:nvGrpSpPr>
            <p:grpSpPr>
              <a:xfrm>
                <a:off x="6406082" y="2054391"/>
                <a:ext cx="5785918" cy="869574"/>
                <a:chOff x="6406082" y="2054391"/>
                <a:chExt cx="5785918" cy="869574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481DAFB-F576-430D-7722-514E1CFD227B}"/>
                    </a:ext>
                  </a:extLst>
                </p:cNvPr>
                <p:cNvSpPr/>
                <p:nvPr/>
              </p:nvSpPr>
              <p:spPr>
                <a:xfrm>
                  <a:off x="6600732" y="2054391"/>
                  <a:ext cx="526911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DD50F5-C625-2A9F-7911-65B406C23A0E}"/>
                    </a:ext>
                  </a:extLst>
                </p:cNvPr>
                <p:cNvSpPr txBox="1"/>
                <p:nvPr/>
              </p:nvSpPr>
              <p:spPr>
                <a:xfrm>
                  <a:off x="6406082" y="2545581"/>
                  <a:ext cx="38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0</a:t>
                  </a:r>
                  <a:endParaRPr lang="ko-KR" altLang="en-US" b="1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4ED866-691E-E38F-5413-7243FF5B6880}"/>
                    </a:ext>
                  </a:extLst>
                </p:cNvPr>
                <p:cNvSpPr txBox="1"/>
                <p:nvPr/>
              </p:nvSpPr>
              <p:spPr>
                <a:xfrm>
                  <a:off x="11547698" y="2545581"/>
                  <a:ext cx="644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136</a:t>
                  </a:r>
                  <a:endParaRPr lang="ko-KR" altLang="en-US" b="1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9E794480-9259-DF61-E7D3-76EA07E29D2F}"/>
                    </a:ext>
                  </a:extLst>
                </p:cNvPr>
                <p:cNvSpPr/>
                <p:nvPr/>
              </p:nvSpPr>
              <p:spPr>
                <a:xfrm>
                  <a:off x="8127750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694BB7F-935D-AB76-4F94-EF43AD7D5BF0}"/>
                    </a:ext>
                  </a:extLst>
                </p:cNvPr>
                <p:cNvSpPr txBox="1"/>
                <p:nvPr/>
              </p:nvSpPr>
              <p:spPr>
                <a:xfrm>
                  <a:off x="8050043" y="2554633"/>
                  <a:ext cx="10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ym typeface="Wingdings" panose="05000000000000000000" pitchFamily="2" charset="2"/>
                    </a:rPr>
                    <a:t>n</a:t>
                  </a:r>
                  <a:endParaRPr lang="ko-KR" altLang="en-US" b="1" dirty="0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4D5ABF3-C29E-A643-B383-5FF7776231AA}"/>
                    </a:ext>
                  </a:extLst>
                </p:cNvPr>
                <p:cNvSpPr/>
                <p:nvPr/>
              </p:nvSpPr>
              <p:spPr>
                <a:xfrm>
                  <a:off x="10991662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5E0672-FD35-0781-5CB8-3B4793EC9C42}"/>
                  </a:ext>
                </a:extLst>
              </p:cNvPr>
              <p:cNvSpPr txBox="1"/>
              <p:nvPr/>
            </p:nvSpPr>
            <p:spPr>
              <a:xfrm>
                <a:off x="10913955" y="2108465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ECC</a:t>
                </a:r>
                <a:endParaRPr lang="ko-KR" altLang="en-US" b="1" dirty="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6340D47-3F7B-F1D5-3D81-5C278AE0032C}"/>
              </a:ext>
            </a:extLst>
          </p:cNvPr>
          <p:cNvSpPr txBox="1"/>
          <p:nvPr/>
        </p:nvSpPr>
        <p:spPr>
          <a:xfrm>
            <a:off x="525659" y="3752452"/>
            <a:ext cx="11990894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n(8 bit) </a:t>
            </a:r>
            <a:r>
              <a:rPr lang="ko-KR" altLang="en-US" b="1" dirty="0"/>
              <a:t>를 구간 별로 나누어서</a:t>
            </a:r>
            <a:r>
              <a:rPr lang="en-US" altLang="ko-KR" b="1" dirty="0"/>
              <a:t>(0~7, 8~15 . . . )</a:t>
            </a:r>
            <a:r>
              <a:rPr lang="ko-KR" altLang="en-US" b="1" dirty="0"/>
              <a:t> </a:t>
            </a:r>
            <a:r>
              <a:rPr lang="en-US" altLang="ko-KR" b="1" dirty="0"/>
              <a:t>Aliasing Triple </a:t>
            </a:r>
            <a:r>
              <a:rPr lang="ko-KR" altLang="en-US" b="1" dirty="0"/>
              <a:t>을 만족하는 쌍을 탐색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    는 </a:t>
            </a:r>
            <a:r>
              <a:rPr lang="en-US" altLang="ko-KR" b="1" dirty="0"/>
              <a:t>bit</a:t>
            </a:r>
            <a:r>
              <a:rPr lang="ko-KR" altLang="en-US" b="1" dirty="0"/>
              <a:t>가 </a:t>
            </a: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에 </a:t>
            </a:r>
            <a:r>
              <a:rPr lang="en-US" altLang="ko-KR" b="1" dirty="0"/>
              <a:t>1 </a:t>
            </a:r>
            <a:r>
              <a:rPr lang="en-US" altLang="ko-KR" b="1" dirty="0">
                <a:sym typeface="Wingdings" panose="05000000000000000000" pitchFamily="2" charset="2"/>
              </a:rPr>
              <a:t> 0 </a:t>
            </a:r>
            <a:r>
              <a:rPr lang="ko-KR" altLang="en-US" b="1" dirty="0">
                <a:sym typeface="Wingdings" panose="05000000000000000000" pitchFamily="2" charset="2"/>
              </a:rPr>
              <a:t>으로 </a:t>
            </a:r>
            <a:r>
              <a:rPr lang="en-US" altLang="ko-KR" b="1" dirty="0"/>
              <a:t>flip</a:t>
            </a:r>
            <a:r>
              <a:rPr lang="ko-KR" altLang="en-US" b="1" dirty="0"/>
              <a:t> 될 확률 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ym typeface="Wingdings" panose="05000000000000000000" pitchFamily="2" charset="2"/>
              </a:rPr>
              <a:t>(136 –n ) </a:t>
            </a:r>
            <a:r>
              <a:rPr lang="ko-KR" altLang="en-US" sz="1800" b="1" dirty="0">
                <a:sym typeface="Wingdings" panose="05000000000000000000" pitchFamily="2" charset="2"/>
              </a:rPr>
              <a:t>개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중 </a:t>
            </a:r>
            <a:r>
              <a:rPr lang="en-US" altLang="ko-KR" sz="1800" b="1" dirty="0">
                <a:sym typeface="Wingdings" panose="05000000000000000000" pitchFamily="2" charset="2"/>
              </a:rPr>
              <a:t>2</a:t>
            </a:r>
            <a:r>
              <a:rPr lang="ko-KR" altLang="en-US" sz="1800" b="1" dirty="0">
                <a:sym typeface="Wingdings" panose="05000000000000000000" pitchFamily="2" charset="2"/>
              </a:rPr>
              <a:t>개에서 </a:t>
            </a:r>
            <a:r>
              <a:rPr lang="en-US" altLang="ko-KR" sz="18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에 의해 </a:t>
            </a:r>
            <a:r>
              <a:rPr lang="en-US" altLang="ko-KR" sz="1800" b="1" dirty="0">
                <a:sym typeface="Wingdings" panose="05000000000000000000" pitchFamily="2" charset="2"/>
              </a:rPr>
              <a:t>(10) flip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될 확률 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 index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0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~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7</a:t>
            </a:r>
            <a:r>
              <a:rPr lang="ko-KR" altLang="en-US" b="1" dirty="0">
                <a:sym typeface="Wingdings" panose="05000000000000000000" pitchFamily="2" charset="2"/>
              </a:rPr>
              <a:t> 에서 </a:t>
            </a:r>
            <a:r>
              <a:rPr lang="en-US" altLang="ko-KR" b="1" dirty="0">
                <a:sym typeface="Wingdings" panose="05000000000000000000" pitchFamily="2" charset="2"/>
              </a:rPr>
              <a:t>Aliasing Triple </a:t>
            </a:r>
            <a:r>
              <a:rPr lang="ko-KR" altLang="en-US" b="1" dirty="0">
                <a:sym typeface="Wingdings" panose="05000000000000000000" pitchFamily="2" charset="2"/>
              </a:rPr>
              <a:t>이 일어날 확률 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55AE468-A416-DFA1-181E-ECCDE1EDF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53669"/>
              </p:ext>
            </p:extLst>
          </p:nvPr>
        </p:nvGraphicFramePr>
        <p:xfrm>
          <a:off x="361244" y="2280356"/>
          <a:ext cx="11638845" cy="1080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045">
                  <a:extLst>
                    <a:ext uri="{9D8B030D-6E8A-4147-A177-3AD203B41FA5}">
                      <a16:colId xmlns:a16="http://schemas.microsoft.com/office/drawing/2014/main" val="9626531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45622570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54555906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57730606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45413531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22355091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42406233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99882550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43372852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56198936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2277794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27444376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1760988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14982915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51056568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9527160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313620632"/>
                    </a:ext>
                  </a:extLst>
                </a:gridCol>
              </a:tblGrid>
              <a:tr h="440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0~7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8~15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16~23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24~31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32~39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40~47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48~55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56~63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64~71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72~79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80~87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88~95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96~103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104~111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112~119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120~127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89230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of Aliasing Triple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65824463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667F85D-748B-B4B4-B719-5703D4FA4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36" y="4717618"/>
            <a:ext cx="485318" cy="4229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9DBD20-79D8-663E-982C-6A2EC99F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285" y="4717618"/>
            <a:ext cx="845611" cy="406474"/>
          </a:xfrm>
          <a:prstGeom prst="rect">
            <a:avLst/>
          </a:prstGeom>
        </p:spPr>
      </p:pic>
      <p:pic>
        <p:nvPicPr>
          <p:cNvPr id="25" name="그림 24" descr="블랙, 어둠이(가) 표시된 사진&#10;&#10;자동 생성된 설명">
            <a:extLst>
              <a:ext uri="{FF2B5EF4-FFF2-40B4-BE49-F238E27FC236}">
                <a16:creationId xmlns:a16="http://schemas.microsoft.com/office/drawing/2014/main" id="{07D0A48E-DEB2-634A-E7AF-732ED71D1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9" y="5259657"/>
            <a:ext cx="3095238" cy="71428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617446-DD01-8177-C0A4-C1EFB098232A}"/>
              </a:ext>
            </a:extLst>
          </p:cNvPr>
          <p:cNvSpPr/>
          <p:nvPr/>
        </p:nvSpPr>
        <p:spPr>
          <a:xfrm>
            <a:off x="1229868" y="2199133"/>
            <a:ext cx="754380" cy="122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0E56185A-F032-188A-ED5D-BBF8FD379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77" y="5938495"/>
            <a:ext cx="137142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1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1DDAA6-103F-1558-429C-B5B97EE8A6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BD76CD-1AE9-E52F-1362-5FE41D6C0C52}"/>
              </a:ext>
            </a:extLst>
          </p:cNvPr>
          <p:cNvGrpSpPr/>
          <p:nvPr/>
        </p:nvGrpSpPr>
        <p:grpSpPr>
          <a:xfrm>
            <a:off x="3163530" y="500457"/>
            <a:ext cx="5785918" cy="1199100"/>
            <a:chOff x="6498150" y="5019181"/>
            <a:chExt cx="5785918" cy="1199100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36D7A58-A6DC-C463-90B0-1120D1BA0CFD}"/>
                </a:ext>
              </a:extLst>
            </p:cNvPr>
            <p:cNvCxnSpPr/>
            <p:nvPr/>
          </p:nvCxnSpPr>
          <p:spPr>
            <a:xfrm>
              <a:off x="9855726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B9D12E5-3DE2-DC38-85C4-1925FA0F096C}"/>
                </a:ext>
              </a:extLst>
            </p:cNvPr>
            <p:cNvCxnSpPr/>
            <p:nvPr/>
          </p:nvCxnSpPr>
          <p:spPr>
            <a:xfrm>
              <a:off x="10552842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70FB2E0-717F-E222-C28B-F3A12C08A557}"/>
                </a:ext>
              </a:extLst>
            </p:cNvPr>
            <p:cNvCxnSpPr/>
            <p:nvPr/>
          </p:nvCxnSpPr>
          <p:spPr>
            <a:xfrm>
              <a:off x="8602848" y="5019181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779661-DA7F-4249-5794-F3EC3E590A43}"/>
                </a:ext>
              </a:extLst>
            </p:cNvPr>
            <p:cNvGrpSpPr/>
            <p:nvPr/>
          </p:nvGrpSpPr>
          <p:grpSpPr>
            <a:xfrm>
              <a:off x="6498150" y="5348707"/>
              <a:ext cx="5785918" cy="869574"/>
              <a:chOff x="6406082" y="2054391"/>
              <a:chExt cx="5785918" cy="86957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67384619-C867-CE22-C0AC-01B3C33907B5}"/>
                  </a:ext>
                </a:extLst>
              </p:cNvPr>
              <p:cNvGrpSpPr/>
              <p:nvPr/>
            </p:nvGrpSpPr>
            <p:grpSpPr>
              <a:xfrm>
                <a:off x="6406082" y="2054391"/>
                <a:ext cx="5785918" cy="869574"/>
                <a:chOff x="6406082" y="2054391"/>
                <a:chExt cx="5785918" cy="869574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481DAFB-F576-430D-7722-514E1CFD227B}"/>
                    </a:ext>
                  </a:extLst>
                </p:cNvPr>
                <p:cNvSpPr/>
                <p:nvPr/>
              </p:nvSpPr>
              <p:spPr>
                <a:xfrm>
                  <a:off x="6600732" y="2054391"/>
                  <a:ext cx="526911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DD50F5-C625-2A9F-7911-65B406C23A0E}"/>
                    </a:ext>
                  </a:extLst>
                </p:cNvPr>
                <p:cNvSpPr txBox="1"/>
                <p:nvPr/>
              </p:nvSpPr>
              <p:spPr>
                <a:xfrm>
                  <a:off x="6406082" y="2545581"/>
                  <a:ext cx="38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0</a:t>
                  </a:r>
                  <a:endParaRPr lang="ko-KR" altLang="en-US" b="1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4ED866-691E-E38F-5413-7243FF5B6880}"/>
                    </a:ext>
                  </a:extLst>
                </p:cNvPr>
                <p:cNvSpPr txBox="1"/>
                <p:nvPr/>
              </p:nvSpPr>
              <p:spPr>
                <a:xfrm>
                  <a:off x="11547698" y="2545581"/>
                  <a:ext cx="644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136</a:t>
                  </a:r>
                  <a:endParaRPr lang="ko-KR" altLang="en-US" b="1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9E794480-9259-DF61-E7D3-76EA07E29D2F}"/>
                    </a:ext>
                  </a:extLst>
                </p:cNvPr>
                <p:cNvSpPr/>
                <p:nvPr/>
              </p:nvSpPr>
              <p:spPr>
                <a:xfrm>
                  <a:off x="8127750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694BB7F-935D-AB76-4F94-EF43AD7D5BF0}"/>
                    </a:ext>
                  </a:extLst>
                </p:cNvPr>
                <p:cNvSpPr txBox="1"/>
                <p:nvPr/>
              </p:nvSpPr>
              <p:spPr>
                <a:xfrm>
                  <a:off x="8050043" y="2554633"/>
                  <a:ext cx="10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ym typeface="Wingdings" panose="05000000000000000000" pitchFamily="2" charset="2"/>
                    </a:rPr>
                    <a:t>n</a:t>
                  </a:r>
                  <a:endParaRPr lang="ko-KR" altLang="en-US" b="1" dirty="0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4D5ABF3-C29E-A643-B383-5FF7776231AA}"/>
                    </a:ext>
                  </a:extLst>
                </p:cNvPr>
                <p:cNvSpPr/>
                <p:nvPr/>
              </p:nvSpPr>
              <p:spPr>
                <a:xfrm>
                  <a:off x="10991662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5E0672-FD35-0781-5CB8-3B4793EC9C42}"/>
                  </a:ext>
                </a:extLst>
              </p:cNvPr>
              <p:cNvSpPr txBox="1"/>
              <p:nvPr/>
            </p:nvSpPr>
            <p:spPr>
              <a:xfrm>
                <a:off x="10913955" y="2108465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ECC</a:t>
                </a:r>
                <a:endParaRPr lang="ko-KR" altLang="en-US" b="1" dirty="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6340D47-3F7B-F1D5-3D81-5C278AE0032C}"/>
              </a:ext>
            </a:extLst>
          </p:cNvPr>
          <p:cNvSpPr txBox="1"/>
          <p:nvPr/>
        </p:nvSpPr>
        <p:spPr>
          <a:xfrm>
            <a:off x="525659" y="3752452"/>
            <a:ext cx="11990894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index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0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~127 </a:t>
            </a:r>
            <a:r>
              <a:rPr lang="ko-KR" altLang="en-US" b="1" dirty="0">
                <a:sym typeface="Wingdings" panose="05000000000000000000" pitchFamily="2" charset="2"/>
              </a:rPr>
              <a:t>까지 </a:t>
            </a:r>
            <a:r>
              <a:rPr lang="en-US" altLang="ko-KR" b="1" dirty="0">
                <a:sym typeface="Wingdings" panose="05000000000000000000" pitchFamily="2" charset="2"/>
              </a:rPr>
              <a:t>8 </a:t>
            </a:r>
            <a:r>
              <a:rPr lang="ko-KR" altLang="en-US" b="1" dirty="0">
                <a:sym typeface="Wingdings" panose="05000000000000000000" pitchFamily="2" charset="2"/>
              </a:rPr>
              <a:t>씩 나눈 구간에서 </a:t>
            </a:r>
            <a:r>
              <a:rPr lang="en-US" altLang="ko-KR" b="1" dirty="0">
                <a:sym typeface="Wingdings" panose="05000000000000000000" pitchFamily="2" charset="2"/>
              </a:rPr>
              <a:t>Aliasing Triple </a:t>
            </a:r>
            <a:r>
              <a:rPr lang="ko-KR" altLang="en-US" b="1" dirty="0">
                <a:sym typeface="Wingdings" panose="05000000000000000000" pitchFamily="2" charset="2"/>
              </a:rPr>
              <a:t>이 일어날 확률 을 모두 더한 확률 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모든 확률을 더한 값 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PTE </a:t>
            </a:r>
            <a:r>
              <a:rPr lang="ko-KR" altLang="en-US" b="1" dirty="0">
                <a:sym typeface="Wingdings" panose="05000000000000000000" pitchFamily="2" charset="2"/>
              </a:rPr>
              <a:t>의 개수 </a:t>
            </a:r>
            <a:r>
              <a:rPr lang="en-US" altLang="ko-KR" b="1" dirty="0">
                <a:sym typeface="Wingdings" panose="05000000000000000000" pitchFamily="2" charset="2"/>
              </a:rPr>
              <a:t>:  32MBytes / 8Bytes  = 4,194,304    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ym typeface="Wingdings" panose="05000000000000000000" pitchFamily="2" charset="2"/>
              </a:rPr>
              <a:t>공격에 위험한 </a:t>
            </a:r>
            <a:r>
              <a:rPr lang="en-US" altLang="ko-KR" b="1" dirty="0">
                <a:sym typeface="Wingdings" panose="05000000000000000000" pitchFamily="2" charset="2"/>
              </a:rPr>
              <a:t>PTE </a:t>
            </a:r>
            <a:r>
              <a:rPr lang="ko-KR" altLang="en-US" b="1" dirty="0">
                <a:sym typeface="Wingdings" panose="05000000000000000000" pitchFamily="2" charset="2"/>
              </a:rPr>
              <a:t>의 개수 </a:t>
            </a:r>
            <a:r>
              <a:rPr lang="en-US" altLang="ko-KR" b="1" dirty="0">
                <a:sym typeface="Wingdings" panose="05000000000000000000" pitchFamily="2" charset="2"/>
              </a:rPr>
              <a:t>: 1.01 </a:t>
            </a:r>
            <a:r>
              <a:rPr lang="ko-KR" altLang="en-US" b="1" dirty="0">
                <a:sym typeface="Wingdings" panose="05000000000000000000" pitchFamily="2" charset="2"/>
              </a:rPr>
              <a:t>개</a:t>
            </a:r>
            <a:r>
              <a:rPr lang="en-US" altLang="ko-KR" b="1" dirty="0">
                <a:sym typeface="Wingdings" panose="05000000000000000000" pitchFamily="2" charset="2"/>
              </a:rPr>
              <a:t>                                      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55AE468-A416-DFA1-181E-ECCDE1EDFAD1}"/>
              </a:ext>
            </a:extLst>
          </p:cNvPr>
          <p:cNvGraphicFramePr>
            <a:graphicFrameLocks noGrp="1"/>
          </p:cNvGraphicFramePr>
          <p:nvPr/>
        </p:nvGraphicFramePr>
        <p:xfrm>
          <a:off x="361244" y="2280356"/>
          <a:ext cx="11638845" cy="1080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045">
                  <a:extLst>
                    <a:ext uri="{9D8B030D-6E8A-4147-A177-3AD203B41FA5}">
                      <a16:colId xmlns:a16="http://schemas.microsoft.com/office/drawing/2014/main" val="9626531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45622570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54555906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57730606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45413531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22355091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42406233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99882550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43372852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56198936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2277794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27444376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1760988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14982915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51056568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9527160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313620632"/>
                    </a:ext>
                  </a:extLst>
                </a:gridCol>
              </a:tblGrid>
              <a:tr h="440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0~7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8~15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16~23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24~31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32~39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40~47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48~55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56~63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64~71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72~79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80~87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88~95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96~103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104~111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112~119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120~127</a:t>
                      </a:r>
                    </a:p>
                  </a:txBody>
                  <a:tcPr marL="4233" marR="4233" marT="42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89230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of Aliasing Triple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264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65824463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617446-DD01-8177-C0A4-C1EFB098232A}"/>
              </a:ext>
            </a:extLst>
          </p:cNvPr>
          <p:cNvSpPr/>
          <p:nvPr/>
        </p:nvSpPr>
        <p:spPr>
          <a:xfrm>
            <a:off x="1229868" y="2199133"/>
            <a:ext cx="10904220" cy="122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C7BB2419-E3F6-3D13-C912-FDFD818F4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637" y="3825337"/>
            <a:ext cx="1371429" cy="838095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54CE3610-B686-1BB2-EE53-7F477B56E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79" y="4456966"/>
            <a:ext cx="6133333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6ACFB-9DC0-EC2B-A854-C028339F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B5205-91EE-7B47-BDA6-E9E6633A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9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8E984-3E19-5A11-1EBF-A8F0AB174084}"/>
              </a:ext>
            </a:extLst>
          </p:cNvPr>
          <p:cNvSpPr txBox="1"/>
          <p:nvPr/>
        </p:nvSpPr>
        <p:spPr>
          <a:xfrm>
            <a:off x="100553" y="3847891"/>
            <a:ext cx="11990894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8GB</a:t>
            </a:r>
            <a:r>
              <a:rPr lang="en-US" altLang="ko-KR" b="1" dirty="0"/>
              <a:t>ytes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물리 메모리 </a:t>
            </a:r>
            <a:r>
              <a:rPr lang="en-US" altLang="ko-KR" sz="1800" b="1" dirty="0"/>
              <a:t>+ 32MBytes PTP_ZONE </a:t>
            </a:r>
            <a:r>
              <a:rPr lang="ko-KR" altLang="en-US" sz="1800" b="1" dirty="0"/>
              <a:t>시나리오를 가정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Bank Group : 8</a:t>
            </a:r>
            <a:r>
              <a:rPr lang="ko-KR" altLang="en-US" sz="1800" b="1" dirty="0"/>
              <a:t>개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Bank : 16</a:t>
            </a:r>
            <a:r>
              <a:rPr lang="ko-KR" altLang="en-US" sz="1800" b="1" dirty="0"/>
              <a:t>개</a:t>
            </a:r>
            <a:r>
              <a:rPr lang="en-US" altLang="ko-KR" b="1" dirty="0"/>
              <a:t> (Bank Group </a:t>
            </a:r>
            <a:r>
              <a:rPr lang="ko-KR" altLang="en-US" b="1" dirty="0"/>
              <a:t>당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Row : 65,536</a:t>
            </a:r>
            <a:r>
              <a:rPr lang="ko-KR" altLang="en-US" sz="1800" b="1" dirty="0"/>
              <a:t>개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Column : 1024 </a:t>
            </a:r>
            <a:r>
              <a:rPr lang="ko-KR" altLang="en-US" b="1" dirty="0"/>
              <a:t>개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8329F-D448-5F5A-ECFF-D0B735F6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7" y="938338"/>
            <a:ext cx="9640645" cy="27150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7DB3F7-3EAE-C903-BC4C-3779E3DDF184}"/>
              </a:ext>
            </a:extLst>
          </p:cNvPr>
          <p:cNvSpPr/>
          <p:nvPr/>
        </p:nvSpPr>
        <p:spPr>
          <a:xfrm>
            <a:off x="7007381" y="1267486"/>
            <a:ext cx="1874069" cy="2385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3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8489A9B-6BA1-1233-3A09-C378422487AE}"/>
              </a:ext>
            </a:extLst>
          </p:cNvPr>
          <p:cNvGrpSpPr/>
          <p:nvPr/>
        </p:nvGrpSpPr>
        <p:grpSpPr>
          <a:xfrm rot="5400000">
            <a:off x="-392714" y="2863928"/>
            <a:ext cx="3722284" cy="1325563"/>
            <a:chOff x="3975128" y="1690640"/>
            <a:chExt cx="3722284" cy="1325563"/>
          </a:xfrm>
        </p:grpSpPr>
        <p:grpSp>
          <p:nvGrpSpPr>
            <p:cNvPr id="174" name="그룹 78">
              <a:extLst>
                <a:ext uri="{FF2B5EF4-FFF2-40B4-BE49-F238E27FC236}">
                  <a16:creationId xmlns:a16="http://schemas.microsoft.com/office/drawing/2014/main" id="{BD593F8D-31E6-BD0B-70E4-8218C65CB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176" name="직사각형 79">
                <a:extLst>
                  <a:ext uri="{FF2B5EF4-FFF2-40B4-BE49-F238E27FC236}">
                    <a16:creationId xmlns:a16="http://schemas.microsoft.com/office/drawing/2014/main" id="{58F5895C-4C00-C291-F91A-0B0579D1F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177" name="직사각형 80">
                <a:extLst>
                  <a:ext uri="{FF2B5EF4-FFF2-40B4-BE49-F238E27FC236}">
                    <a16:creationId xmlns:a16="http://schemas.microsoft.com/office/drawing/2014/main" id="{976691FB-7D6B-65DB-9E32-CC69D35A1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직사각형 81">
                <a:extLst>
                  <a:ext uri="{FF2B5EF4-FFF2-40B4-BE49-F238E27FC236}">
                    <a16:creationId xmlns:a16="http://schemas.microsoft.com/office/drawing/2014/main" id="{CF118205-B6D8-FD99-2BDD-BBD9F400AF01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직사각형 86">
                <a:extLst>
                  <a:ext uri="{FF2B5EF4-FFF2-40B4-BE49-F238E27FC236}">
                    <a16:creationId xmlns:a16="http://schemas.microsoft.com/office/drawing/2014/main" id="{72783D26-6FA2-D256-1062-DFEE7F9352F5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직사각형 87">
                <a:extLst>
                  <a:ext uri="{FF2B5EF4-FFF2-40B4-BE49-F238E27FC236}">
                    <a16:creationId xmlns:a16="http://schemas.microsoft.com/office/drawing/2014/main" id="{688D1387-BE0C-FCAA-DDF9-F3702DAD4C13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직사각형 88">
                <a:extLst>
                  <a:ext uri="{FF2B5EF4-FFF2-40B4-BE49-F238E27FC236}">
                    <a16:creationId xmlns:a16="http://schemas.microsoft.com/office/drawing/2014/main" id="{8D7DD37E-1DE0-9E1A-AB81-53608B4266D2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5" name="Rectangle 159">
              <a:extLst>
                <a:ext uri="{FF2B5EF4-FFF2-40B4-BE49-F238E27FC236}">
                  <a16:creationId xmlns:a16="http://schemas.microsoft.com/office/drawing/2014/main" id="{5C409763-FAE3-B36A-E1EE-F83A4AA3930D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B2E42-8FB0-7A71-B44C-F6C6C5D9EEDB}"/>
              </a:ext>
            </a:extLst>
          </p:cNvPr>
          <p:cNvSpPr txBox="1"/>
          <p:nvPr/>
        </p:nvSpPr>
        <p:spPr>
          <a:xfrm>
            <a:off x="2289381" y="2164906"/>
            <a:ext cx="1892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Chip : 4</a:t>
            </a:r>
          </a:p>
        </p:txBody>
      </p:sp>
    </p:spTree>
    <p:extLst>
      <p:ext uri="{BB962C8B-B14F-4D97-AF65-F5344CB8AC3E}">
        <p14:creationId xmlns:p14="http://schemas.microsoft.com/office/powerpoint/2010/main" val="312006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57E86FA7-5977-2628-BDE1-88E788CFCAC4}"/>
              </a:ext>
            </a:extLst>
          </p:cNvPr>
          <p:cNvSpPr txBox="1"/>
          <p:nvPr/>
        </p:nvSpPr>
        <p:spPr>
          <a:xfrm>
            <a:off x="4833181" y="286818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0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868D35-98F0-869D-F7D3-D17DA5072261}"/>
              </a:ext>
            </a:extLst>
          </p:cNvPr>
          <p:cNvSpPr/>
          <p:nvPr/>
        </p:nvSpPr>
        <p:spPr>
          <a:xfrm>
            <a:off x="4330518" y="625552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9174664-FB62-A672-7956-D62016C5CE41}"/>
              </a:ext>
            </a:extLst>
          </p:cNvPr>
          <p:cNvSpPr txBox="1"/>
          <p:nvPr/>
        </p:nvSpPr>
        <p:spPr>
          <a:xfrm>
            <a:off x="4769876" y="6233669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2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9A64FE4-102A-0665-A0BE-88154261DDA4}"/>
              </a:ext>
            </a:extLst>
          </p:cNvPr>
          <p:cNvSpPr/>
          <p:nvPr/>
        </p:nvSpPr>
        <p:spPr>
          <a:xfrm>
            <a:off x="4330517" y="3560226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E5AEFE-2F78-4FEE-CFF2-40FE1309A1CE}"/>
              </a:ext>
            </a:extLst>
          </p:cNvPr>
          <p:cNvSpPr txBox="1"/>
          <p:nvPr/>
        </p:nvSpPr>
        <p:spPr>
          <a:xfrm>
            <a:off x="6691614" y="286818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1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F5C3A6E-20D5-A747-C8B1-7D57CD117272}"/>
              </a:ext>
            </a:extLst>
          </p:cNvPr>
          <p:cNvSpPr/>
          <p:nvPr/>
        </p:nvSpPr>
        <p:spPr>
          <a:xfrm>
            <a:off x="6188951" y="625552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3B172AD-ED89-9071-D304-8DBE13431D0E}"/>
              </a:ext>
            </a:extLst>
          </p:cNvPr>
          <p:cNvSpPr/>
          <p:nvPr/>
        </p:nvSpPr>
        <p:spPr>
          <a:xfrm>
            <a:off x="6188950" y="3560226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9AD7C38-8DDA-C8A0-998B-691CD7551072}"/>
              </a:ext>
            </a:extLst>
          </p:cNvPr>
          <p:cNvSpPr txBox="1"/>
          <p:nvPr/>
        </p:nvSpPr>
        <p:spPr>
          <a:xfrm>
            <a:off x="6659590" y="6233669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3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A1225F5-420A-ED6C-B7AE-F210D53D47F5}"/>
              </a:ext>
            </a:extLst>
          </p:cNvPr>
          <p:cNvSpPr txBox="1"/>
          <p:nvPr/>
        </p:nvSpPr>
        <p:spPr>
          <a:xfrm>
            <a:off x="8596086" y="286818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4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51B1E58-F431-BF7C-BCE1-7720615401B8}"/>
              </a:ext>
            </a:extLst>
          </p:cNvPr>
          <p:cNvSpPr/>
          <p:nvPr/>
        </p:nvSpPr>
        <p:spPr>
          <a:xfrm>
            <a:off x="8093423" y="625552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65D0ED7-DACA-D352-F75B-06F8AE2AB750}"/>
              </a:ext>
            </a:extLst>
          </p:cNvPr>
          <p:cNvSpPr txBox="1"/>
          <p:nvPr/>
        </p:nvSpPr>
        <p:spPr>
          <a:xfrm>
            <a:off x="8532781" y="6233669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6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2BBE6B-B20F-EB82-CB39-B91646EECA88}"/>
              </a:ext>
            </a:extLst>
          </p:cNvPr>
          <p:cNvSpPr/>
          <p:nvPr/>
        </p:nvSpPr>
        <p:spPr>
          <a:xfrm>
            <a:off x="8093422" y="3560226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BEA08B-6D5C-41BE-4D75-3C41FF307D18}"/>
              </a:ext>
            </a:extLst>
          </p:cNvPr>
          <p:cNvSpPr txBox="1"/>
          <p:nvPr/>
        </p:nvSpPr>
        <p:spPr>
          <a:xfrm>
            <a:off x="10454519" y="286818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5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40D3D48-6A96-EEC7-9843-0B6B32CB4AA1}"/>
              </a:ext>
            </a:extLst>
          </p:cNvPr>
          <p:cNvSpPr/>
          <p:nvPr/>
        </p:nvSpPr>
        <p:spPr>
          <a:xfrm>
            <a:off x="9951856" y="625552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A239CB-9237-1FD3-5047-4A321C83F680}"/>
              </a:ext>
            </a:extLst>
          </p:cNvPr>
          <p:cNvSpPr/>
          <p:nvPr/>
        </p:nvSpPr>
        <p:spPr>
          <a:xfrm>
            <a:off x="9951855" y="3560226"/>
            <a:ext cx="1515811" cy="26154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1A3E22-F699-3C7E-3C7C-376BAA1AC922}"/>
              </a:ext>
            </a:extLst>
          </p:cNvPr>
          <p:cNvSpPr txBox="1"/>
          <p:nvPr/>
        </p:nvSpPr>
        <p:spPr>
          <a:xfrm>
            <a:off x="10422495" y="6233669"/>
            <a:ext cx="6370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BG 7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8489A9B-6BA1-1233-3A09-C378422487AE}"/>
              </a:ext>
            </a:extLst>
          </p:cNvPr>
          <p:cNvGrpSpPr/>
          <p:nvPr/>
        </p:nvGrpSpPr>
        <p:grpSpPr>
          <a:xfrm rot="5400000">
            <a:off x="-392714" y="2863928"/>
            <a:ext cx="3722284" cy="1325563"/>
            <a:chOff x="3975128" y="1690640"/>
            <a:chExt cx="3722284" cy="1325563"/>
          </a:xfrm>
        </p:grpSpPr>
        <p:grpSp>
          <p:nvGrpSpPr>
            <p:cNvPr id="174" name="그룹 78">
              <a:extLst>
                <a:ext uri="{FF2B5EF4-FFF2-40B4-BE49-F238E27FC236}">
                  <a16:creationId xmlns:a16="http://schemas.microsoft.com/office/drawing/2014/main" id="{BD593F8D-31E6-BD0B-70E4-8218C65CB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176" name="직사각형 79">
                <a:extLst>
                  <a:ext uri="{FF2B5EF4-FFF2-40B4-BE49-F238E27FC236}">
                    <a16:creationId xmlns:a16="http://schemas.microsoft.com/office/drawing/2014/main" id="{58F5895C-4C00-C291-F91A-0B0579D1F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177" name="직사각형 80">
                <a:extLst>
                  <a:ext uri="{FF2B5EF4-FFF2-40B4-BE49-F238E27FC236}">
                    <a16:creationId xmlns:a16="http://schemas.microsoft.com/office/drawing/2014/main" id="{976691FB-7D6B-65DB-9E32-CC69D35A1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직사각형 81">
                <a:extLst>
                  <a:ext uri="{FF2B5EF4-FFF2-40B4-BE49-F238E27FC236}">
                    <a16:creationId xmlns:a16="http://schemas.microsoft.com/office/drawing/2014/main" id="{CF118205-B6D8-FD99-2BDD-BBD9F400AF01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직사각형 86">
                <a:extLst>
                  <a:ext uri="{FF2B5EF4-FFF2-40B4-BE49-F238E27FC236}">
                    <a16:creationId xmlns:a16="http://schemas.microsoft.com/office/drawing/2014/main" id="{72783D26-6FA2-D256-1062-DFEE7F9352F5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직사각형 87">
                <a:extLst>
                  <a:ext uri="{FF2B5EF4-FFF2-40B4-BE49-F238E27FC236}">
                    <a16:creationId xmlns:a16="http://schemas.microsoft.com/office/drawing/2014/main" id="{688D1387-BE0C-FCAA-DDF9-F3702DAD4C13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직사각형 88">
                <a:extLst>
                  <a:ext uri="{FF2B5EF4-FFF2-40B4-BE49-F238E27FC236}">
                    <a16:creationId xmlns:a16="http://schemas.microsoft.com/office/drawing/2014/main" id="{8D7DD37E-1DE0-9E1A-AB81-53608B4266D2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5" name="Rectangle 159">
              <a:extLst>
                <a:ext uri="{FF2B5EF4-FFF2-40B4-BE49-F238E27FC236}">
                  <a16:creationId xmlns:a16="http://schemas.microsoft.com/office/drawing/2014/main" id="{5C409763-FAE3-B36A-E1EE-F83A4AA3930D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598F18C-6AC2-A603-0EB8-886D41F51D68}"/>
              </a:ext>
            </a:extLst>
          </p:cNvPr>
          <p:cNvSpPr/>
          <p:nvPr/>
        </p:nvSpPr>
        <p:spPr>
          <a:xfrm>
            <a:off x="3940971" y="219784"/>
            <a:ext cx="7949138" cy="6418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Straight Connector 127">
            <a:extLst>
              <a:ext uri="{FF2B5EF4-FFF2-40B4-BE49-F238E27FC236}">
                <a16:creationId xmlns:a16="http://schemas.microsoft.com/office/drawing/2014/main" id="{089195D8-3852-C1AB-722E-23ACB0B4DD99}"/>
              </a:ext>
            </a:extLst>
          </p:cNvPr>
          <p:cNvCxnSpPr>
            <a:cxnSpLocks/>
          </p:cNvCxnSpPr>
          <p:nvPr/>
        </p:nvCxnSpPr>
        <p:spPr>
          <a:xfrm flipH="1">
            <a:off x="2060222" y="286818"/>
            <a:ext cx="1586439" cy="195069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6" name="Straight Connector 127">
            <a:extLst>
              <a:ext uri="{FF2B5EF4-FFF2-40B4-BE49-F238E27FC236}">
                <a16:creationId xmlns:a16="http://schemas.microsoft.com/office/drawing/2014/main" id="{463DB0B8-1558-AF31-57A4-BC180D3ADF58}"/>
              </a:ext>
            </a:extLst>
          </p:cNvPr>
          <p:cNvCxnSpPr>
            <a:cxnSpLocks/>
          </p:cNvCxnSpPr>
          <p:nvPr/>
        </p:nvCxnSpPr>
        <p:spPr>
          <a:xfrm flipH="1" flipV="1">
            <a:off x="2040015" y="2630415"/>
            <a:ext cx="1617459" cy="382118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ABF751-6054-89B2-472A-11A903876528}"/>
              </a:ext>
            </a:extLst>
          </p:cNvPr>
          <p:cNvSpPr txBox="1"/>
          <p:nvPr/>
        </p:nvSpPr>
        <p:spPr>
          <a:xfrm>
            <a:off x="2289381" y="2164906"/>
            <a:ext cx="189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Chip : 4</a:t>
            </a:r>
          </a:p>
          <a:p>
            <a:r>
              <a:rPr lang="en-US" altLang="ko-KR" sz="1600" b="1" dirty="0"/>
              <a:t>Bank Group : 8</a:t>
            </a:r>
          </a:p>
        </p:txBody>
      </p:sp>
    </p:spTree>
    <p:extLst>
      <p:ext uri="{BB962C8B-B14F-4D97-AF65-F5344CB8AC3E}">
        <p14:creationId xmlns:p14="http://schemas.microsoft.com/office/powerpoint/2010/main" val="82785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62262AC-EFAE-4F7D-4FA6-FF89958589FB}"/>
              </a:ext>
            </a:extLst>
          </p:cNvPr>
          <p:cNvGrpSpPr/>
          <p:nvPr/>
        </p:nvGrpSpPr>
        <p:grpSpPr>
          <a:xfrm>
            <a:off x="4330517" y="286818"/>
            <a:ext cx="7137150" cy="6254628"/>
            <a:chOff x="757584" y="563746"/>
            <a:chExt cx="7137150" cy="6254628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7066B3E-0F3B-C3E0-A62E-687239D9CADD}"/>
                </a:ext>
              </a:extLst>
            </p:cNvPr>
            <p:cNvGrpSpPr/>
            <p:nvPr/>
          </p:nvGrpSpPr>
          <p:grpSpPr>
            <a:xfrm>
              <a:off x="757585" y="563746"/>
              <a:ext cx="1515811" cy="2954153"/>
              <a:chOff x="719667" y="948979"/>
              <a:chExt cx="1515811" cy="2954153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E86FA7-5977-2628-BDE1-88E788CFCAC4}"/>
                  </a:ext>
                </a:extLst>
              </p:cNvPr>
              <p:cNvSpPr txBox="1"/>
              <p:nvPr/>
            </p:nvSpPr>
            <p:spPr>
              <a:xfrm>
                <a:off x="1222330" y="948979"/>
                <a:ext cx="6370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</a:rPr>
                  <a:t>BG 0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8868D35-98F0-869D-F7D3-D17DA5072261}"/>
                  </a:ext>
                </a:extLst>
              </p:cNvPr>
              <p:cNvSpPr/>
              <p:nvPr/>
            </p:nvSpPr>
            <p:spPr>
              <a:xfrm>
                <a:off x="719667" y="1287713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F840DD0-AB85-750D-D67C-48DE58BE09B5}"/>
                  </a:ext>
                </a:extLst>
              </p:cNvPr>
              <p:cNvSpPr/>
              <p:nvPr/>
            </p:nvSpPr>
            <p:spPr>
              <a:xfrm>
                <a:off x="877147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C32E677-8D86-8AF2-B8B0-E0FF829E80FE}"/>
                  </a:ext>
                </a:extLst>
              </p:cNvPr>
              <p:cNvSpPr/>
              <p:nvPr/>
            </p:nvSpPr>
            <p:spPr>
              <a:xfrm>
                <a:off x="1540875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4CE0F37-F912-C93B-131D-0BBBD155B7D2}"/>
                  </a:ext>
                </a:extLst>
              </p:cNvPr>
              <p:cNvSpPr txBox="1"/>
              <p:nvPr/>
            </p:nvSpPr>
            <p:spPr>
              <a:xfrm>
                <a:off x="821592" y="1818881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195A8D4-DFE5-4032-FFB5-17F40C85E65A}"/>
                  </a:ext>
                </a:extLst>
              </p:cNvPr>
              <p:cNvSpPr txBox="1"/>
              <p:nvPr/>
            </p:nvSpPr>
            <p:spPr>
              <a:xfrm>
                <a:off x="1496532" y="1818881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9174664-FB62-A672-7956-D62016C5CE41}"/>
                </a:ext>
              </a:extLst>
            </p:cNvPr>
            <p:cNvSpPr txBox="1"/>
            <p:nvPr/>
          </p:nvSpPr>
          <p:spPr>
            <a:xfrm>
              <a:off x="1196943" y="6510597"/>
              <a:ext cx="637091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BG 2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9908A75-FC42-A32C-143F-D805C329F247}"/>
                </a:ext>
              </a:extLst>
            </p:cNvPr>
            <p:cNvGrpSpPr/>
            <p:nvPr/>
          </p:nvGrpSpPr>
          <p:grpSpPr>
            <a:xfrm>
              <a:off x="757584" y="3837154"/>
              <a:ext cx="1515811" cy="2615419"/>
              <a:chOff x="776544" y="3984346"/>
              <a:chExt cx="1515811" cy="2615419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A64FE4-102A-0665-A0BE-88154261DDA4}"/>
                  </a:ext>
                </a:extLst>
              </p:cNvPr>
              <p:cNvSpPr/>
              <p:nvPr/>
            </p:nvSpPr>
            <p:spPr>
              <a:xfrm>
                <a:off x="776544" y="3984346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0A9D716-8678-2577-DE73-2E56A3DCEBBE}"/>
                  </a:ext>
                </a:extLst>
              </p:cNvPr>
              <p:cNvSpPr/>
              <p:nvPr/>
            </p:nvSpPr>
            <p:spPr>
              <a:xfrm>
                <a:off x="934024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755FFA6A-F8B8-D4CE-49BC-F1B3C5EB65D5}"/>
                  </a:ext>
                </a:extLst>
              </p:cNvPr>
              <p:cNvSpPr/>
              <p:nvPr/>
            </p:nvSpPr>
            <p:spPr>
              <a:xfrm>
                <a:off x="1597752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1C2A90-7E18-CD22-96BE-FB4391CBCD34}"/>
                  </a:ext>
                </a:extLst>
              </p:cNvPr>
              <p:cNvSpPr txBox="1"/>
              <p:nvPr/>
            </p:nvSpPr>
            <p:spPr>
              <a:xfrm>
                <a:off x="878469" y="4515514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4E59C84-D1AF-13EF-6E33-ADD234BDC610}"/>
                  </a:ext>
                </a:extLst>
              </p:cNvPr>
              <p:cNvSpPr txBox="1"/>
              <p:nvPr/>
            </p:nvSpPr>
            <p:spPr>
              <a:xfrm>
                <a:off x="1553409" y="4515514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44076922-0370-3C25-60F8-C1D7104B298B}"/>
                </a:ext>
              </a:extLst>
            </p:cNvPr>
            <p:cNvGrpSpPr/>
            <p:nvPr/>
          </p:nvGrpSpPr>
          <p:grpSpPr>
            <a:xfrm>
              <a:off x="2616018" y="563746"/>
              <a:ext cx="1515811" cy="2954153"/>
              <a:chOff x="719667" y="948979"/>
              <a:chExt cx="1515811" cy="295415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5E5AEFE-2F78-4FEE-CFF2-40FE1309A1CE}"/>
                  </a:ext>
                </a:extLst>
              </p:cNvPr>
              <p:cNvSpPr txBox="1"/>
              <p:nvPr/>
            </p:nvSpPr>
            <p:spPr>
              <a:xfrm>
                <a:off x="1222330" y="948979"/>
                <a:ext cx="6370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</a:rPr>
                  <a:t>BG 1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DF5C3A6E-20D5-A747-C8B1-7D57CD117272}"/>
                  </a:ext>
                </a:extLst>
              </p:cNvPr>
              <p:cNvSpPr/>
              <p:nvPr/>
            </p:nvSpPr>
            <p:spPr>
              <a:xfrm>
                <a:off x="719667" y="1287713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F4ECB9EF-02A4-538C-7E8E-EA0A1ACBDEC4}"/>
                  </a:ext>
                </a:extLst>
              </p:cNvPr>
              <p:cNvSpPr/>
              <p:nvPr/>
            </p:nvSpPr>
            <p:spPr>
              <a:xfrm>
                <a:off x="877147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A9EB32B1-3D96-4620-FB2E-54C1FB992398}"/>
                  </a:ext>
                </a:extLst>
              </p:cNvPr>
              <p:cNvSpPr/>
              <p:nvPr/>
            </p:nvSpPr>
            <p:spPr>
              <a:xfrm>
                <a:off x="1540875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101232-132D-D656-82E1-915EC7AD72CB}"/>
                  </a:ext>
                </a:extLst>
              </p:cNvPr>
              <p:cNvSpPr txBox="1"/>
              <p:nvPr/>
            </p:nvSpPr>
            <p:spPr>
              <a:xfrm>
                <a:off x="821592" y="1818881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4CBF8AD-6332-EE4C-747C-ECCD2A77DAA8}"/>
                  </a:ext>
                </a:extLst>
              </p:cNvPr>
              <p:cNvSpPr txBox="1"/>
              <p:nvPr/>
            </p:nvSpPr>
            <p:spPr>
              <a:xfrm>
                <a:off x="1496532" y="1818881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E1357AEA-87A1-9CB9-A860-FCCAEFB5A7FD}"/>
                </a:ext>
              </a:extLst>
            </p:cNvPr>
            <p:cNvGrpSpPr/>
            <p:nvPr/>
          </p:nvGrpSpPr>
          <p:grpSpPr>
            <a:xfrm>
              <a:off x="2616017" y="3837154"/>
              <a:ext cx="1515811" cy="2615419"/>
              <a:chOff x="776544" y="3984346"/>
              <a:chExt cx="1515811" cy="2615419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D3B172AD-ED89-9071-D304-8DBE13431D0E}"/>
                  </a:ext>
                </a:extLst>
              </p:cNvPr>
              <p:cNvSpPr/>
              <p:nvPr/>
            </p:nvSpPr>
            <p:spPr>
              <a:xfrm>
                <a:off x="776544" y="3984346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FA68EE9-F561-9F45-6EFB-D54F3ABD509B}"/>
                  </a:ext>
                </a:extLst>
              </p:cNvPr>
              <p:cNvSpPr/>
              <p:nvPr/>
            </p:nvSpPr>
            <p:spPr>
              <a:xfrm>
                <a:off x="934024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E691EC0-A373-E536-0B1A-1E4903840387}"/>
                  </a:ext>
                </a:extLst>
              </p:cNvPr>
              <p:cNvSpPr/>
              <p:nvPr/>
            </p:nvSpPr>
            <p:spPr>
              <a:xfrm>
                <a:off x="1597752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1D8BB7B-F400-1F5E-23E6-A0E9836E60CB}"/>
                  </a:ext>
                </a:extLst>
              </p:cNvPr>
              <p:cNvSpPr txBox="1"/>
              <p:nvPr/>
            </p:nvSpPr>
            <p:spPr>
              <a:xfrm>
                <a:off x="878469" y="4515514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1ED7515-1FFA-0403-758E-56EE97E7F017}"/>
                  </a:ext>
                </a:extLst>
              </p:cNvPr>
              <p:cNvSpPr txBox="1"/>
              <p:nvPr/>
            </p:nvSpPr>
            <p:spPr>
              <a:xfrm>
                <a:off x="1553409" y="4515514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9AD7C38-8DDA-C8A0-998B-691CD7551072}"/>
                </a:ext>
              </a:extLst>
            </p:cNvPr>
            <p:cNvSpPr txBox="1"/>
            <p:nvPr/>
          </p:nvSpPr>
          <p:spPr>
            <a:xfrm>
              <a:off x="3086657" y="6510597"/>
              <a:ext cx="637091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BG 3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E65895F2-8DDF-296E-81B1-C9A94A80A2D8}"/>
                </a:ext>
              </a:extLst>
            </p:cNvPr>
            <p:cNvGrpSpPr/>
            <p:nvPr/>
          </p:nvGrpSpPr>
          <p:grpSpPr>
            <a:xfrm>
              <a:off x="4520490" y="563746"/>
              <a:ext cx="1515811" cy="2954153"/>
              <a:chOff x="719667" y="948979"/>
              <a:chExt cx="1515811" cy="2954153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A1225F5-420A-ED6C-B7AE-F210D53D47F5}"/>
                  </a:ext>
                </a:extLst>
              </p:cNvPr>
              <p:cNvSpPr txBox="1"/>
              <p:nvPr/>
            </p:nvSpPr>
            <p:spPr>
              <a:xfrm>
                <a:off x="1222330" y="948979"/>
                <a:ext cx="6370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</a:rPr>
                  <a:t>BG 4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E51B1E58-F431-BF7C-BCE1-7720615401B8}"/>
                  </a:ext>
                </a:extLst>
              </p:cNvPr>
              <p:cNvSpPr/>
              <p:nvPr/>
            </p:nvSpPr>
            <p:spPr>
              <a:xfrm>
                <a:off x="719667" y="1287713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85B3EB42-B8D3-536F-B149-CB8A67410627}"/>
                  </a:ext>
                </a:extLst>
              </p:cNvPr>
              <p:cNvSpPr/>
              <p:nvPr/>
            </p:nvSpPr>
            <p:spPr>
              <a:xfrm>
                <a:off x="877147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3A026CB1-EFB0-6105-CCB7-2E257E6A6B78}"/>
                  </a:ext>
                </a:extLst>
              </p:cNvPr>
              <p:cNvSpPr/>
              <p:nvPr/>
            </p:nvSpPr>
            <p:spPr>
              <a:xfrm>
                <a:off x="1540875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37010A4-17A8-6888-519C-3BA775A74F2B}"/>
                  </a:ext>
                </a:extLst>
              </p:cNvPr>
              <p:cNvSpPr txBox="1"/>
              <p:nvPr/>
            </p:nvSpPr>
            <p:spPr>
              <a:xfrm>
                <a:off x="821592" y="1818881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71CAF52-D32D-C4A2-9A98-4E35071D2411}"/>
                  </a:ext>
                </a:extLst>
              </p:cNvPr>
              <p:cNvSpPr txBox="1"/>
              <p:nvPr/>
            </p:nvSpPr>
            <p:spPr>
              <a:xfrm>
                <a:off x="1496532" y="1818881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65D0ED7-DACA-D352-F75B-06F8AE2AB750}"/>
                </a:ext>
              </a:extLst>
            </p:cNvPr>
            <p:cNvSpPr txBox="1"/>
            <p:nvPr/>
          </p:nvSpPr>
          <p:spPr>
            <a:xfrm>
              <a:off x="4959848" y="6510597"/>
              <a:ext cx="637091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BG 6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CCB1428D-086E-30B6-E307-1CAF1CFEA962}"/>
                </a:ext>
              </a:extLst>
            </p:cNvPr>
            <p:cNvGrpSpPr/>
            <p:nvPr/>
          </p:nvGrpSpPr>
          <p:grpSpPr>
            <a:xfrm>
              <a:off x="4520489" y="3837154"/>
              <a:ext cx="1515811" cy="2615419"/>
              <a:chOff x="776544" y="3984346"/>
              <a:chExt cx="1515811" cy="261541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D2BBE6B-B20F-EB82-CB39-B91646EECA88}"/>
                  </a:ext>
                </a:extLst>
              </p:cNvPr>
              <p:cNvSpPr/>
              <p:nvPr/>
            </p:nvSpPr>
            <p:spPr>
              <a:xfrm>
                <a:off x="776544" y="3984346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E5F687C-A0BA-B4C4-37CD-FCF85350253B}"/>
                  </a:ext>
                </a:extLst>
              </p:cNvPr>
              <p:cNvSpPr/>
              <p:nvPr/>
            </p:nvSpPr>
            <p:spPr>
              <a:xfrm>
                <a:off x="934024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B2A27-E3A3-20F9-4C86-1A65F955C335}"/>
                  </a:ext>
                </a:extLst>
              </p:cNvPr>
              <p:cNvSpPr/>
              <p:nvPr/>
            </p:nvSpPr>
            <p:spPr>
              <a:xfrm>
                <a:off x="1597752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19BEF47-C452-8E23-CF3C-9D900C9667A8}"/>
                  </a:ext>
                </a:extLst>
              </p:cNvPr>
              <p:cNvSpPr txBox="1"/>
              <p:nvPr/>
            </p:nvSpPr>
            <p:spPr>
              <a:xfrm>
                <a:off x="878469" y="4515514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4A01016-4646-6BB5-15EF-527CFC632BDD}"/>
                  </a:ext>
                </a:extLst>
              </p:cNvPr>
              <p:cNvSpPr txBox="1"/>
              <p:nvPr/>
            </p:nvSpPr>
            <p:spPr>
              <a:xfrm>
                <a:off x="1553409" y="4515514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4AD93BB6-6CC5-ED3D-F3A5-82081868E8A9}"/>
                </a:ext>
              </a:extLst>
            </p:cNvPr>
            <p:cNvGrpSpPr/>
            <p:nvPr/>
          </p:nvGrpSpPr>
          <p:grpSpPr>
            <a:xfrm>
              <a:off x="6378923" y="563746"/>
              <a:ext cx="1515811" cy="2954153"/>
              <a:chOff x="719667" y="948979"/>
              <a:chExt cx="1515811" cy="2954153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3BEA08B-6D5C-41BE-4D75-3C41FF307D18}"/>
                  </a:ext>
                </a:extLst>
              </p:cNvPr>
              <p:cNvSpPr txBox="1"/>
              <p:nvPr/>
            </p:nvSpPr>
            <p:spPr>
              <a:xfrm>
                <a:off x="1222330" y="948979"/>
                <a:ext cx="6370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</a:rPr>
                  <a:t>BG 5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C40D3D48-6A96-EEC7-9843-0B6B32CB4AA1}"/>
                  </a:ext>
                </a:extLst>
              </p:cNvPr>
              <p:cNvSpPr/>
              <p:nvPr/>
            </p:nvSpPr>
            <p:spPr>
              <a:xfrm>
                <a:off x="719667" y="1287713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5874BA63-4068-203E-B591-2DFAAF539C45}"/>
                  </a:ext>
                </a:extLst>
              </p:cNvPr>
              <p:cNvSpPr/>
              <p:nvPr/>
            </p:nvSpPr>
            <p:spPr>
              <a:xfrm>
                <a:off x="877147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A902DA7-AA68-A539-A6CA-C94FFB7561A0}"/>
                  </a:ext>
                </a:extLst>
              </p:cNvPr>
              <p:cNvSpPr/>
              <p:nvPr/>
            </p:nvSpPr>
            <p:spPr>
              <a:xfrm>
                <a:off x="1540875" y="1499626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9869740-E8BA-4890-E285-6367B90F6BD8}"/>
                  </a:ext>
                </a:extLst>
              </p:cNvPr>
              <p:cNvSpPr txBox="1"/>
              <p:nvPr/>
            </p:nvSpPr>
            <p:spPr>
              <a:xfrm>
                <a:off x="821592" y="1818881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2C28E38-13D5-9899-A58E-2257CB3C11A2}"/>
                  </a:ext>
                </a:extLst>
              </p:cNvPr>
              <p:cNvSpPr txBox="1"/>
              <p:nvPr/>
            </p:nvSpPr>
            <p:spPr>
              <a:xfrm>
                <a:off x="1496532" y="1818881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F1CA7F41-8D5B-A8D8-45D8-1AABD3E0AEE8}"/>
                </a:ext>
              </a:extLst>
            </p:cNvPr>
            <p:cNvGrpSpPr/>
            <p:nvPr/>
          </p:nvGrpSpPr>
          <p:grpSpPr>
            <a:xfrm>
              <a:off x="6378922" y="3837154"/>
              <a:ext cx="1515811" cy="2615419"/>
              <a:chOff x="776544" y="3984346"/>
              <a:chExt cx="1515811" cy="2615419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AA239CB-9237-1FD3-5047-4A321C83F680}"/>
                  </a:ext>
                </a:extLst>
              </p:cNvPr>
              <p:cNvSpPr/>
              <p:nvPr/>
            </p:nvSpPr>
            <p:spPr>
              <a:xfrm>
                <a:off x="776544" y="3984346"/>
                <a:ext cx="1515811" cy="261541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78B0B6F-E000-CED2-5960-5CAEDD2BE0CC}"/>
                  </a:ext>
                </a:extLst>
              </p:cNvPr>
              <p:cNvSpPr/>
              <p:nvPr/>
            </p:nvSpPr>
            <p:spPr>
              <a:xfrm>
                <a:off x="934024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F671D0AB-1393-EA57-EE01-59CD0F67266F}"/>
                  </a:ext>
                </a:extLst>
              </p:cNvPr>
              <p:cNvSpPr/>
              <p:nvPr/>
            </p:nvSpPr>
            <p:spPr>
              <a:xfrm>
                <a:off x="1597752" y="4196259"/>
                <a:ext cx="525650" cy="21040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7B852A-A6A0-2C53-27B5-A76513ED1524}"/>
                  </a:ext>
                </a:extLst>
              </p:cNvPr>
              <p:cNvSpPr txBox="1"/>
              <p:nvPr/>
            </p:nvSpPr>
            <p:spPr>
              <a:xfrm>
                <a:off x="878469" y="4515514"/>
                <a:ext cx="801476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0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B07996C-DFFF-6F9E-9ACE-745F64044805}"/>
                  </a:ext>
                </a:extLst>
              </p:cNvPr>
              <p:cNvSpPr txBox="1"/>
              <p:nvPr/>
            </p:nvSpPr>
            <p:spPr>
              <a:xfrm>
                <a:off x="1553409" y="4515514"/>
                <a:ext cx="66149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70C0"/>
                    </a:solidFill>
                  </a:rPr>
                  <a:t>bank 1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41A3E22-F699-3C7E-3C7C-376BAA1AC922}"/>
                </a:ext>
              </a:extLst>
            </p:cNvPr>
            <p:cNvSpPr txBox="1"/>
            <p:nvPr/>
          </p:nvSpPr>
          <p:spPr>
            <a:xfrm>
              <a:off x="6849562" y="6510597"/>
              <a:ext cx="637091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BG 7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8489A9B-6BA1-1233-3A09-C378422487AE}"/>
              </a:ext>
            </a:extLst>
          </p:cNvPr>
          <p:cNvGrpSpPr/>
          <p:nvPr/>
        </p:nvGrpSpPr>
        <p:grpSpPr>
          <a:xfrm rot="5400000">
            <a:off x="-392714" y="2863928"/>
            <a:ext cx="3722284" cy="1325563"/>
            <a:chOff x="3975128" y="1690640"/>
            <a:chExt cx="3722284" cy="1325563"/>
          </a:xfrm>
        </p:grpSpPr>
        <p:grpSp>
          <p:nvGrpSpPr>
            <p:cNvPr id="174" name="그룹 78">
              <a:extLst>
                <a:ext uri="{FF2B5EF4-FFF2-40B4-BE49-F238E27FC236}">
                  <a16:creationId xmlns:a16="http://schemas.microsoft.com/office/drawing/2014/main" id="{BD593F8D-31E6-BD0B-70E4-8218C65CB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176" name="직사각형 79">
                <a:extLst>
                  <a:ext uri="{FF2B5EF4-FFF2-40B4-BE49-F238E27FC236}">
                    <a16:creationId xmlns:a16="http://schemas.microsoft.com/office/drawing/2014/main" id="{58F5895C-4C00-C291-F91A-0B0579D1F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177" name="직사각형 80">
                <a:extLst>
                  <a:ext uri="{FF2B5EF4-FFF2-40B4-BE49-F238E27FC236}">
                    <a16:creationId xmlns:a16="http://schemas.microsoft.com/office/drawing/2014/main" id="{976691FB-7D6B-65DB-9E32-CC69D35A1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직사각형 81">
                <a:extLst>
                  <a:ext uri="{FF2B5EF4-FFF2-40B4-BE49-F238E27FC236}">
                    <a16:creationId xmlns:a16="http://schemas.microsoft.com/office/drawing/2014/main" id="{CF118205-B6D8-FD99-2BDD-BBD9F400AF01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직사각형 86">
                <a:extLst>
                  <a:ext uri="{FF2B5EF4-FFF2-40B4-BE49-F238E27FC236}">
                    <a16:creationId xmlns:a16="http://schemas.microsoft.com/office/drawing/2014/main" id="{72783D26-6FA2-D256-1062-DFEE7F9352F5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직사각형 87">
                <a:extLst>
                  <a:ext uri="{FF2B5EF4-FFF2-40B4-BE49-F238E27FC236}">
                    <a16:creationId xmlns:a16="http://schemas.microsoft.com/office/drawing/2014/main" id="{688D1387-BE0C-FCAA-DDF9-F3702DAD4C13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직사각형 88">
                <a:extLst>
                  <a:ext uri="{FF2B5EF4-FFF2-40B4-BE49-F238E27FC236}">
                    <a16:creationId xmlns:a16="http://schemas.microsoft.com/office/drawing/2014/main" id="{8D7DD37E-1DE0-9E1A-AB81-53608B4266D2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5" name="Rectangle 159">
              <a:extLst>
                <a:ext uri="{FF2B5EF4-FFF2-40B4-BE49-F238E27FC236}">
                  <a16:creationId xmlns:a16="http://schemas.microsoft.com/office/drawing/2014/main" id="{5C409763-FAE3-B36A-E1EE-F83A4AA3930D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598F18C-6AC2-A603-0EB8-886D41F51D68}"/>
              </a:ext>
            </a:extLst>
          </p:cNvPr>
          <p:cNvSpPr/>
          <p:nvPr/>
        </p:nvSpPr>
        <p:spPr>
          <a:xfrm>
            <a:off x="3940971" y="219784"/>
            <a:ext cx="7949138" cy="6418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Straight Connector 127">
            <a:extLst>
              <a:ext uri="{FF2B5EF4-FFF2-40B4-BE49-F238E27FC236}">
                <a16:creationId xmlns:a16="http://schemas.microsoft.com/office/drawing/2014/main" id="{089195D8-3852-C1AB-722E-23ACB0B4DD99}"/>
              </a:ext>
            </a:extLst>
          </p:cNvPr>
          <p:cNvCxnSpPr>
            <a:cxnSpLocks/>
          </p:cNvCxnSpPr>
          <p:nvPr/>
        </p:nvCxnSpPr>
        <p:spPr>
          <a:xfrm flipH="1">
            <a:off x="2060222" y="286818"/>
            <a:ext cx="1586439" cy="195069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6" name="Straight Connector 127">
            <a:extLst>
              <a:ext uri="{FF2B5EF4-FFF2-40B4-BE49-F238E27FC236}">
                <a16:creationId xmlns:a16="http://schemas.microsoft.com/office/drawing/2014/main" id="{463DB0B8-1558-AF31-57A4-BC180D3ADF58}"/>
              </a:ext>
            </a:extLst>
          </p:cNvPr>
          <p:cNvCxnSpPr>
            <a:cxnSpLocks/>
          </p:cNvCxnSpPr>
          <p:nvPr/>
        </p:nvCxnSpPr>
        <p:spPr>
          <a:xfrm flipH="1" flipV="1">
            <a:off x="2040015" y="2630415"/>
            <a:ext cx="1617459" cy="382118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A429EB-4F8F-3684-8F5E-D4EB1F73C73D}"/>
              </a:ext>
            </a:extLst>
          </p:cNvPr>
          <p:cNvSpPr txBox="1"/>
          <p:nvPr/>
        </p:nvSpPr>
        <p:spPr>
          <a:xfrm>
            <a:off x="2289381" y="2164906"/>
            <a:ext cx="189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Chip : 4</a:t>
            </a:r>
          </a:p>
          <a:p>
            <a:r>
              <a:rPr lang="en-US" altLang="ko-KR" sz="1600" b="1" dirty="0"/>
              <a:t>Bank Group : 8</a:t>
            </a:r>
          </a:p>
          <a:p>
            <a:r>
              <a:rPr lang="en-US" altLang="ko-KR" sz="1600" b="1" dirty="0"/>
              <a:t>Bank : 16</a:t>
            </a:r>
          </a:p>
        </p:txBody>
      </p:sp>
    </p:spTree>
    <p:extLst>
      <p:ext uri="{BB962C8B-B14F-4D97-AF65-F5344CB8AC3E}">
        <p14:creationId xmlns:p14="http://schemas.microsoft.com/office/powerpoint/2010/main" val="215808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54A189-ACCD-072E-FB1D-28C382A68241}"/>
              </a:ext>
            </a:extLst>
          </p:cNvPr>
          <p:cNvSpPr/>
          <p:nvPr/>
        </p:nvSpPr>
        <p:spPr>
          <a:xfrm>
            <a:off x="373198" y="2314221"/>
            <a:ext cx="1963094" cy="2975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4FCCE-69DB-342D-FE20-D7C9F54BF3E7}"/>
              </a:ext>
            </a:extLst>
          </p:cNvPr>
          <p:cNvSpPr txBox="1"/>
          <p:nvPr/>
        </p:nvSpPr>
        <p:spPr>
          <a:xfrm>
            <a:off x="971439" y="1845534"/>
            <a:ext cx="91679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bank 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5702C1B-091D-B9D3-CD98-231B1B8025C9}"/>
              </a:ext>
            </a:extLst>
          </p:cNvPr>
          <p:cNvSpPr/>
          <p:nvPr/>
        </p:nvSpPr>
        <p:spPr>
          <a:xfrm>
            <a:off x="3904488" y="1876542"/>
            <a:ext cx="393726" cy="417628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7705E3A-7ED4-8369-D5E4-14DBF2762A60}"/>
              </a:ext>
            </a:extLst>
          </p:cNvPr>
          <p:cNvGrpSpPr/>
          <p:nvPr/>
        </p:nvGrpSpPr>
        <p:grpSpPr>
          <a:xfrm>
            <a:off x="4576571" y="1591056"/>
            <a:ext cx="5458969" cy="4750308"/>
            <a:chOff x="4576571" y="1591056"/>
            <a:chExt cx="5458969" cy="475030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71EBA2-A43F-EFDE-D455-9516DF5F0C42}"/>
                </a:ext>
              </a:extLst>
            </p:cNvPr>
            <p:cNvGrpSpPr/>
            <p:nvPr/>
          </p:nvGrpSpPr>
          <p:grpSpPr>
            <a:xfrm>
              <a:off x="4801957" y="1845534"/>
              <a:ext cx="5031134" cy="369332"/>
              <a:chOff x="4139259" y="1673090"/>
              <a:chExt cx="5031134" cy="369332"/>
            </a:xfrm>
          </p:grpSpPr>
          <p:sp>
            <p:nvSpPr>
              <p:cNvPr id="4" name="Rectangle 159">
                <a:extLst>
                  <a:ext uri="{FF2B5EF4-FFF2-40B4-BE49-F238E27FC236}">
                    <a16:creationId xmlns:a16="http://schemas.microsoft.com/office/drawing/2014/main" id="{2CE20343-4C35-7EF2-8945-D2E262A36358}"/>
                  </a:ext>
                </a:extLst>
              </p:cNvPr>
              <p:cNvSpPr/>
              <p:nvPr/>
            </p:nvSpPr>
            <p:spPr>
              <a:xfrm>
                <a:off x="4139259" y="1704098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5" name="Rectangle 159">
                <a:extLst>
                  <a:ext uri="{FF2B5EF4-FFF2-40B4-BE49-F238E27FC236}">
                    <a16:creationId xmlns:a16="http://schemas.microsoft.com/office/drawing/2014/main" id="{018FFB6F-58F6-D283-475E-6B61CDDEA9CA}"/>
                  </a:ext>
                </a:extLst>
              </p:cNvPr>
              <p:cNvSpPr/>
              <p:nvPr/>
            </p:nvSpPr>
            <p:spPr>
              <a:xfrm>
                <a:off x="5311202" y="1704098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FB29C10-4203-FB9B-326B-8523AEA432A2}"/>
                  </a:ext>
                </a:extLst>
              </p:cNvPr>
              <p:cNvSpPr/>
              <p:nvPr/>
            </p:nvSpPr>
            <p:spPr>
              <a:xfrm>
                <a:off x="7655088" y="1673090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7" name="Rectangle 159">
                <a:extLst>
                  <a:ext uri="{FF2B5EF4-FFF2-40B4-BE49-F238E27FC236}">
                    <a16:creationId xmlns:a16="http://schemas.microsoft.com/office/drawing/2014/main" id="{D3FC796B-0F71-45E9-DD51-6CC0B16D9078}"/>
                  </a:ext>
                </a:extLst>
              </p:cNvPr>
              <p:cNvSpPr/>
              <p:nvPr/>
            </p:nvSpPr>
            <p:spPr>
              <a:xfrm>
                <a:off x="6483145" y="1704098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8" name="Rectangle 159">
                <a:extLst>
                  <a:ext uri="{FF2B5EF4-FFF2-40B4-BE49-F238E27FC236}">
                    <a16:creationId xmlns:a16="http://schemas.microsoft.com/office/drawing/2014/main" id="{F2743ECB-7EE1-172A-0283-D3E670532F3D}"/>
                  </a:ext>
                </a:extLst>
              </p:cNvPr>
              <p:cNvSpPr/>
              <p:nvPr/>
            </p:nvSpPr>
            <p:spPr>
              <a:xfrm>
                <a:off x="8359215" y="1704098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85FB067-C9FE-2A8B-1F85-037490EAF406}"/>
                </a:ext>
              </a:extLst>
            </p:cNvPr>
            <p:cNvGrpSpPr/>
            <p:nvPr/>
          </p:nvGrpSpPr>
          <p:grpSpPr>
            <a:xfrm>
              <a:off x="4801957" y="2387080"/>
              <a:ext cx="5031134" cy="369332"/>
              <a:chOff x="4129632" y="2214636"/>
              <a:chExt cx="5031134" cy="369332"/>
            </a:xfrm>
          </p:grpSpPr>
          <p:sp>
            <p:nvSpPr>
              <p:cNvPr id="9" name="Rectangle 159">
                <a:extLst>
                  <a:ext uri="{FF2B5EF4-FFF2-40B4-BE49-F238E27FC236}">
                    <a16:creationId xmlns:a16="http://schemas.microsoft.com/office/drawing/2014/main" id="{632B3080-A6CE-95E3-03E9-623FABA36009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0" name="Rectangle 159">
                <a:extLst>
                  <a:ext uri="{FF2B5EF4-FFF2-40B4-BE49-F238E27FC236}">
                    <a16:creationId xmlns:a16="http://schemas.microsoft.com/office/drawing/2014/main" id="{BADA6A53-D272-1715-C868-92E064D3AA97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E1254A5-2814-5A39-D0B8-C9CD0CE8746C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12" name="Rectangle 159">
                <a:extLst>
                  <a:ext uri="{FF2B5EF4-FFF2-40B4-BE49-F238E27FC236}">
                    <a16:creationId xmlns:a16="http://schemas.microsoft.com/office/drawing/2014/main" id="{7674E2B9-0C8F-73E0-3234-4996BAB7C526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3" name="Rectangle 159">
                <a:extLst>
                  <a:ext uri="{FF2B5EF4-FFF2-40B4-BE49-F238E27FC236}">
                    <a16:creationId xmlns:a16="http://schemas.microsoft.com/office/drawing/2014/main" id="{1AF0BA21-5D9E-9772-5727-6BD17AF1ECCB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F2EA1E-59AA-E718-1BE1-3CB164CB57F1}"/>
                </a:ext>
              </a:extLst>
            </p:cNvPr>
            <p:cNvGrpSpPr/>
            <p:nvPr/>
          </p:nvGrpSpPr>
          <p:grpSpPr>
            <a:xfrm>
              <a:off x="4801957" y="2928626"/>
              <a:ext cx="5031134" cy="369332"/>
              <a:chOff x="4129632" y="2214636"/>
              <a:chExt cx="5031134" cy="369332"/>
            </a:xfrm>
          </p:grpSpPr>
          <p:sp>
            <p:nvSpPr>
              <p:cNvPr id="22" name="Rectangle 159">
                <a:extLst>
                  <a:ext uri="{FF2B5EF4-FFF2-40B4-BE49-F238E27FC236}">
                    <a16:creationId xmlns:a16="http://schemas.microsoft.com/office/drawing/2014/main" id="{4B057213-5DF1-5895-AA04-F1013AF40963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3" name="Rectangle 159">
                <a:extLst>
                  <a:ext uri="{FF2B5EF4-FFF2-40B4-BE49-F238E27FC236}">
                    <a16:creationId xmlns:a16="http://schemas.microsoft.com/office/drawing/2014/main" id="{DC7A390C-AF3E-D0DF-F353-3B327EA5B84B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1EC6D7B-B928-6A64-76A1-5A1237CBD036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25" name="Rectangle 159">
                <a:extLst>
                  <a:ext uri="{FF2B5EF4-FFF2-40B4-BE49-F238E27FC236}">
                    <a16:creationId xmlns:a16="http://schemas.microsoft.com/office/drawing/2014/main" id="{EA6F5CDF-167D-FE93-A7BF-379B7D5DC6D7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6" name="Rectangle 159">
                <a:extLst>
                  <a:ext uri="{FF2B5EF4-FFF2-40B4-BE49-F238E27FC236}">
                    <a16:creationId xmlns:a16="http://schemas.microsoft.com/office/drawing/2014/main" id="{A68DA8DA-2FD8-D2C4-30F2-3D313D2C211B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08994D-1705-8C71-A55C-1CA16263EFD7}"/>
                </a:ext>
              </a:extLst>
            </p:cNvPr>
            <p:cNvGrpSpPr/>
            <p:nvPr/>
          </p:nvGrpSpPr>
          <p:grpSpPr>
            <a:xfrm>
              <a:off x="4801957" y="5714498"/>
              <a:ext cx="5031134" cy="369332"/>
              <a:chOff x="4129632" y="2214636"/>
              <a:chExt cx="5031134" cy="369332"/>
            </a:xfrm>
          </p:grpSpPr>
          <p:sp>
            <p:nvSpPr>
              <p:cNvPr id="28" name="Rectangle 159">
                <a:extLst>
                  <a:ext uri="{FF2B5EF4-FFF2-40B4-BE49-F238E27FC236}">
                    <a16:creationId xmlns:a16="http://schemas.microsoft.com/office/drawing/2014/main" id="{3742E649-81BB-AEDF-FEF8-D0D0C2E4139C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9" name="Rectangle 159">
                <a:extLst>
                  <a:ext uri="{FF2B5EF4-FFF2-40B4-BE49-F238E27FC236}">
                    <a16:creationId xmlns:a16="http://schemas.microsoft.com/office/drawing/2014/main" id="{44ADDE07-2AED-3C72-C7D1-DFA9C94415B1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B47E056-B18F-FDA2-4F2A-9E072EA82CF0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31" name="Rectangle 159">
                <a:extLst>
                  <a:ext uri="{FF2B5EF4-FFF2-40B4-BE49-F238E27FC236}">
                    <a16:creationId xmlns:a16="http://schemas.microsoft.com/office/drawing/2014/main" id="{AB49AF40-1BE2-09CE-770F-63A454855C66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32" name="Rectangle 159">
                <a:extLst>
                  <a:ext uri="{FF2B5EF4-FFF2-40B4-BE49-F238E27FC236}">
                    <a16:creationId xmlns:a16="http://schemas.microsoft.com/office/drawing/2014/main" id="{79848E53-9318-3671-3E19-B8DC4A81B46C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F4F3B57-73B2-86FB-9C80-C0A27D3B41DC}"/>
                </a:ext>
              </a:extLst>
            </p:cNvPr>
            <p:cNvSpPr/>
            <p:nvPr/>
          </p:nvSpPr>
          <p:spPr>
            <a:xfrm>
              <a:off x="5035864" y="4172883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0066CC"/>
                  </a:solidFill>
                </a:rPr>
                <a:t>…</a:t>
              </a:r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990052C-C318-A8A5-37FB-61045BAC7692}"/>
                </a:ext>
              </a:extLst>
            </p:cNvPr>
            <p:cNvSpPr/>
            <p:nvPr/>
          </p:nvSpPr>
          <p:spPr>
            <a:xfrm>
              <a:off x="4576571" y="1591056"/>
              <a:ext cx="5458969" cy="47503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1642F65-117C-B7A6-6884-0981148E8E39}"/>
              </a:ext>
            </a:extLst>
          </p:cNvPr>
          <p:cNvSpPr txBox="1"/>
          <p:nvPr/>
        </p:nvSpPr>
        <p:spPr>
          <a:xfrm>
            <a:off x="2923795" y="3711218"/>
            <a:ext cx="907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Row : </a:t>
            </a:r>
          </a:p>
          <a:p>
            <a:r>
              <a:rPr lang="en-US" altLang="ko-KR" sz="1800" b="1" dirty="0"/>
              <a:t>65,536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AA394-B28C-3916-3E7B-F22A86916198}"/>
              </a:ext>
            </a:extLst>
          </p:cNvPr>
          <p:cNvSpPr txBox="1"/>
          <p:nvPr/>
        </p:nvSpPr>
        <p:spPr>
          <a:xfrm>
            <a:off x="6565989" y="481078"/>
            <a:ext cx="139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Col : </a:t>
            </a:r>
            <a:r>
              <a:rPr lang="en-US" altLang="ko-KR" b="1" dirty="0"/>
              <a:t>1024</a:t>
            </a:r>
            <a:endParaRPr lang="ko-KR" altLang="en-US" dirty="0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527398B2-D059-F031-C63A-42A7EF0F8850}"/>
              </a:ext>
            </a:extLst>
          </p:cNvPr>
          <p:cNvSpPr/>
          <p:nvPr/>
        </p:nvSpPr>
        <p:spPr>
          <a:xfrm rot="5400000">
            <a:off x="7120661" y="-1353692"/>
            <a:ext cx="393726" cy="5031134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42" name="Straight Connector 127">
            <a:extLst>
              <a:ext uri="{FF2B5EF4-FFF2-40B4-BE49-F238E27FC236}">
                <a16:creationId xmlns:a16="http://schemas.microsoft.com/office/drawing/2014/main" id="{C7EE3D42-FCFD-BCEF-B529-4C9E991F9A78}"/>
              </a:ext>
            </a:extLst>
          </p:cNvPr>
          <p:cNvCxnSpPr>
            <a:cxnSpLocks/>
          </p:cNvCxnSpPr>
          <p:nvPr/>
        </p:nvCxnSpPr>
        <p:spPr>
          <a:xfrm flipH="1">
            <a:off x="2408961" y="1316736"/>
            <a:ext cx="1577823" cy="99748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127">
            <a:extLst>
              <a:ext uri="{FF2B5EF4-FFF2-40B4-BE49-F238E27FC236}">
                <a16:creationId xmlns:a16="http://schemas.microsoft.com/office/drawing/2014/main" id="{B99D2685-56C2-A9C1-FE6B-8966F353D393}"/>
              </a:ext>
            </a:extLst>
          </p:cNvPr>
          <p:cNvCxnSpPr>
            <a:cxnSpLocks/>
          </p:cNvCxnSpPr>
          <p:nvPr/>
        </p:nvCxnSpPr>
        <p:spPr>
          <a:xfrm flipH="1" flipV="1">
            <a:off x="2408961" y="5399532"/>
            <a:ext cx="1544500" cy="89154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050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>
            <a:extLst>
              <a:ext uri="{FF2B5EF4-FFF2-40B4-BE49-F238E27FC236}">
                <a16:creationId xmlns:a16="http://schemas.microsoft.com/office/drawing/2014/main" id="{903A485B-4569-01E8-E93F-6D000A17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54A189-ACCD-072E-FB1D-28C382A68241}"/>
              </a:ext>
            </a:extLst>
          </p:cNvPr>
          <p:cNvSpPr/>
          <p:nvPr/>
        </p:nvSpPr>
        <p:spPr>
          <a:xfrm>
            <a:off x="373198" y="2314221"/>
            <a:ext cx="1963094" cy="2975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4FCCE-69DB-342D-FE20-D7C9F54BF3E7}"/>
              </a:ext>
            </a:extLst>
          </p:cNvPr>
          <p:cNvSpPr txBox="1"/>
          <p:nvPr/>
        </p:nvSpPr>
        <p:spPr>
          <a:xfrm>
            <a:off x="971439" y="1845534"/>
            <a:ext cx="91679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bank 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5702C1B-091D-B9D3-CD98-231B1B8025C9}"/>
              </a:ext>
            </a:extLst>
          </p:cNvPr>
          <p:cNvSpPr/>
          <p:nvPr/>
        </p:nvSpPr>
        <p:spPr>
          <a:xfrm>
            <a:off x="3904488" y="1876542"/>
            <a:ext cx="393726" cy="417628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7705E3A-7ED4-8369-D5E4-14DBF2762A60}"/>
              </a:ext>
            </a:extLst>
          </p:cNvPr>
          <p:cNvGrpSpPr/>
          <p:nvPr/>
        </p:nvGrpSpPr>
        <p:grpSpPr>
          <a:xfrm>
            <a:off x="4576571" y="1591056"/>
            <a:ext cx="5458969" cy="4750308"/>
            <a:chOff x="4576571" y="1591056"/>
            <a:chExt cx="5458969" cy="475030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71EBA2-A43F-EFDE-D455-9516DF5F0C42}"/>
                </a:ext>
              </a:extLst>
            </p:cNvPr>
            <p:cNvGrpSpPr/>
            <p:nvPr/>
          </p:nvGrpSpPr>
          <p:grpSpPr>
            <a:xfrm>
              <a:off x="4801957" y="1845534"/>
              <a:ext cx="5031134" cy="369332"/>
              <a:chOff x="4139259" y="1673090"/>
              <a:chExt cx="5031134" cy="369332"/>
            </a:xfrm>
          </p:grpSpPr>
          <p:sp>
            <p:nvSpPr>
              <p:cNvPr id="4" name="Rectangle 159">
                <a:extLst>
                  <a:ext uri="{FF2B5EF4-FFF2-40B4-BE49-F238E27FC236}">
                    <a16:creationId xmlns:a16="http://schemas.microsoft.com/office/drawing/2014/main" id="{2CE20343-4C35-7EF2-8945-D2E262A36358}"/>
                  </a:ext>
                </a:extLst>
              </p:cNvPr>
              <p:cNvSpPr/>
              <p:nvPr/>
            </p:nvSpPr>
            <p:spPr>
              <a:xfrm>
                <a:off x="4139259" y="1704098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5" name="Rectangle 159">
                <a:extLst>
                  <a:ext uri="{FF2B5EF4-FFF2-40B4-BE49-F238E27FC236}">
                    <a16:creationId xmlns:a16="http://schemas.microsoft.com/office/drawing/2014/main" id="{018FFB6F-58F6-D283-475E-6B61CDDEA9CA}"/>
                  </a:ext>
                </a:extLst>
              </p:cNvPr>
              <p:cNvSpPr/>
              <p:nvPr/>
            </p:nvSpPr>
            <p:spPr>
              <a:xfrm>
                <a:off x="5311202" y="1704098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FB29C10-4203-FB9B-326B-8523AEA432A2}"/>
                  </a:ext>
                </a:extLst>
              </p:cNvPr>
              <p:cNvSpPr/>
              <p:nvPr/>
            </p:nvSpPr>
            <p:spPr>
              <a:xfrm>
                <a:off x="7655088" y="1673090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7" name="Rectangle 159">
                <a:extLst>
                  <a:ext uri="{FF2B5EF4-FFF2-40B4-BE49-F238E27FC236}">
                    <a16:creationId xmlns:a16="http://schemas.microsoft.com/office/drawing/2014/main" id="{D3FC796B-0F71-45E9-DD51-6CC0B16D9078}"/>
                  </a:ext>
                </a:extLst>
              </p:cNvPr>
              <p:cNvSpPr/>
              <p:nvPr/>
            </p:nvSpPr>
            <p:spPr>
              <a:xfrm>
                <a:off x="6483145" y="1704098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8" name="Rectangle 159">
                <a:extLst>
                  <a:ext uri="{FF2B5EF4-FFF2-40B4-BE49-F238E27FC236}">
                    <a16:creationId xmlns:a16="http://schemas.microsoft.com/office/drawing/2014/main" id="{F2743ECB-7EE1-172A-0283-D3E670532F3D}"/>
                  </a:ext>
                </a:extLst>
              </p:cNvPr>
              <p:cNvSpPr/>
              <p:nvPr/>
            </p:nvSpPr>
            <p:spPr>
              <a:xfrm>
                <a:off x="8359215" y="1704098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85FB067-C9FE-2A8B-1F85-037490EAF406}"/>
                </a:ext>
              </a:extLst>
            </p:cNvPr>
            <p:cNvGrpSpPr/>
            <p:nvPr/>
          </p:nvGrpSpPr>
          <p:grpSpPr>
            <a:xfrm>
              <a:off x="4801957" y="2387080"/>
              <a:ext cx="5031134" cy="369332"/>
              <a:chOff x="4129632" y="2214636"/>
              <a:chExt cx="5031134" cy="369332"/>
            </a:xfrm>
          </p:grpSpPr>
          <p:sp>
            <p:nvSpPr>
              <p:cNvPr id="9" name="Rectangle 159">
                <a:extLst>
                  <a:ext uri="{FF2B5EF4-FFF2-40B4-BE49-F238E27FC236}">
                    <a16:creationId xmlns:a16="http://schemas.microsoft.com/office/drawing/2014/main" id="{632B3080-A6CE-95E3-03E9-623FABA36009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0" name="Rectangle 159">
                <a:extLst>
                  <a:ext uri="{FF2B5EF4-FFF2-40B4-BE49-F238E27FC236}">
                    <a16:creationId xmlns:a16="http://schemas.microsoft.com/office/drawing/2014/main" id="{BADA6A53-D272-1715-C868-92E064D3AA97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E1254A5-2814-5A39-D0B8-C9CD0CE8746C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12" name="Rectangle 159">
                <a:extLst>
                  <a:ext uri="{FF2B5EF4-FFF2-40B4-BE49-F238E27FC236}">
                    <a16:creationId xmlns:a16="http://schemas.microsoft.com/office/drawing/2014/main" id="{7674E2B9-0C8F-73E0-3234-4996BAB7C526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13" name="Rectangle 159">
                <a:extLst>
                  <a:ext uri="{FF2B5EF4-FFF2-40B4-BE49-F238E27FC236}">
                    <a16:creationId xmlns:a16="http://schemas.microsoft.com/office/drawing/2014/main" id="{1AF0BA21-5D9E-9772-5727-6BD17AF1ECCB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F2EA1E-59AA-E718-1BE1-3CB164CB57F1}"/>
                </a:ext>
              </a:extLst>
            </p:cNvPr>
            <p:cNvGrpSpPr/>
            <p:nvPr/>
          </p:nvGrpSpPr>
          <p:grpSpPr>
            <a:xfrm>
              <a:off x="4801957" y="2928626"/>
              <a:ext cx="5031134" cy="369332"/>
              <a:chOff x="4129632" y="2214636"/>
              <a:chExt cx="5031134" cy="369332"/>
            </a:xfrm>
          </p:grpSpPr>
          <p:sp>
            <p:nvSpPr>
              <p:cNvPr id="22" name="Rectangle 159">
                <a:extLst>
                  <a:ext uri="{FF2B5EF4-FFF2-40B4-BE49-F238E27FC236}">
                    <a16:creationId xmlns:a16="http://schemas.microsoft.com/office/drawing/2014/main" id="{4B057213-5DF1-5895-AA04-F1013AF40963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3" name="Rectangle 159">
                <a:extLst>
                  <a:ext uri="{FF2B5EF4-FFF2-40B4-BE49-F238E27FC236}">
                    <a16:creationId xmlns:a16="http://schemas.microsoft.com/office/drawing/2014/main" id="{DC7A390C-AF3E-D0DF-F353-3B327EA5B84B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1EC6D7B-B928-6A64-76A1-5A1237CBD036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25" name="Rectangle 159">
                <a:extLst>
                  <a:ext uri="{FF2B5EF4-FFF2-40B4-BE49-F238E27FC236}">
                    <a16:creationId xmlns:a16="http://schemas.microsoft.com/office/drawing/2014/main" id="{EA6F5CDF-167D-FE93-A7BF-379B7D5DC6D7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6" name="Rectangle 159">
                <a:extLst>
                  <a:ext uri="{FF2B5EF4-FFF2-40B4-BE49-F238E27FC236}">
                    <a16:creationId xmlns:a16="http://schemas.microsoft.com/office/drawing/2014/main" id="{A68DA8DA-2FD8-D2C4-30F2-3D313D2C211B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08994D-1705-8C71-A55C-1CA16263EFD7}"/>
                </a:ext>
              </a:extLst>
            </p:cNvPr>
            <p:cNvGrpSpPr/>
            <p:nvPr/>
          </p:nvGrpSpPr>
          <p:grpSpPr>
            <a:xfrm>
              <a:off x="4801957" y="5714498"/>
              <a:ext cx="5031134" cy="369332"/>
              <a:chOff x="4129632" y="2214636"/>
              <a:chExt cx="5031134" cy="369332"/>
            </a:xfrm>
          </p:grpSpPr>
          <p:sp>
            <p:nvSpPr>
              <p:cNvPr id="28" name="Rectangle 159">
                <a:extLst>
                  <a:ext uri="{FF2B5EF4-FFF2-40B4-BE49-F238E27FC236}">
                    <a16:creationId xmlns:a16="http://schemas.microsoft.com/office/drawing/2014/main" id="{3742E649-81BB-AEDF-FEF8-D0D0C2E4139C}"/>
                  </a:ext>
                </a:extLst>
              </p:cNvPr>
              <p:cNvSpPr/>
              <p:nvPr/>
            </p:nvSpPr>
            <p:spPr>
              <a:xfrm>
                <a:off x="4129632" y="2245644"/>
                <a:ext cx="811178" cy="3073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29" name="Rectangle 159">
                <a:extLst>
                  <a:ext uri="{FF2B5EF4-FFF2-40B4-BE49-F238E27FC236}">
                    <a16:creationId xmlns:a16="http://schemas.microsoft.com/office/drawing/2014/main" id="{44ADDE07-2AED-3C72-C7D1-DFA9C94415B1}"/>
                  </a:ext>
                </a:extLst>
              </p:cNvPr>
              <p:cNvSpPr/>
              <p:nvPr/>
            </p:nvSpPr>
            <p:spPr>
              <a:xfrm>
                <a:off x="5301575" y="2245644"/>
                <a:ext cx="811178" cy="3073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B47E056-B18F-FDA2-4F2A-9E072EA82CF0}"/>
                  </a:ext>
                </a:extLst>
              </p:cNvPr>
              <p:cNvSpPr/>
              <p:nvPr/>
            </p:nvSpPr>
            <p:spPr>
              <a:xfrm>
                <a:off x="7645461" y="2214636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0066CC"/>
                    </a:solidFill>
                  </a:rPr>
                  <a:t>…</a:t>
                </a:r>
                <a:endParaRPr lang="ko-KR" altLang="en-US" b="1" dirty="0"/>
              </a:p>
            </p:txBody>
          </p:sp>
          <p:sp>
            <p:nvSpPr>
              <p:cNvPr id="31" name="Rectangle 159">
                <a:extLst>
                  <a:ext uri="{FF2B5EF4-FFF2-40B4-BE49-F238E27FC236}">
                    <a16:creationId xmlns:a16="http://schemas.microsoft.com/office/drawing/2014/main" id="{AB49AF40-1BE2-09CE-770F-63A454855C66}"/>
                  </a:ext>
                </a:extLst>
              </p:cNvPr>
              <p:cNvSpPr/>
              <p:nvPr/>
            </p:nvSpPr>
            <p:spPr>
              <a:xfrm>
                <a:off x="6473518" y="2245644"/>
                <a:ext cx="811178" cy="30731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32" name="Rectangle 159">
                <a:extLst>
                  <a:ext uri="{FF2B5EF4-FFF2-40B4-BE49-F238E27FC236}">
                    <a16:creationId xmlns:a16="http://schemas.microsoft.com/office/drawing/2014/main" id="{79848E53-9318-3671-3E19-B8DC4A81B46C}"/>
                  </a:ext>
                </a:extLst>
              </p:cNvPr>
              <p:cNvSpPr/>
              <p:nvPr/>
            </p:nvSpPr>
            <p:spPr>
              <a:xfrm>
                <a:off x="8349588" y="2245644"/>
                <a:ext cx="811178" cy="30731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F4F3B57-73B2-86FB-9C80-C0A27D3B41DC}"/>
                </a:ext>
              </a:extLst>
            </p:cNvPr>
            <p:cNvSpPr/>
            <p:nvPr/>
          </p:nvSpPr>
          <p:spPr>
            <a:xfrm>
              <a:off x="5035864" y="4172883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0066CC"/>
                  </a:solidFill>
                </a:rPr>
                <a:t>…</a:t>
              </a:r>
              <a:endParaRPr lang="ko-KR" altLang="en-US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990052C-C318-A8A5-37FB-61045BAC7692}"/>
                </a:ext>
              </a:extLst>
            </p:cNvPr>
            <p:cNvSpPr/>
            <p:nvPr/>
          </p:nvSpPr>
          <p:spPr>
            <a:xfrm>
              <a:off x="4576571" y="1591056"/>
              <a:ext cx="5458969" cy="47503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1642F65-117C-B7A6-6884-0981148E8E39}"/>
              </a:ext>
            </a:extLst>
          </p:cNvPr>
          <p:cNvSpPr txBox="1"/>
          <p:nvPr/>
        </p:nvSpPr>
        <p:spPr>
          <a:xfrm>
            <a:off x="2923795" y="3711218"/>
            <a:ext cx="907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Row : </a:t>
            </a:r>
          </a:p>
          <a:p>
            <a:r>
              <a:rPr lang="en-US" altLang="ko-KR" sz="1800" b="1" dirty="0"/>
              <a:t>65,536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AA394-B28C-3916-3E7B-F22A86916198}"/>
              </a:ext>
            </a:extLst>
          </p:cNvPr>
          <p:cNvSpPr txBox="1"/>
          <p:nvPr/>
        </p:nvSpPr>
        <p:spPr>
          <a:xfrm>
            <a:off x="6565989" y="481078"/>
            <a:ext cx="139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Col : </a:t>
            </a:r>
            <a:r>
              <a:rPr lang="en-US" altLang="ko-KR" b="1" dirty="0"/>
              <a:t>1024</a:t>
            </a:r>
            <a:endParaRPr lang="ko-KR" altLang="en-US" dirty="0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527398B2-D059-F031-C63A-42A7EF0F8850}"/>
              </a:ext>
            </a:extLst>
          </p:cNvPr>
          <p:cNvSpPr/>
          <p:nvPr/>
        </p:nvSpPr>
        <p:spPr>
          <a:xfrm rot="5400000">
            <a:off x="7120661" y="-1353692"/>
            <a:ext cx="393726" cy="5031134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42" name="Straight Connector 127">
            <a:extLst>
              <a:ext uri="{FF2B5EF4-FFF2-40B4-BE49-F238E27FC236}">
                <a16:creationId xmlns:a16="http://schemas.microsoft.com/office/drawing/2014/main" id="{C7EE3D42-FCFD-BCEF-B529-4C9E991F9A78}"/>
              </a:ext>
            </a:extLst>
          </p:cNvPr>
          <p:cNvCxnSpPr>
            <a:cxnSpLocks/>
          </p:cNvCxnSpPr>
          <p:nvPr/>
        </p:nvCxnSpPr>
        <p:spPr>
          <a:xfrm flipH="1">
            <a:off x="2408961" y="1316736"/>
            <a:ext cx="1577823" cy="99748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127">
            <a:extLst>
              <a:ext uri="{FF2B5EF4-FFF2-40B4-BE49-F238E27FC236}">
                <a16:creationId xmlns:a16="http://schemas.microsoft.com/office/drawing/2014/main" id="{B99D2685-56C2-A9C1-FE6B-8966F353D393}"/>
              </a:ext>
            </a:extLst>
          </p:cNvPr>
          <p:cNvCxnSpPr>
            <a:cxnSpLocks/>
          </p:cNvCxnSpPr>
          <p:nvPr/>
        </p:nvCxnSpPr>
        <p:spPr>
          <a:xfrm flipH="1" flipV="1">
            <a:off x="2408961" y="5399532"/>
            <a:ext cx="1544500" cy="89154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7C216-BF35-61C2-6EED-630F98B7C6BD}"/>
              </a:ext>
            </a:extLst>
          </p:cNvPr>
          <p:cNvSpPr/>
          <p:nvPr/>
        </p:nvSpPr>
        <p:spPr>
          <a:xfrm>
            <a:off x="4663477" y="2858180"/>
            <a:ext cx="5308093" cy="5102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12BB8-1E47-5FEF-52AA-A4A76F409DD6}"/>
              </a:ext>
            </a:extLst>
          </p:cNvPr>
          <p:cNvSpPr/>
          <p:nvPr/>
        </p:nvSpPr>
        <p:spPr>
          <a:xfrm rot="5400000">
            <a:off x="5382681" y="3389547"/>
            <a:ext cx="4366263" cy="1125897"/>
          </a:xfrm>
          <a:prstGeom prst="rect">
            <a:avLst/>
          </a:prstGeom>
          <a:solidFill>
            <a:srgbClr val="FFC00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7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cxnSp>
        <p:nvCxnSpPr>
          <p:cNvPr id="75" name="Straight Connector 127">
            <a:extLst>
              <a:ext uri="{FF2B5EF4-FFF2-40B4-BE49-F238E27FC236}">
                <a16:creationId xmlns:a16="http://schemas.microsoft.com/office/drawing/2014/main" id="{D25D755D-7ADC-9710-DFC9-2247694A9F6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3358661" y="1263719"/>
            <a:ext cx="822340" cy="154512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F6EE8C9-2CF4-15E3-2EB6-B811D4A099BC}"/>
              </a:ext>
            </a:extLst>
          </p:cNvPr>
          <p:cNvGrpSpPr/>
          <p:nvPr/>
        </p:nvGrpSpPr>
        <p:grpSpPr>
          <a:xfrm>
            <a:off x="4181001" y="725542"/>
            <a:ext cx="3722284" cy="1325563"/>
            <a:chOff x="3975128" y="1690640"/>
            <a:chExt cx="3722284" cy="1325563"/>
          </a:xfrm>
        </p:grpSpPr>
        <p:grpSp>
          <p:nvGrpSpPr>
            <p:cNvPr id="67" name="그룹 78">
              <a:extLst>
                <a:ext uri="{FF2B5EF4-FFF2-40B4-BE49-F238E27FC236}">
                  <a16:creationId xmlns:a16="http://schemas.microsoft.com/office/drawing/2014/main" id="{606A6F07-FD83-68CA-846C-C94D4AD53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68" name="직사각형 79">
                <a:extLst>
                  <a:ext uri="{FF2B5EF4-FFF2-40B4-BE49-F238E27FC236}">
                    <a16:creationId xmlns:a16="http://schemas.microsoft.com/office/drawing/2014/main" id="{0F424996-ED1A-BD0C-348D-BA2A99A6D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69" name="직사각형 80">
                <a:extLst>
                  <a:ext uri="{FF2B5EF4-FFF2-40B4-BE49-F238E27FC236}">
                    <a16:creationId xmlns:a16="http://schemas.microsoft.com/office/drawing/2014/main" id="{5E4DBF95-8A31-56D8-00E2-5E6EE35B9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직사각형 81">
                <a:extLst>
                  <a:ext uri="{FF2B5EF4-FFF2-40B4-BE49-F238E27FC236}">
                    <a16:creationId xmlns:a16="http://schemas.microsoft.com/office/drawing/2014/main" id="{E220C024-3A6F-75A5-E6E3-145547A4E169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1" name="직사각형 86">
                <a:extLst>
                  <a:ext uri="{FF2B5EF4-FFF2-40B4-BE49-F238E27FC236}">
                    <a16:creationId xmlns:a16="http://schemas.microsoft.com/office/drawing/2014/main" id="{37C0F3B3-58BA-63A8-1496-54C3ABCCC2CA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2" name="직사각형 87">
                <a:extLst>
                  <a:ext uri="{FF2B5EF4-FFF2-40B4-BE49-F238E27FC236}">
                    <a16:creationId xmlns:a16="http://schemas.microsoft.com/office/drawing/2014/main" id="{625314E9-ADDC-854B-DE7F-6D7AE061E588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3" name="직사각형 88">
                <a:extLst>
                  <a:ext uri="{FF2B5EF4-FFF2-40B4-BE49-F238E27FC236}">
                    <a16:creationId xmlns:a16="http://schemas.microsoft.com/office/drawing/2014/main" id="{2CF1A10E-A668-625B-5FCD-149182203E1D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76" name="Rectangle 159">
              <a:extLst>
                <a:ext uri="{FF2B5EF4-FFF2-40B4-BE49-F238E27FC236}">
                  <a16:creationId xmlns:a16="http://schemas.microsoft.com/office/drawing/2014/main" id="{AA0292DD-2B50-8EBB-3820-19F0B9ABE857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343978D-9890-EAFC-798C-50618C9819C5}"/>
              </a:ext>
            </a:extLst>
          </p:cNvPr>
          <p:cNvSpPr/>
          <p:nvPr/>
        </p:nvSpPr>
        <p:spPr>
          <a:xfrm>
            <a:off x="4917181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Chip1</a:t>
            </a:r>
            <a:endParaRPr lang="ko-KR" altLang="en-US" dirty="0"/>
          </a:p>
        </p:txBody>
      </p:sp>
      <p:sp>
        <p:nvSpPr>
          <p:cNvPr id="137" name="Rectangle 159">
            <a:extLst>
              <a:ext uri="{FF2B5EF4-FFF2-40B4-BE49-F238E27FC236}">
                <a16:creationId xmlns:a16="http://schemas.microsoft.com/office/drawing/2014/main" id="{909A7C04-F81B-B587-491B-36172E344EF4}"/>
              </a:ext>
            </a:extLst>
          </p:cNvPr>
          <p:cNvSpPr/>
          <p:nvPr/>
        </p:nvSpPr>
        <p:spPr>
          <a:xfrm>
            <a:off x="4768964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59">
            <a:extLst>
              <a:ext uri="{FF2B5EF4-FFF2-40B4-BE49-F238E27FC236}">
                <a16:creationId xmlns:a16="http://schemas.microsoft.com/office/drawing/2014/main" id="{0ED11FE5-003A-7E16-8B9C-382E310D6B5A}"/>
              </a:ext>
            </a:extLst>
          </p:cNvPr>
          <p:cNvSpPr/>
          <p:nvPr/>
        </p:nvSpPr>
        <p:spPr>
          <a:xfrm>
            <a:off x="4850245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8A3A3AC-CB52-FF55-7A85-86E5E10F4DB4}"/>
              </a:ext>
            </a:extLst>
          </p:cNvPr>
          <p:cNvSpPr/>
          <p:nvPr/>
        </p:nvSpPr>
        <p:spPr>
          <a:xfrm>
            <a:off x="5984265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Chip2</a:t>
            </a:r>
            <a:endParaRPr lang="ko-KR" altLang="en-US" dirty="0"/>
          </a:p>
        </p:txBody>
      </p:sp>
      <p:sp>
        <p:nvSpPr>
          <p:cNvPr id="145" name="Rectangle 159">
            <a:extLst>
              <a:ext uri="{FF2B5EF4-FFF2-40B4-BE49-F238E27FC236}">
                <a16:creationId xmlns:a16="http://schemas.microsoft.com/office/drawing/2014/main" id="{931CD30F-CC36-7AD2-7F4D-95613578EFBB}"/>
              </a:ext>
            </a:extLst>
          </p:cNvPr>
          <p:cNvSpPr/>
          <p:nvPr/>
        </p:nvSpPr>
        <p:spPr>
          <a:xfrm>
            <a:off x="5836048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59">
            <a:extLst>
              <a:ext uri="{FF2B5EF4-FFF2-40B4-BE49-F238E27FC236}">
                <a16:creationId xmlns:a16="http://schemas.microsoft.com/office/drawing/2014/main" id="{A0BDDD78-450B-36C4-6BD9-2AB761E1E5EE}"/>
              </a:ext>
            </a:extLst>
          </p:cNvPr>
          <p:cNvSpPr/>
          <p:nvPr/>
        </p:nvSpPr>
        <p:spPr>
          <a:xfrm>
            <a:off x="5917329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DDB57FC-0EEC-23E6-7388-B04EC8F1080F}"/>
              </a:ext>
            </a:extLst>
          </p:cNvPr>
          <p:cNvSpPr/>
          <p:nvPr/>
        </p:nvSpPr>
        <p:spPr>
          <a:xfrm>
            <a:off x="7051349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Chip3</a:t>
            </a:r>
            <a:endParaRPr lang="ko-KR" altLang="en-US" dirty="0"/>
          </a:p>
        </p:txBody>
      </p:sp>
      <p:sp>
        <p:nvSpPr>
          <p:cNvPr id="153" name="Rectangle 159">
            <a:extLst>
              <a:ext uri="{FF2B5EF4-FFF2-40B4-BE49-F238E27FC236}">
                <a16:creationId xmlns:a16="http://schemas.microsoft.com/office/drawing/2014/main" id="{8560A940-8EBF-753E-0563-B15EE5C2B76A}"/>
              </a:ext>
            </a:extLst>
          </p:cNvPr>
          <p:cNvSpPr/>
          <p:nvPr/>
        </p:nvSpPr>
        <p:spPr>
          <a:xfrm>
            <a:off x="6903132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9">
            <a:extLst>
              <a:ext uri="{FF2B5EF4-FFF2-40B4-BE49-F238E27FC236}">
                <a16:creationId xmlns:a16="http://schemas.microsoft.com/office/drawing/2014/main" id="{C79CF8B9-6455-7BB4-BFBF-3A199BB502F9}"/>
              </a:ext>
            </a:extLst>
          </p:cNvPr>
          <p:cNvSpPr/>
          <p:nvPr/>
        </p:nvSpPr>
        <p:spPr>
          <a:xfrm>
            <a:off x="6984413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97BC2DD-A630-7950-D1E5-10E7B05597EE}"/>
              </a:ext>
            </a:extLst>
          </p:cNvPr>
          <p:cNvSpPr/>
          <p:nvPr/>
        </p:nvSpPr>
        <p:spPr>
          <a:xfrm>
            <a:off x="3850097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Chip0</a:t>
            </a:r>
            <a:endParaRPr lang="ko-KR" altLang="en-US" dirty="0"/>
          </a:p>
        </p:txBody>
      </p:sp>
      <p:sp>
        <p:nvSpPr>
          <p:cNvPr id="177" name="Rectangle 159">
            <a:extLst>
              <a:ext uri="{FF2B5EF4-FFF2-40B4-BE49-F238E27FC236}">
                <a16:creationId xmlns:a16="http://schemas.microsoft.com/office/drawing/2014/main" id="{E5EDB353-7A65-1FD7-A21E-9637176DA3FE}"/>
              </a:ext>
            </a:extLst>
          </p:cNvPr>
          <p:cNvSpPr/>
          <p:nvPr/>
        </p:nvSpPr>
        <p:spPr>
          <a:xfrm>
            <a:off x="3701880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59">
            <a:extLst>
              <a:ext uri="{FF2B5EF4-FFF2-40B4-BE49-F238E27FC236}">
                <a16:creationId xmlns:a16="http://schemas.microsoft.com/office/drawing/2014/main" id="{68DB4C4A-DF11-B782-30C9-504398BCF2E2}"/>
              </a:ext>
            </a:extLst>
          </p:cNvPr>
          <p:cNvSpPr/>
          <p:nvPr/>
        </p:nvSpPr>
        <p:spPr>
          <a:xfrm>
            <a:off x="3783161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cxnSp>
        <p:nvCxnSpPr>
          <p:cNvPr id="77" name="Straight Connector 127">
            <a:extLst>
              <a:ext uri="{FF2B5EF4-FFF2-40B4-BE49-F238E27FC236}">
                <a16:creationId xmlns:a16="http://schemas.microsoft.com/office/drawing/2014/main" id="{D0E33B29-9A5E-9B12-5249-F4F43F692BA6}"/>
              </a:ext>
            </a:extLst>
          </p:cNvPr>
          <p:cNvCxnSpPr>
            <a:cxnSpLocks/>
          </p:cNvCxnSpPr>
          <p:nvPr/>
        </p:nvCxnSpPr>
        <p:spPr>
          <a:xfrm>
            <a:off x="6042143" y="1331115"/>
            <a:ext cx="1822249" cy="111285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3065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DDR5</a:t>
            </a:r>
          </a:p>
        </p:txBody>
      </p:sp>
      <p:cxnSp>
        <p:nvCxnSpPr>
          <p:cNvPr id="75" name="Straight Connector 127">
            <a:extLst>
              <a:ext uri="{FF2B5EF4-FFF2-40B4-BE49-F238E27FC236}">
                <a16:creationId xmlns:a16="http://schemas.microsoft.com/office/drawing/2014/main" id="{D25D755D-7ADC-9710-DFC9-2247694A9F6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3358661" y="1263719"/>
            <a:ext cx="822340" cy="154512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F6EE8C9-2CF4-15E3-2EB6-B811D4A099BC}"/>
              </a:ext>
            </a:extLst>
          </p:cNvPr>
          <p:cNvGrpSpPr/>
          <p:nvPr/>
        </p:nvGrpSpPr>
        <p:grpSpPr>
          <a:xfrm>
            <a:off x="4181001" y="725542"/>
            <a:ext cx="3722284" cy="1325563"/>
            <a:chOff x="3975128" y="1690640"/>
            <a:chExt cx="3722284" cy="1325563"/>
          </a:xfrm>
        </p:grpSpPr>
        <p:grpSp>
          <p:nvGrpSpPr>
            <p:cNvPr id="67" name="그룹 78">
              <a:extLst>
                <a:ext uri="{FF2B5EF4-FFF2-40B4-BE49-F238E27FC236}">
                  <a16:creationId xmlns:a16="http://schemas.microsoft.com/office/drawing/2014/main" id="{606A6F07-FD83-68CA-846C-C94D4AD53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5128" y="1690640"/>
              <a:ext cx="3722284" cy="1325563"/>
              <a:chOff x="1751660" y="2094160"/>
              <a:chExt cx="2104364" cy="546716"/>
            </a:xfrm>
          </p:grpSpPr>
          <p:sp>
            <p:nvSpPr>
              <p:cNvPr id="68" name="직사각형 79">
                <a:extLst>
                  <a:ext uri="{FF2B5EF4-FFF2-40B4-BE49-F238E27FC236}">
                    <a16:creationId xmlns:a16="http://schemas.microsoft.com/office/drawing/2014/main" id="{0F424996-ED1A-BD0C-348D-BA2A99A6D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538450"/>
                <a:ext cx="2104364" cy="102426"/>
              </a:xfrm>
              <a:prstGeom prst="rect">
                <a:avLst/>
              </a:prstGeom>
              <a:pattFill prst="dkVert">
                <a:fgClr>
                  <a:srgbClr val="CC9900"/>
                </a:fgClr>
                <a:bgClr>
                  <a:schemeClr val="bg1"/>
                </a:bgClr>
              </a:patt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 marL="469900" indent="-4699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</a:pPr>
                <a:endParaRPr lang="ko-KR" altLang="en-US" sz="700" i="1"/>
              </a:p>
            </p:txBody>
          </p:sp>
          <p:sp>
            <p:nvSpPr>
              <p:cNvPr id="69" name="직사각형 80">
                <a:extLst>
                  <a:ext uri="{FF2B5EF4-FFF2-40B4-BE49-F238E27FC236}">
                    <a16:creationId xmlns:a16="http://schemas.microsoft.com/office/drawing/2014/main" id="{5E4DBF95-8A31-56D8-00E2-5E6EE35B9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60" y="2094160"/>
                <a:ext cx="2104364" cy="443932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T w="165100" prst="coolSlant"/>
              </a:sp3d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ko-KR" altLang="en-US" sz="7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직사각형 81">
                <a:extLst>
                  <a:ext uri="{FF2B5EF4-FFF2-40B4-BE49-F238E27FC236}">
                    <a16:creationId xmlns:a16="http://schemas.microsoft.com/office/drawing/2014/main" id="{E220C024-3A6F-75A5-E6E3-145547A4E169}"/>
                  </a:ext>
                </a:extLst>
              </p:cNvPr>
              <p:cNvSpPr/>
              <p:nvPr/>
            </p:nvSpPr>
            <p:spPr bwMode="auto">
              <a:xfrm>
                <a:off x="182198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1" name="직사각형 86">
                <a:extLst>
                  <a:ext uri="{FF2B5EF4-FFF2-40B4-BE49-F238E27FC236}">
                    <a16:creationId xmlns:a16="http://schemas.microsoft.com/office/drawing/2014/main" id="{37C0F3B3-58BA-63A8-1496-54C3ABCCC2CA}"/>
                  </a:ext>
                </a:extLst>
              </p:cNvPr>
              <p:cNvSpPr/>
              <p:nvPr/>
            </p:nvSpPr>
            <p:spPr bwMode="auto">
              <a:xfrm>
                <a:off x="2581032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2" name="직사각형 87">
                <a:extLst>
                  <a:ext uri="{FF2B5EF4-FFF2-40B4-BE49-F238E27FC236}">
                    <a16:creationId xmlns:a16="http://schemas.microsoft.com/office/drawing/2014/main" id="{625314E9-ADDC-854B-DE7F-6D7AE061E588}"/>
                  </a:ext>
                </a:extLst>
              </p:cNvPr>
              <p:cNvSpPr/>
              <p:nvPr/>
            </p:nvSpPr>
            <p:spPr bwMode="auto">
              <a:xfrm>
                <a:off x="2328018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3" name="직사각형 88">
                <a:extLst>
                  <a:ext uri="{FF2B5EF4-FFF2-40B4-BE49-F238E27FC236}">
                    <a16:creationId xmlns:a16="http://schemas.microsoft.com/office/drawing/2014/main" id="{2CF1A10E-A668-625B-5FCD-149182203E1D}"/>
                  </a:ext>
                </a:extLst>
              </p:cNvPr>
              <p:cNvSpPr/>
              <p:nvPr/>
            </p:nvSpPr>
            <p:spPr bwMode="auto">
              <a:xfrm>
                <a:off x="2075003" y="2170235"/>
                <a:ext cx="183929" cy="270483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76" name="Rectangle 159">
              <a:extLst>
                <a:ext uri="{FF2B5EF4-FFF2-40B4-BE49-F238E27FC236}">
                  <a16:creationId xmlns:a16="http://schemas.microsoft.com/office/drawing/2014/main" id="{AA0292DD-2B50-8EBB-3820-19F0B9ABE857}"/>
                </a:ext>
              </a:extLst>
            </p:cNvPr>
            <p:cNvSpPr/>
            <p:nvPr/>
          </p:nvSpPr>
          <p:spPr>
            <a:xfrm>
              <a:off x="4043680" y="1814088"/>
              <a:ext cx="1792590" cy="79195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DEFE17-71DA-FE36-D98F-B04DA87ACBFF}"/>
              </a:ext>
            </a:extLst>
          </p:cNvPr>
          <p:cNvSpPr/>
          <p:nvPr/>
        </p:nvSpPr>
        <p:spPr>
          <a:xfrm>
            <a:off x="2394711" y="39724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BL16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DE2B1C88-D1E6-8516-D83C-0D0C1B8B0F1A}"/>
              </a:ext>
            </a:extLst>
          </p:cNvPr>
          <p:cNvSpPr/>
          <p:nvPr/>
        </p:nvSpPr>
        <p:spPr>
          <a:xfrm>
            <a:off x="3127457" y="3301402"/>
            <a:ext cx="254000" cy="169164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343978D-9890-EAFC-798C-50618C9819C5}"/>
              </a:ext>
            </a:extLst>
          </p:cNvPr>
          <p:cNvSpPr/>
          <p:nvPr/>
        </p:nvSpPr>
        <p:spPr>
          <a:xfrm>
            <a:off x="4917181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Chip2</a:t>
            </a:r>
            <a:endParaRPr lang="ko-KR" altLang="en-US" dirty="0"/>
          </a:p>
        </p:txBody>
      </p:sp>
      <p:sp>
        <p:nvSpPr>
          <p:cNvPr id="137" name="Rectangle 159">
            <a:extLst>
              <a:ext uri="{FF2B5EF4-FFF2-40B4-BE49-F238E27FC236}">
                <a16:creationId xmlns:a16="http://schemas.microsoft.com/office/drawing/2014/main" id="{909A7C04-F81B-B587-491B-36172E344EF4}"/>
              </a:ext>
            </a:extLst>
          </p:cNvPr>
          <p:cNvSpPr/>
          <p:nvPr/>
        </p:nvSpPr>
        <p:spPr>
          <a:xfrm>
            <a:off x="4768964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59">
            <a:extLst>
              <a:ext uri="{FF2B5EF4-FFF2-40B4-BE49-F238E27FC236}">
                <a16:creationId xmlns:a16="http://schemas.microsoft.com/office/drawing/2014/main" id="{0ED11FE5-003A-7E16-8B9C-382E310D6B5A}"/>
              </a:ext>
            </a:extLst>
          </p:cNvPr>
          <p:cNvSpPr/>
          <p:nvPr/>
        </p:nvSpPr>
        <p:spPr>
          <a:xfrm>
            <a:off x="4850245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39" name="Rectangle 159">
            <a:extLst>
              <a:ext uri="{FF2B5EF4-FFF2-40B4-BE49-F238E27FC236}">
                <a16:creationId xmlns:a16="http://schemas.microsoft.com/office/drawing/2014/main" id="{64F336D9-827E-7127-5B74-948D6EA8B67E}"/>
              </a:ext>
            </a:extLst>
          </p:cNvPr>
          <p:cNvSpPr/>
          <p:nvPr/>
        </p:nvSpPr>
        <p:spPr>
          <a:xfrm>
            <a:off x="4850284" y="3526445"/>
            <a:ext cx="811178" cy="307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0" name="Rectangle 159">
            <a:extLst>
              <a:ext uri="{FF2B5EF4-FFF2-40B4-BE49-F238E27FC236}">
                <a16:creationId xmlns:a16="http://schemas.microsoft.com/office/drawing/2014/main" id="{9405EF6B-C3E8-1F55-6E43-1089401AAA4F}"/>
              </a:ext>
            </a:extLst>
          </p:cNvPr>
          <p:cNvSpPr/>
          <p:nvPr/>
        </p:nvSpPr>
        <p:spPr>
          <a:xfrm>
            <a:off x="4850245" y="4730464"/>
            <a:ext cx="811178" cy="307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6A30B5F-4B62-78DD-7DC7-081D73248D4D}"/>
              </a:ext>
            </a:extLst>
          </p:cNvPr>
          <p:cNvSpPr/>
          <p:nvPr/>
        </p:nvSpPr>
        <p:spPr>
          <a:xfrm>
            <a:off x="5084152" y="4005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8A3A3AC-CB52-FF55-7A85-86E5E10F4DB4}"/>
              </a:ext>
            </a:extLst>
          </p:cNvPr>
          <p:cNvSpPr/>
          <p:nvPr/>
        </p:nvSpPr>
        <p:spPr>
          <a:xfrm>
            <a:off x="5984265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Chip3</a:t>
            </a:r>
            <a:endParaRPr lang="ko-KR" altLang="en-US" dirty="0"/>
          </a:p>
        </p:txBody>
      </p:sp>
      <p:sp>
        <p:nvSpPr>
          <p:cNvPr id="145" name="Rectangle 159">
            <a:extLst>
              <a:ext uri="{FF2B5EF4-FFF2-40B4-BE49-F238E27FC236}">
                <a16:creationId xmlns:a16="http://schemas.microsoft.com/office/drawing/2014/main" id="{931CD30F-CC36-7AD2-7F4D-95613578EFBB}"/>
              </a:ext>
            </a:extLst>
          </p:cNvPr>
          <p:cNvSpPr/>
          <p:nvPr/>
        </p:nvSpPr>
        <p:spPr>
          <a:xfrm>
            <a:off x="5836048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59">
            <a:extLst>
              <a:ext uri="{FF2B5EF4-FFF2-40B4-BE49-F238E27FC236}">
                <a16:creationId xmlns:a16="http://schemas.microsoft.com/office/drawing/2014/main" id="{A0BDDD78-450B-36C4-6BD9-2AB761E1E5EE}"/>
              </a:ext>
            </a:extLst>
          </p:cNvPr>
          <p:cNvSpPr/>
          <p:nvPr/>
        </p:nvSpPr>
        <p:spPr>
          <a:xfrm>
            <a:off x="5917329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7" name="Rectangle 159">
            <a:extLst>
              <a:ext uri="{FF2B5EF4-FFF2-40B4-BE49-F238E27FC236}">
                <a16:creationId xmlns:a16="http://schemas.microsoft.com/office/drawing/2014/main" id="{62B79EAE-C7DE-943A-1C99-A7201A484003}"/>
              </a:ext>
            </a:extLst>
          </p:cNvPr>
          <p:cNvSpPr/>
          <p:nvPr/>
        </p:nvSpPr>
        <p:spPr>
          <a:xfrm>
            <a:off x="5917368" y="3526445"/>
            <a:ext cx="811178" cy="307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8" name="Rectangle 159">
            <a:extLst>
              <a:ext uri="{FF2B5EF4-FFF2-40B4-BE49-F238E27FC236}">
                <a16:creationId xmlns:a16="http://schemas.microsoft.com/office/drawing/2014/main" id="{2F806E70-5DB0-806A-286B-4A80154E5B73}"/>
              </a:ext>
            </a:extLst>
          </p:cNvPr>
          <p:cNvSpPr/>
          <p:nvPr/>
        </p:nvSpPr>
        <p:spPr>
          <a:xfrm>
            <a:off x="5917329" y="4730464"/>
            <a:ext cx="811178" cy="307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16FBA8F-CA7F-0C9B-5939-B5FC2AB74234}"/>
              </a:ext>
            </a:extLst>
          </p:cNvPr>
          <p:cNvSpPr/>
          <p:nvPr/>
        </p:nvSpPr>
        <p:spPr>
          <a:xfrm>
            <a:off x="6151236" y="4005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DDB57FC-0EEC-23E6-7388-B04EC8F1080F}"/>
              </a:ext>
            </a:extLst>
          </p:cNvPr>
          <p:cNvSpPr/>
          <p:nvPr/>
        </p:nvSpPr>
        <p:spPr>
          <a:xfrm>
            <a:off x="7051349" y="268259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Chip4</a:t>
            </a:r>
            <a:endParaRPr lang="ko-KR" altLang="en-US" dirty="0"/>
          </a:p>
        </p:txBody>
      </p:sp>
      <p:sp>
        <p:nvSpPr>
          <p:cNvPr id="153" name="Rectangle 159">
            <a:extLst>
              <a:ext uri="{FF2B5EF4-FFF2-40B4-BE49-F238E27FC236}">
                <a16:creationId xmlns:a16="http://schemas.microsoft.com/office/drawing/2014/main" id="{8560A940-8EBF-753E-0563-B15EE5C2B76A}"/>
              </a:ext>
            </a:extLst>
          </p:cNvPr>
          <p:cNvSpPr/>
          <p:nvPr/>
        </p:nvSpPr>
        <p:spPr>
          <a:xfrm>
            <a:off x="6903132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9">
            <a:extLst>
              <a:ext uri="{FF2B5EF4-FFF2-40B4-BE49-F238E27FC236}">
                <a16:creationId xmlns:a16="http://schemas.microsoft.com/office/drawing/2014/main" id="{C79CF8B9-6455-7BB4-BFBF-3A199BB502F9}"/>
              </a:ext>
            </a:extLst>
          </p:cNvPr>
          <p:cNvSpPr/>
          <p:nvPr/>
        </p:nvSpPr>
        <p:spPr>
          <a:xfrm>
            <a:off x="6984413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55" name="Rectangle 159">
            <a:extLst>
              <a:ext uri="{FF2B5EF4-FFF2-40B4-BE49-F238E27FC236}">
                <a16:creationId xmlns:a16="http://schemas.microsoft.com/office/drawing/2014/main" id="{9E5ACE0D-9E30-B697-F2B1-35CB736084AD}"/>
              </a:ext>
            </a:extLst>
          </p:cNvPr>
          <p:cNvSpPr/>
          <p:nvPr/>
        </p:nvSpPr>
        <p:spPr>
          <a:xfrm>
            <a:off x="6984452" y="3526445"/>
            <a:ext cx="811178" cy="307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56" name="Rectangle 159">
            <a:extLst>
              <a:ext uri="{FF2B5EF4-FFF2-40B4-BE49-F238E27FC236}">
                <a16:creationId xmlns:a16="http://schemas.microsoft.com/office/drawing/2014/main" id="{9287FE45-F80D-004F-0984-19BD6B571D6C}"/>
              </a:ext>
            </a:extLst>
          </p:cNvPr>
          <p:cNvSpPr/>
          <p:nvPr/>
        </p:nvSpPr>
        <p:spPr>
          <a:xfrm>
            <a:off x="6984413" y="4730464"/>
            <a:ext cx="811178" cy="307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D70CB06-D924-AA71-7D37-0F080382B66B}"/>
              </a:ext>
            </a:extLst>
          </p:cNvPr>
          <p:cNvSpPr/>
          <p:nvPr/>
        </p:nvSpPr>
        <p:spPr>
          <a:xfrm>
            <a:off x="7218320" y="4005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97BC2DD-A630-7950-D1E5-10E7B05597EE}"/>
              </a:ext>
            </a:extLst>
          </p:cNvPr>
          <p:cNvSpPr/>
          <p:nvPr/>
        </p:nvSpPr>
        <p:spPr>
          <a:xfrm>
            <a:off x="3850097" y="2682597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Chip1</a:t>
            </a:r>
            <a:endParaRPr lang="ko-KR" altLang="en-US" dirty="0"/>
          </a:p>
        </p:txBody>
      </p:sp>
      <p:sp>
        <p:nvSpPr>
          <p:cNvPr id="177" name="Rectangle 159">
            <a:extLst>
              <a:ext uri="{FF2B5EF4-FFF2-40B4-BE49-F238E27FC236}">
                <a16:creationId xmlns:a16="http://schemas.microsoft.com/office/drawing/2014/main" id="{E5EDB353-7A65-1FD7-A21E-9637176DA3FE}"/>
              </a:ext>
            </a:extLst>
          </p:cNvPr>
          <p:cNvSpPr/>
          <p:nvPr/>
        </p:nvSpPr>
        <p:spPr>
          <a:xfrm>
            <a:off x="3701880" y="3028565"/>
            <a:ext cx="977473" cy="26263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59">
            <a:extLst>
              <a:ext uri="{FF2B5EF4-FFF2-40B4-BE49-F238E27FC236}">
                <a16:creationId xmlns:a16="http://schemas.microsoft.com/office/drawing/2014/main" id="{68DB4C4A-DF11-B782-30C9-504398BCF2E2}"/>
              </a:ext>
            </a:extLst>
          </p:cNvPr>
          <p:cNvSpPr/>
          <p:nvPr/>
        </p:nvSpPr>
        <p:spPr>
          <a:xfrm>
            <a:off x="3783161" y="3125085"/>
            <a:ext cx="811178" cy="307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79" name="Rectangle 159">
            <a:extLst>
              <a:ext uri="{FF2B5EF4-FFF2-40B4-BE49-F238E27FC236}">
                <a16:creationId xmlns:a16="http://schemas.microsoft.com/office/drawing/2014/main" id="{DF973C56-F6AE-D1CE-53ED-467D80C50EB3}"/>
              </a:ext>
            </a:extLst>
          </p:cNvPr>
          <p:cNvSpPr/>
          <p:nvPr/>
        </p:nvSpPr>
        <p:spPr>
          <a:xfrm>
            <a:off x="3783200" y="3526445"/>
            <a:ext cx="811178" cy="307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80" name="Rectangle 159">
            <a:extLst>
              <a:ext uri="{FF2B5EF4-FFF2-40B4-BE49-F238E27FC236}">
                <a16:creationId xmlns:a16="http://schemas.microsoft.com/office/drawing/2014/main" id="{90D1569F-6F6E-0EF5-FC44-7DC961237897}"/>
              </a:ext>
            </a:extLst>
          </p:cNvPr>
          <p:cNvSpPr/>
          <p:nvPr/>
        </p:nvSpPr>
        <p:spPr>
          <a:xfrm>
            <a:off x="3783161" y="4730464"/>
            <a:ext cx="811178" cy="307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CC"/>
                </a:solidFill>
              </a:rPr>
              <a:t>8 bits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E68BA42-3C1D-4186-B463-0B2E9C5F34BB}"/>
              </a:ext>
            </a:extLst>
          </p:cNvPr>
          <p:cNvSpPr/>
          <p:nvPr/>
        </p:nvSpPr>
        <p:spPr>
          <a:xfrm>
            <a:off x="4017068" y="4005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77" name="Straight Connector 127">
            <a:extLst>
              <a:ext uri="{FF2B5EF4-FFF2-40B4-BE49-F238E27FC236}">
                <a16:creationId xmlns:a16="http://schemas.microsoft.com/office/drawing/2014/main" id="{D0E33B29-9A5E-9B12-5249-F4F43F692BA6}"/>
              </a:ext>
            </a:extLst>
          </p:cNvPr>
          <p:cNvCxnSpPr>
            <a:cxnSpLocks/>
          </p:cNvCxnSpPr>
          <p:nvPr/>
        </p:nvCxnSpPr>
        <p:spPr>
          <a:xfrm>
            <a:off x="6042143" y="1331115"/>
            <a:ext cx="1822249" cy="111285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585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13837</TotalTime>
  <Words>868</Words>
  <Application>Microsoft Office PowerPoint</Application>
  <PresentationFormat>와이드스크린</PresentationFormat>
  <Paragraphs>399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Aliasing Triple</vt:lpstr>
      <vt:lpstr>DDR5</vt:lpstr>
      <vt:lpstr>DDR5</vt:lpstr>
      <vt:lpstr>DDR5</vt:lpstr>
      <vt:lpstr>DDR5</vt:lpstr>
      <vt:lpstr>DDR5</vt:lpstr>
      <vt:lpstr>DDR5</vt:lpstr>
      <vt:lpstr>DDR5</vt:lpstr>
      <vt:lpstr>DDR5</vt:lpstr>
      <vt:lpstr>DDR5</vt:lpstr>
      <vt:lpstr>PowerPoint 프레젠테이션</vt:lpstr>
      <vt:lpstr>PowerPoint 프레젠테이션</vt:lpstr>
      <vt:lpstr>PowerPoint 프레젠테이션</vt:lpstr>
      <vt:lpstr>Impact of Aliasing Triple</vt:lpstr>
      <vt:lpstr>Impact of Aliasing Triple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형동 박</cp:lastModifiedBy>
  <cp:revision>126</cp:revision>
  <dcterms:created xsi:type="dcterms:W3CDTF">2024-01-20T13:16:05Z</dcterms:created>
  <dcterms:modified xsi:type="dcterms:W3CDTF">2024-08-06T08:18:45Z</dcterms:modified>
</cp:coreProperties>
</file>