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84" r:id="rId4"/>
    <p:sldId id="285" r:id="rId5"/>
    <p:sldId id="286" r:id="rId6"/>
    <p:sldId id="287" r:id="rId7"/>
    <p:sldId id="28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4252" autoAdjust="0"/>
  </p:normalViewPr>
  <p:slideViewPr>
    <p:cSldViewPr snapToGrid="0">
      <p:cViewPr varScale="1">
        <p:scale>
          <a:sx n="96" d="100"/>
          <a:sy n="96" d="100"/>
        </p:scale>
        <p:origin x="930" y="7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EA801FD9-31CE-49A1-A6F2-30BCC3EE39C6}"/>
    <pc:docChg chg="custSel modSld">
      <pc:chgData name="형동 박" userId="afe605ee33eb830c" providerId="LiveId" clId="{EA801FD9-31CE-49A1-A6F2-30BCC3EE39C6}" dt="2024-02-20T14:06:39.617" v="19"/>
      <pc:docMkLst>
        <pc:docMk/>
      </pc:docMkLst>
      <pc:sldChg chg="modSp mod">
        <pc:chgData name="형동 박" userId="afe605ee33eb830c" providerId="LiveId" clId="{EA801FD9-31CE-49A1-A6F2-30BCC3EE39C6}" dt="2024-02-20T13:52:07.212" v="16" actId="20577"/>
        <pc:sldMkLst>
          <pc:docMk/>
          <pc:sldMk cId="3661066457" sldId="256"/>
        </pc:sldMkLst>
        <pc:spChg chg="mod">
          <ac:chgData name="형동 박" userId="afe605ee33eb830c" providerId="LiveId" clId="{EA801FD9-31CE-49A1-A6F2-30BCC3EE39C6}" dt="2024-02-20T13:52:02.139" v="14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EA801FD9-31CE-49A1-A6F2-30BCC3EE39C6}" dt="2024-02-20T13:52:07.212" v="16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modSp mod">
        <pc:chgData name="형동 박" userId="afe605ee33eb830c" providerId="LiveId" clId="{EA801FD9-31CE-49A1-A6F2-30BCC3EE39C6}" dt="2024-02-20T14:06:39.617" v="19"/>
        <pc:sldMkLst>
          <pc:docMk/>
          <pc:sldMk cId="905511219" sldId="267"/>
        </pc:sldMkLst>
        <pc:spChg chg="mod">
          <ac:chgData name="형동 박" userId="afe605ee33eb830c" providerId="LiveId" clId="{EA801FD9-31CE-49A1-A6F2-30BCC3EE39C6}" dt="2024-02-20T14:06:39.617" v="19"/>
          <ac:spMkLst>
            <pc:docMk/>
            <pc:sldMk cId="905511219" sldId="267"/>
            <ac:spMk id="2" creationId="{DB8D0831-165E-2526-2BDF-426852AAE04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16A52-F190-DF5C-8EAE-6E9C169C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C01AC5-8A54-BA99-7803-E03EA2B8B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83BFC1-7A75-BCF0-8599-2179BE3B6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0EB13A-10D8-CE6A-C3E9-0781245E42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97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78E4E-5631-0AE0-EC24-FA997A55D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7F6571-57F7-57F9-9E57-0F9780D3F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0D865C-BCF5-0D5C-5045-F76D3A06E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B138C-4EE9-CF13-165D-7ED1BA6D7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3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D5C93-E2B5-95B9-FD66-BE9F72B0D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8844D2-B4C5-EE8D-E16D-B086D4B5EA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6FF7FE-AA1C-B606-4DBB-149214E7A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936827-A42A-88FA-5A09-9A8D84CEB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841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0F614-5996-95B2-EC35-FFE1B9582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9780F2-C085-8105-D97F-D5715EBE6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A9B75-9B42-6BD2-B09D-38C83EC5D4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A1278D-8C7D-FA92-2712-0C61626DD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023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37BD1-5F51-AA9C-D4B7-FE40F59D3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D52758-8CF5-B138-789B-367697924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12284B-8374-E078-27A4-59AC81765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0B6D9-D2C1-E217-D2BC-5DFBFC9F37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52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B811076 </a:t>
            </a:r>
            <a:r>
              <a:rPr lang="ko-KR" altLang="en-US" b="1" dirty="0">
                <a:solidFill>
                  <a:srgbClr val="002C62"/>
                </a:solidFill>
              </a:rPr>
              <a:t>박형동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21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98166"/>
            <a:ext cx="967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</a:rPr>
              <a:t>DyRep</a:t>
            </a:r>
            <a:r>
              <a:rPr lang="en-US" altLang="ko-KR" sz="3600" dirty="0">
                <a:solidFill>
                  <a:schemeClr val="bg1"/>
                </a:solidFill>
              </a:rPr>
              <a:t>(CVPR 2022)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DyRep</a:t>
            </a:r>
            <a:r>
              <a:rPr lang="en-US" altLang="ko-KR" sz="2800" b="1" dirty="0"/>
              <a:t>: Bootstrapping Training with Dynamic Re-parameterization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762176"/>
            <a:ext cx="11082130" cy="153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/>
                </a:solidFill>
              </a:rPr>
              <a:t>Re-parameterization(Rep) </a:t>
            </a:r>
            <a:r>
              <a:rPr lang="ko-KR" altLang="en-US" sz="2000" b="1" dirty="0"/>
              <a:t>은 성능 향상의 장점이 있지만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모델의 성능에 거의 영향을 끼치지 않는 연산까지 모두 </a:t>
            </a:r>
            <a:r>
              <a:rPr lang="en-US" altLang="ko-KR" sz="2000" b="1" dirty="0"/>
              <a:t>rep </a:t>
            </a:r>
            <a:r>
              <a:rPr lang="ko-KR" altLang="en-US" sz="2000" b="1" dirty="0"/>
              <a:t>한다는 단점이 존재 </a:t>
            </a:r>
            <a:r>
              <a:rPr lang="en-US" altLang="ko-KR" sz="2000" b="1" dirty="0"/>
              <a:t>-&gt; </a:t>
            </a:r>
            <a:r>
              <a:rPr lang="ko-KR" altLang="en-US" sz="2000" b="1" dirty="0"/>
              <a:t>오버헤드 발생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불필요한 연산을 줄이기 위해 동적으로 </a:t>
            </a:r>
            <a:r>
              <a:rPr lang="en-US" altLang="ko-KR" sz="2000" b="1" dirty="0"/>
              <a:t>rep </a:t>
            </a:r>
            <a:r>
              <a:rPr lang="ko-KR" altLang="en-US" sz="2000" b="1" dirty="0"/>
              <a:t>하는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DyRep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제안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B11573F-A74F-8D94-207B-69AAF973A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91" y="852200"/>
            <a:ext cx="3904323" cy="3780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7DFA-DA3D-8B50-EF9F-A09099B8E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7B02A-8014-7044-67E2-7A721979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DyRep</a:t>
            </a:r>
            <a:r>
              <a:rPr lang="en-US" altLang="ko-KR" sz="2800" b="1" dirty="0"/>
              <a:t>: Bootstrapping Training with Dynamic Re-parameterization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75681B-AFD1-7846-011C-20ABFCBFA69B}"/>
              </a:ext>
            </a:extLst>
          </p:cNvPr>
          <p:cNvSpPr txBox="1"/>
          <p:nvPr/>
        </p:nvSpPr>
        <p:spPr>
          <a:xfrm>
            <a:off x="554935" y="4762176"/>
            <a:ext cx="11082130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다음 연산들은 </a:t>
            </a:r>
            <a:r>
              <a:rPr lang="en-US" altLang="ko-KR" sz="2000" b="1" dirty="0"/>
              <a:t>k x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k conv</a:t>
            </a:r>
            <a:r>
              <a:rPr lang="ko-KR" altLang="en-US" sz="2000" b="1" dirty="0"/>
              <a:t> 연산으로 확장 될 수 있고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하나의 </a:t>
            </a:r>
            <a:r>
              <a:rPr lang="en-US" altLang="ko-KR" sz="2000" b="1" dirty="0">
                <a:solidFill>
                  <a:schemeClr val="accent1"/>
                </a:solidFill>
              </a:rPr>
              <a:t>k x k conv</a:t>
            </a:r>
            <a:r>
              <a:rPr lang="ko-KR" altLang="en-US" sz="2000" b="1" dirty="0">
                <a:solidFill>
                  <a:schemeClr val="accent1"/>
                </a:solidFill>
              </a:rPr>
              <a:t> </a:t>
            </a:r>
            <a:r>
              <a:rPr lang="ko-KR" altLang="en-US" sz="2000" b="1" dirty="0"/>
              <a:t>로 병합 가능</a:t>
            </a:r>
            <a:endParaRPr lang="en-US" altLang="ko-KR" sz="20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n-NO" altLang="ko-KR" sz="1600" b="1" dirty="0"/>
              <a:t>(1 x 1 conv ) - (k x k conv)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n-NO" altLang="ko-KR" sz="1600" b="1" dirty="0"/>
              <a:t>Avg pooling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n-NO" altLang="ko-KR" sz="1600" b="1" dirty="0"/>
              <a:t>KH x KW ( </a:t>
            </a:r>
            <a:r>
              <a:rPr lang="en-US" altLang="ko-KR" sz="1600" b="1" dirty="0"/>
              <a:t>ex)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x 1 conv</a:t>
            </a:r>
            <a:r>
              <a:rPr lang="ko-KR" altLang="en-US" sz="1600" b="1" dirty="0"/>
              <a:t> 와 </a:t>
            </a:r>
            <a:r>
              <a:rPr lang="en-US" altLang="ko-KR" sz="1600" b="1" dirty="0"/>
              <a:t>1 x K conv</a:t>
            </a:r>
            <a:r>
              <a:rPr lang="ko-KR" altLang="en-US" sz="1600" b="1" dirty="0"/>
              <a:t> 는 제로 패딩을 통해  </a:t>
            </a:r>
            <a:r>
              <a:rPr lang="en-US" altLang="ko-KR" sz="1600" b="1" dirty="0"/>
              <a:t>k x k </a:t>
            </a:r>
            <a:r>
              <a:rPr lang="ko-KR" altLang="en-US" sz="1600" b="1" dirty="0"/>
              <a:t>로 변환 가능</a:t>
            </a:r>
            <a:endParaRPr lang="en-US" altLang="ko-KR" sz="1600" b="1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Residual connections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9AE5E2-CF45-3FAF-0BA8-881C70C6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387" y="1086849"/>
            <a:ext cx="3237608" cy="331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76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7D018-8545-8CA4-6A96-98948BBA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46877-131C-F254-2AE1-0D323DD44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DyRep</a:t>
            </a:r>
            <a:r>
              <a:rPr lang="en-US" altLang="ko-KR" sz="2800" b="1" dirty="0"/>
              <a:t>: Bootstrapping Training with Dynamic Re-parameterization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C2D71-54DE-C62F-B001-0BDC91F6EF6A}"/>
              </a:ext>
            </a:extLst>
          </p:cNvPr>
          <p:cNvSpPr txBox="1"/>
          <p:nvPr/>
        </p:nvSpPr>
        <p:spPr>
          <a:xfrm>
            <a:off x="554934" y="4762176"/>
            <a:ext cx="11451535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accent1"/>
                </a:solidFill>
              </a:rPr>
              <a:t>DyRep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은 가장 많이 </a:t>
            </a:r>
            <a:r>
              <a:rPr lang="en-US" altLang="ko-KR" sz="2000" b="1" dirty="0"/>
              <a:t>loss </a:t>
            </a:r>
            <a:r>
              <a:rPr lang="ko-KR" altLang="en-US" sz="2000" b="1" dirty="0"/>
              <a:t>를 줄이는데 기여한 작업들을 </a:t>
            </a:r>
            <a:r>
              <a:rPr lang="en-US" altLang="ko-KR" sz="2000" b="1" dirty="0"/>
              <a:t>re-parameterize </a:t>
            </a:r>
            <a:r>
              <a:rPr lang="ko-KR" altLang="en-US" sz="2000" b="1" dirty="0"/>
              <a:t>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신경망의 손실함수 </a:t>
            </a:r>
            <a:r>
              <a:rPr lang="en-US" altLang="ko-KR" sz="2000" b="1" dirty="0"/>
              <a:t>L </a:t>
            </a:r>
            <a:r>
              <a:rPr lang="ko-KR" altLang="en-US" sz="2000" b="1" dirty="0"/>
              <a:t>을 이용해서 기울기를 측정해 영향을 미치는 작업을 선정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synflow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기반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Loss </a:t>
            </a:r>
            <a:r>
              <a:rPr lang="ko-KR" altLang="en-US" sz="2000" b="1" dirty="0"/>
              <a:t>를 줄이는데 덜 기여한 작업들은 더 중복될 가능성이 높음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성능 저하</a:t>
            </a:r>
            <a:r>
              <a:rPr lang="en-US" altLang="ko-KR" sz="20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3F726D-31BE-823B-76C8-6A9915614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" y="816824"/>
            <a:ext cx="10237304" cy="36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69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43B03-82F8-9218-DA24-050FEA3C3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5B989-C557-7185-4140-F0D3D71B3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DyRep</a:t>
            </a:r>
            <a:r>
              <a:rPr lang="en-US" altLang="ko-KR" sz="2800" b="1" dirty="0"/>
              <a:t>: Bootstrapping Training with Dynamic Re-parameterization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96824-A19E-39F2-17F8-9092DFE1F920}"/>
              </a:ext>
            </a:extLst>
          </p:cNvPr>
          <p:cNvSpPr txBox="1"/>
          <p:nvPr/>
        </p:nvSpPr>
        <p:spPr>
          <a:xfrm>
            <a:off x="554934" y="4762176"/>
            <a:ext cx="1145153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새로운 작업 집합</a:t>
            </a:r>
            <a:r>
              <a:rPr lang="en-US" altLang="ko-KR" sz="2000" b="1" dirty="0"/>
              <a:t>(1x1,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avg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pooling,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.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을 </a:t>
            </a:r>
            <a:r>
              <a:rPr lang="en-US" altLang="ko-KR" sz="2000" b="1" dirty="0" err="1"/>
              <a:t>ramdom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하게 초기화 한 후 추가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가장 영향을 미치는 작업을 식별하고 이를 </a:t>
            </a:r>
            <a:r>
              <a:rPr lang="en-US" altLang="ko-KR" sz="2000" b="1" dirty="0"/>
              <a:t>re-</a:t>
            </a:r>
            <a:r>
              <a:rPr lang="en-US" altLang="ko-KR" sz="2000" b="1" dirty="0" err="1"/>
              <a:t>paramterize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함 </a:t>
            </a:r>
            <a:r>
              <a:rPr lang="en-US" altLang="ko-KR" sz="2000" b="1" dirty="0"/>
              <a:t>-&gt; </a:t>
            </a:r>
            <a:r>
              <a:rPr lang="en-US" altLang="ko-KR" sz="2000" b="1" dirty="0">
                <a:solidFill>
                  <a:schemeClr val="accent1"/>
                </a:solidFill>
              </a:rPr>
              <a:t>Rep (expand)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Rep </a:t>
            </a:r>
            <a:r>
              <a:rPr lang="ko-KR" altLang="en-US" sz="2000" b="1" dirty="0"/>
              <a:t>의 반대 과정으로 영향을 덜 끼치는 작업을 </a:t>
            </a:r>
            <a:r>
              <a:rPr lang="ko-KR" altLang="en-US" sz="2000" b="1" dirty="0" err="1"/>
              <a:t>식별후</a:t>
            </a:r>
            <a:r>
              <a:rPr lang="ko-KR" altLang="en-US" sz="2000" b="1" dirty="0"/>
              <a:t> 제거  </a:t>
            </a:r>
            <a:r>
              <a:rPr lang="en-US" altLang="ko-KR" sz="2000" b="1" dirty="0"/>
              <a:t>-&gt; </a:t>
            </a:r>
            <a:r>
              <a:rPr lang="en-US" altLang="ko-KR" sz="2000" b="1" dirty="0">
                <a:solidFill>
                  <a:schemeClr val="accent1"/>
                </a:solidFill>
              </a:rPr>
              <a:t>Dep (cut)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/>
                </a:solidFill>
              </a:rPr>
              <a:t>Rep</a:t>
            </a:r>
            <a:r>
              <a:rPr lang="ko-KR" altLang="en-US" sz="2000" b="1" dirty="0"/>
              <a:t> 와 </a:t>
            </a:r>
            <a:r>
              <a:rPr lang="en-US" altLang="ko-KR" sz="2000" b="1" dirty="0">
                <a:solidFill>
                  <a:schemeClr val="accent1"/>
                </a:solidFill>
              </a:rPr>
              <a:t>Dep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를 </a:t>
            </a:r>
            <a:r>
              <a:rPr lang="ko-KR" altLang="en-US" sz="2000" b="1" dirty="0">
                <a:solidFill>
                  <a:srgbClr val="FF0000"/>
                </a:solidFill>
              </a:rPr>
              <a:t>반복</a:t>
            </a:r>
            <a:r>
              <a:rPr lang="ko-KR" altLang="en-US" sz="2000" b="1" dirty="0"/>
              <a:t>하여 원하는 작업을 보강해 나감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F5EDE5-365A-3EBA-2B12-B9E45510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43" y="816824"/>
            <a:ext cx="10237304" cy="365233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1ABF84C-7163-3899-AC05-7AC8CB40D48F}"/>
              </a:ext>
            </a:extLst>
          </p:cNvPr>
          <p:cNvSpPr/>
          <p:nvPr/>
        </p:nvSpPr>
        <p:spPr>
          <a:xfrm>
            <a:off x="2146852" y="2256183"/>
            <a:ext cx="526774" cy="2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D97171-F6C2-B217-2D42-7F9C4046AE10}"/>
              </a:ext>
            </a:extLst>
          </p:cNvPr>
          <p:cNvSpPr/>
          <p:nvPr/>
        </p:nvSpPr>
        <p:spPr>
          <a:xfrm>
            <a:off x="4545496" y="2282687"/>
            <a:ext cx="526774" cy="238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470547-A566-2FDE-0946-69C484364FB3}"/>
              </a:ext>
            </a:extLst>
          </p:cNvPr>
          <p:cNvSpPr/>
          <p:nvPr/>
        </p:nvSpPr>
        <p:spPr>
          <a:xfrm>
            <a:off x="6344480" y="2255366"/>
            <a:ext cx="881268" cy="2658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7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41DB9-1562-C9B8-2D25-A76E4496A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3FE59-C948-77AE-E9BF-55B5FEB6A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DyRep</a:t>
            </a:r>
            <a:r>
              <a:rPr lang="en-US" altLang="ko-KR" sz="2800" b="1" dirty="0"/>
              <a:t>: Bootstrapping Training with Dynamic Re-parameterization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379123-0652-5C03-97EB-D32B85837697}"/>
              </a:ext>
            </a:extLst>
          </p:cNvPr>
          <p:cNvSpPr txBox="1"/>
          <p:nvPr/>
        </p:nvSpPr>
        <p:spPr>
          <a:xfrm>
            <a:off x="525117" y="4762176"/>
            <a:ext cx="11666883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/>
                </a:solidFill>
              </a:rPr>
              <a:t>Rep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할 때 출력을 일정하게 하기 위해 기존의 가중치에서 뺌 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chemeClr val="accent1"/>
                </a:solidFill>
              </a:rPr>
              <a:t>w’ = w - w new</a:t>
            </a:r>
            <a:r>
              <a:rPr lang="en-US" altLang="ko-KR" sz="2000" b="1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BN </a:t>
            </a:r>
            <a:r>
              <a:rPr lang="ko-KR" altLang="en-US" sz="2000" b="1" dirty="0"/>
              <a:t>을 통해 원래의 가중치 </a:t>
            </a:r>
            <a:r>
              <a:rPr lang="en-US" altLang="ko-KR" sz="2000" b="1" dirty="0"/>
              <a:t>(W) </a:t>
            </a:r>
            <a:r>
              <a:rPr lang="ko-KR" altLang="en-US" sz="2000" b="1" dirty="0"/>
              <a:t>가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너무 크게 변경되지 않게 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chemeClr val="accent1"/>
                </a:solidFill>
              </a:rPr>
              <a:t>Dep </a:t>
            </a:r>
            <a:r>
              <a:rPr lang="ko-KR" altLang="en-US" sz="2000" b="1" dirty="0"/>
              <a:t>할 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작업을 제거하기 전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기존의 가중치에 작업의 가중치를 더하고 제거 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chemeClr val="accent1"/>
                </a:solidFill>
              </a:rPr>
              <a:t>w’ = w + w cut</a:t>
            </a:r>
            <a:r>
              <a:rPr lang="en-US" altLang="ko-KR" sz="2000" b="1" dirty="0"/>
              <a:t>)</a:t>
            </a:r>
            <a:endParaRPr lang="en-US" altLang="ko-KR" sz="2000" b="1" dirty="0">
              <a:solidFill>
                <a:schemeClr val="accent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35FA53-0388-B058-FA1A-80437ED88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759" y="722992"/>
            <a:ext cx="7737145" cy="21167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FBEFE3-FB39-10C7-897C-B5D1290D1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905" y="2638573"/>
            <a:ext cx="6319373" cy="21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8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42D58-CEF1-6F3D-C7F3-724C641F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153B8-5CD0-B497-150C-199474A07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/>
          </a:bodyPr>
          <a:lstStyle/>
          <a:p>
            <a:r>
              <a:rPr lang="en-US" altLang="ko-KR" sz="2800" b="1" dirty="0" err="1"/>
              <a:t>DyRep</a:t>
            </a:r>
            <a:r>
              <a:rPr lang="en-US" altLang="ko-KR" sz="2800" b="1" dirty="0"/>
              <a:t>: Bootstrapping Training with Dynamic Re-parameterization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5B7A0-52E6-EA1D-3F95-CFD176C30E1E}"/>
              </a:ext>
            </a:extLst>
          </p:cNvPr>
          <p:cNvSpPr txBox="1"/>
          <p:nvPr/>
        </p:nvSpPr>
        <p:spPr>
          <a:xfrm>
            <a:off x="525117" y="4762176"/>
            <a:ext cx="11666883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DyRep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 성능 향상과 효율적인 훈련을 제공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Dep </a:t>
            </a:r>
            <a:r>
              <a:rPr lang="ko-KR" altLang="en-US" sz="2000" b="1" dirty="0"/>
              <a:t>를 쓰지 않아도 정확도는 증가하긴 하지만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학습 효율이 떨어지고</a:t>
            </a:r>
            <a:r>
              <a:rPr lang="en-US" altLang="ko-KR" sz="2000" b="1" dirty="0"/>
              <a:t>, Dep </a:t>
            </a:r>
            <a:r>
              <a:rPr lang="ko-KR" altLang="en-US" sz="2000" b="1" dirty="0"/>
              <a:t>를 쓸 때 가장 효율적이고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정확도가 높음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683D7-D2CE-DDA7-EC22-EDB0F5C2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17" y="1028062"/>
            <a:ext cx="5364711" cy="34290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0142748-0061-55D4-5FA6-03172C828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2859" y="1956901"/>
            <a:ext cx="5289249" cy="153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17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340</Words>
  <Application>Microsoft Office PowerPoint</Application>
  <PresentationFormat>와이드스크린</PresentationFormat>
  <Paragraphs>35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DyRep: Bootstrapping Training with Dynamic Re-parameterization</vt:lpstr>
      <vt:lpstr>DyRep: Bootstrapping Training with Dynamic Re-parameterization</vt:lpstr>
      <vt:lpstr>DyRep: Bootstrapping Training with Dynamic Re-parameterization</vt:lpstr>
      <vt:lpstr>DyRep: Bootstrapping Training with Dynamic Re-parameterization</vt:lpstr>
      <vt:lpstr>DyRep: Bootstrapping Training with Dynamic Re-parameterization</vt:lpstr>
      <vt:lpstr>DyRep: Bootstrapping Training with Dynamic Re-parameterization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박형동</cp:lastModifiedBy>
  <cp:revision>46</cp:revision>
  <dcterms:created xsi:type="dcterms:W3CDTF">2024-01-20T13:16:05Z</dcterms:created>
  <dcterms:modified xsi:type="dcterms:W3CDTF">2024-02-20T17:58:52Z</dcterms:modified>
</cp:coreProperties>
</file>