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22" r:id="rId2"/>
    <p:sldId id="267" r:id="rId3"/>
    <p:sldId id="323" r:id="rId4"/>
    <p:sldId id="324" r:id="rId5"/>
    <p:sldId id="325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3B038-4D6B-49DF-A1C7-286178580AD3}" v="104" dt="2024-05-26T13:45:11.2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803" autoAdjust="0"/>
    <p:restoredTop sz="84252" autoAdjust="0"/>
  </p:normalViewPr>
  <p:slideViewPr>
    <p:cSldViewPr snapToGrid="0">
      <p:cViewPr varScale="1">
        <p:scale>
          <a:sx n="94" d="100"/>
          <a:sy n="94" d="100"/>
        </p:scale>
        <p:origin x="306" y="84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형동 박" userId="afe605ee33eb830c" providerId="LiveId" clId="{D11F82E1-954C-44CE-8C8F-0A619D6BF313}"/>
    <pc:docChg chg="undo custSel addSld delSld modSld">
      <pc:chgData name="형동 박" userId="afe605ee33eb830c" providerId="LiveId" clId="{D11F82E1-954C-44CE-8C8F-0A619D6BF313}" dt="2024-04-14T21:27:26.269" v="5077" actId="47"/>
      <pc:docMkLst>
        <pc:docMk/>
      </pc:docMkLst>
      <pc:sldChg chg="modSp mod">
        <pc:chgData name="형동 박" userId="afe605ee33eb830c" providerId="LiveId" clId="{D11F82E1-954C-44CE-8C8F-0A619D6BF313}" dt="2024-04-14T13:20:04.057" v="11" actId="20577"/>
        <pc:sldMkLst>
          <pc:docMk/>
          <pc:sldMk cId="3661066457" sldId="256"/>
        </pc:sldMkLst>
        <pc:spChg chg="mod">
          <ac:chgData name="형동 박" userId="afe605ee33eb830c" providerId="LiveId" clId="{D11F82E1-954C-44CE-8C8F-0A619D6BF313}" dt="2024-04-14T13:20:00.824" v="10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D11F82E1-954C-44CE-8C8F-0A619D6BF313}" dt="2024-04-14T13:20:04.057" v="11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D11F82E1-954C-44CE-8C8F-0A619D6BF313}" dt="2024-04-14T20:22:05.788" v="2104" actId="20577"/>
        <pc:sldMkLst>
          <pc:docMk/>
          <pc:sldMk cId="905511219" sldId="267"/>
        </pc:sldMkLst>
        <pc:spChg chg="mod">
          <ac:chgData name="형동 박" userId="afe605ee33eb830c" providerId="LiveId" clId="{D11F82E1-954C-44CE-8C8F-0A619D6BF313}" dt="2024-04-14T13:20:25.227" v="17" actId="1410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D11F82E1-954C-44CE-8C8F-0A619D6BF313}" dt="2024-04-14T20:22:05.788" v="2104" actId="20577"/>
          <ac:spMkLst>
            <pc:docMk/>
            <pc:sldMk cId="905511219" sldId="267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13:21:38.125" v="18" actId="478"/>
          <ac:picMkLst>
            <pc:docMk/>
            <pc:sldMk cId="905511219" sldId="267"/>
            <ac:picMk id="4" creationId="{601C84FF-E085-4887-A819-9AEB0C7FCE89}"/>
          </ac:picMkLst>
        </pc:picChg>
        <pc:picChg chg="add mod">
          <ac:chgData name="형동 박" userId="afe605ee33eb830c" providerId="LiveId" clId="{D11F82E1-954C-44CE-8C8F-0A619D6BF313}" dt="2024-04-14T13:26:10.834" v="465" actId="1076"/>
          <ac:picMkLst>
            <pc:docMk/>
            <pc:sldMk cId="905511219" sldId="267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13:22:20.200" v="32" actId="1076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D11F82E1-954C-44CE-8C8F-0A619D6BF313}" dt="2024-04-14T13:26:22.833" v="467" actId="47"/>
        <pc:sldMkLst>
          <pc:docMk/>
          <pc:sldMk cId="3529152352" sldId="297"/>
        </pc:sldMkLst>
      </pc:sldChg>
      <pc:sldChg chg="del">
        <pc:chgData name="형동 박" userId="afe605ee33eb830c" providerId="LiveId" clId="{D11F82E1-954C-44CE-8C8F-0A619D6BF313}" dt="2024-04-14T13:26:24.101" v="468" actId="47"/>
        <pc:sldMkLst>
          <pc:docMk/>
          <pc:sldMk cId="462003032" sldId="298"/>
        </pc:sldMkLst>
      </pc:sldChg>
      <pc:sldChg chg="del">
        <pc:chgData name="형동 박" userId="afe605ee33eb830c" providerId="LiveId" clId="{D11F82E1-954C-44CE-8C8F-0A619D6BF313}" dt="2024-04-14T13:26:25.525" v="469" actId="47"/>
        <pc:sldMkLst>
          <pc:docMk/>
          <pc:sldMk cId="4185353880" sldId="299"/>
        </pc:sldMkLst>
      </pc:sldChg>
      <pc:sldChg chg="del">
        <pc:chgData name="형동 박" userId="afe605ee33eb830c" providerId="LiveId" clId="{D11F82E1-954C-44CE-8C8F-0A619D6BF313}" dt="2024-04-14T13:26:26.981" v="470" actId="47"/>
        <pc:sldMkLst>
          <pc:docMk/>
          <pc:sldMk cId="858917982" sldId="300"/>
        </pc:sldMkLst>
      </pc:sldChg>
      <pc:sldChg chg="del">
        <pc:chgData name="형동 박" userId="afe605ee33eb830c" providerId="LiveId" clId="{D11F82E1-954C-44CE-8C8F-0A619D6BF313}" dt="2024-04-14T13:26:28.125" v="471" actId="47"/>
        <pc:sldMkLst>
          <pc:docMk/>
          <pc:sldMk cId="3246091482" sldId="301"/>
        </pc:sldMkLst>
      </pc:sldChg>
      <pc:sldChg chg="del">
        <pc:chgData name="형동 박" userId="afe605ee33eb830c" providerId="LiveId" clId="{D11F82E1-954C-44CE-8C8F-0A619D6BF313}" dt="2024-04-14T13:26:29.197" v="472" actId="47"/>
        <pc:sldMkLst>
          <pc:docMk/>
          <pc:sldMk cId="2446727972" sldId="302"/>
        </pc:sldMkLst>
      </pc:sldChg>
      <pc:sldChg chg="del">
        <pc:chgData name="형동 박" userId="afe605ee33eb830c" providerId="LiveId" clId="{D11F82E1-954C-44CE-8C8F-0A619D6BF313}" dt="2024-04-14T13:26:30.490" v="473" actId="47"/>
        <pc:sldMkLst>
          <pc:docMk/>
          <pc:sldMk cId="1175078987" sldId="303"/>
        </pc:sldMkLst>
      </pc:sldChg>
      <pc:sldChg chg="addSp delSp modSp add del mod">
        <pc:chgData name="형동 박" userId="afe605ee33eb830c" providerId="LiveId" clId="{D11F82E1-954C-44CE-8C8F-0A619D6BF313}" dt="2024-04-14T16:19:00.962" v="1859" actId="47"/>
        <pc:sldMkLst>
          <pc:docMk/>
          <pc:sldMk cId="348243152" sldId="304"/>
        </pc:sldMkLst>
        <pc:spChg chg="add del">
          <ac:chgData name="형동 박" userId="afe605ee33eb830c" providerId="LiveId" clId="{D11F82E1-954C-44CE-8C8F-0A619D6BF313}" dt="2024-04-14T13:28:46.605" v="477" actId="478"/>
          <ac:spMkLst>
            <pc:docMk/>
            <pc:sldMk cId="348243152" sldId="304"/>
            <ac:spMk id="3" creationId="{0800E75B-C25C-EF3A-2653-1AB20216F675}"/>
          </ac:spMkLst>
        </pc:spChg>
        <pc:spChg chg="add mod">
          <ac:chgData name="형동 박" userId="afe605ee33eb830c" providerId="LiveId" clId="{D11F82E1-954C-44CE-8C8F-0A619D6BF313}" dt="2024-04-14T15:16:27.393" v="589" actId="1076"/>
          <ac:spMkLst>
            <pc:docMk/>
            <pc:sldMk cId="348243152" sldId="304"/>
            <ac:spMk id="4" creationId="{7948E5E5-D0C6-A3FD-04D4-1A64134F7470}"/>
          </ac:spMkLst>
        </pc:spChg>
        <pc:spChg chg="add mod ord">
          <ac:chgData name="형동 박" userId="afe605ee33eb830c" providerId="LiveId" clId="{D11F82E1-954C-44CE-8C8F-0A619D6BF313}" dt="2024-04-14T15:16:29.620" v="590" actId="14100"/>
          <ac:spMkLst>
            <pc:docMk/>
            <pc:sldMk cId="348243152" sldId="304"/>
            <ac:spMk id="5" creationId="{87669832-3578-296A-58BF-DC75B96B2720}"/>
          </ac:spMkLst>
        </pc:spChg>
        <pc:spChg chg="add mod">
          <ac:chgData name="형동 박" userId="afe605ee33eb830c" providerId="LiveId" clId="{D11F82E1-954C-44CE-8C8F-0A619D6BF313}" dt="2024-04-14T15:16:31.803" v="591" actId="1076"/>
          <ac:spMkLst>
            <pc:docMk/>
            <pc:sldMk cId="348243152" sldId="304"/>
            <ac:spMk id="6" creationId="{EF5BF2C8-43A2-2929-2DD9-63618285E5FB}"/>
          </ac:spMkLst>
        </pc:spChg>
        <pc:spChg chg="add mod">
          <ac:chgData name="형동 박" userId="afe605ee33eb830c" providerId="LiveId" clId="{D11F82E1-954C-44CE-8C8F-0A619D6BF313}" dt="2024-04-14T13:30:15.223" v="510" actId="164"/>
          <ac:spMkLst>
            <pc:docMk/>
            <pc:sldMk cId="348243152" sldId="304"/>
            <ac:spMk id="7" creationId="{420F97A7-6434-09B5-7E14-02A51C9DC2E5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9" creationId="{2D7855D1-7CDB-3CF0-5462-DD3305056601}"/>
          </ac:spMkLst>
        </pc:spChg>
        <pc:spChg chg="add mod">
          <ac:chgData name="형동 박" userId="afe605ee33eb830c" providerId="LiveId" clId="{D11F82E1-954C-44CE-8C8F-0A619D6BF313}" dt="2024-04-14T15:42:18.175" v="1082" actId="1076"/>
          <ac:spMkLst>
            <pc:docMk/>
            <pc:sldMk cId="348243152" sldId="304"/>
            <ac:spMk id="10" creationId="{918CCC47-6C9C-A7B9-3E71-8217EF7D7D63}"/>
          </ac:spMkLst>
        </pc:spChg>
        <pc:spChg chg="del mod">
          <ac:chgData name="형동 박" userId="afe605ee33eb830c" providerId="LiveId" clId="{D11F82E1-954C-44CE-8C8F-0A619D6BF313}" dt="2024-04-14T15:16:32.085" v="593"/>
          <ac:spMkLst>
            <pc:docMk/>
            <pc:sldMk cId="348243152" sldId="304"/>
            <ac:spMk id="11" creationId="{80AC209C-7B47-3E7F-17D9-5CDECF0D5E7C}"/>
          </ac:spMkLst>
        </pc:spChg>
        <pc:spChg chg="add del mod">
          <ac:chgData name="형동 박" userId="afe605ee33eb830c" providerId="LiveId" clId="{D11F82E1-954C-44CE-8C8F-0A619D6BF313}" dt="2024-04-14T15:36:36.229" v="629"/>
          <ac:spMkLst>
            <pc:docMk/>
            <pc:sldMk cId="348243152" sldId="304"/>
            <ac:spMk id="12" creationId="{6E9508F4-2B15-220C-7936-00879CEEEF2A}"/>
          </ac:spMkLst>
        </pc:spChg>
        <pc:spChg chg="add mod">
          <ac:chgData name="형동 박" userId="afe605ee33eb830c" providerId="LiveId" clId="{D11F82E1-954C-44CE-8C8F-0A619D6BF313}" dt="2024-04-14T16:18:43.969" v="1854" actId="207"/>
          <ac:spMkLst>
            <pc:docMk/>
            <pc:sldMk cId="348243152" sldId="304"/>
            <ac:spMk id="13" creationId="{CF04A572-6B00-33AF-9812-039BB96711F4}"/>
          </ac:spMkLst>
        </pc:spChg>
        <pc:spChg chg="add mod">
          <ac:chgData name="형동 박" userId="afe605ee33eb830c" providerId="LiveId" clId="{D11F82E1-954C-44CE-8C8F-0A619D6BF313}" dt="2024-04-14T15:42:53.426" v="1090" actId="1582"/>
          <ac:spMkLst>
            <pc:docMk/>
            <pc:sldMk cId="348243152" sldId="304"/>
            <ac:spMk id="16" creationId="{33D5DA7D-EA37-0719-8420-BCEE27F387E9}"/>
          </ac:spMkLst>
        </pc:spChg>
        <pc:grpChg chg="add mod">
          <ac:chgData name="형동 박" userId="afe605ee33eb830c" providerId="LiveId" clId="{D11F82E1-954C-44CE-8C8F-0A619D6BF313}" dt="2024-04-14T15:42:18.175" v="1082" actId="1076"/>
          <ac:grpSpMkLst>
            <pc:docMk/>
            <pc:sldMk cId="348243152" sldId="304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15:42:30.903" v="1086" actId="1076"/>
          <ac:picMkLst>
            <pc:docMk/>
            <pc:sldMk cId="348243152" sldId="304"/>
            <ac:picMk id="15" creationId="{8D44EF17-42B5-8A9A-38CF-A09B90E47EBD}"/>
          </ac:picMkLst>
        </pc:picChg>
        <pc:picChg chg="add del">
          <ac:chgData name="형동 박" userId="afe605ee33eb830c" providerId="LiveId" clId="{D11F82E1-954C-44CE-8C8F-0A619D6BF313}" dt="2024-04-14T15:45:25.998" v="1092" actId="22"/>
          <ac:picMkLst>
            <pc:docMk/>
            <pc:sldMk cId="348243152" sldId="304"/>
            <ac:picMk id="18" creationId="{5AB83447-9C21-38E3-D85C-1D8D0A7A1F88}"/>
          </ac:picMkLst>
        </pc:picChg>
        <pc:picChg chg="del">
          <ac:chgData name="형동 박" userId="afe605ee33eb830c" providerId="LiveId" clId="{D11F82E1-954C-44CE-8C8F-0A619D6BF313}" dt="2024-04-14T13:28:03.710" v="474" actId="478"/>
          <ac:picMkLst>
            <pc:docMk/>
            <pc:sldMk cId="348243152" sldId="304"/>
            <ac:picMk id="1026" creationId="{CAA53765-9A89-B26C-BC8B-515E331A0027}"/>
          </ac:picMkLst>
        </pc:picChg>
        <pc:picChg chg="del">
          <ac:chgData name="형동 박" userId="afe605ee33eb830c" providerId="LiveId" clId="{D11F82E1-954C-44CE-8C8F-0A619D6BF313}" dt="2024-04-14T13:28:04.135" v="475" actId="478"/>
          <ac:picMkLst>
            <pc:docMk/>
            <pc:sldMk cId="348243152" sldId="304"/>
            <ac:picMk id="1028" creationId="{5BB79235-F995-24C7-BF7B-24C3DC8576C7}"/>
          </ac:picMkLst>
        </pc:picChg>
      </pc:sldChg>
      <pc:sldChg chg="modSp add del mod">
        <pc:chgData name="형동 박" userId="afe605ee33eb830c" providerId="LiveId" clId="{D11F82E1-954C-44CE-8C8F-0A619D6BF313}" dt="2024-04-14T20:22:50.330" v="2114" actId="20577"/>
        <pc:sldMkLst>
          <pc:docMk/>
          <pc:sldMk cId="522008513" sldId="305"/>
        </pc:sldMkLst>
        <pc:spChg chg="mod">
          <ac:chgData name="형동 박" userId="afe605ee33eb830c" providerId="LiveId" clId="{D11F82E1-954C-44CE-8C8F-0A619D6BF313}" dt="2024-04-14T15:47:29.133" v="1298" actId="20577"/>
          <ac:spMkLst>
            <pc:docMk/>
            <pc:sldMk cId="522008513" sldId="305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0:22:50.330" v="2114" actId="20577"/>
          <ac:spMkLst>
            <pc:docMk/>
            <pc:sldMk cId="522008513" sldId="305"/>
            <ac:spMk id="13" creationId="{CF04A572-6B00-33AF-9812-039BB96711F4}"/>
          </ac:spMkLst>
        </pc:spChg>
      </pc:sldChg>
      <pc:sldChg chg="addSp modSp add mod">
        <pc:chgData name="형동 박" userId="afe605ee33eb830c" providerId="LiveId" clId="{D11F82E1-954C-44CE-8C8F-0A619D6BF313}" dt="2024-04-14T20:22:35.339" v="2106"/>
        <pc:sldMkLst>
          <pc:docMk/>
          <pc:sldMk cId="1629744609" sldId="306"/>
        </pc:sldMkLst>
        <pc:spChg chg="add mod">
          <ac:chgData name="형동 박" userId="afe605ee33eb830c" providerId="LiveId" clId="{D11F82E1-954C-44CE-8C8F-0A619D6BF313}" dt="2024-04-14T16:18:58.290" v="1858" actId="1076"/>
          <ac:spMkLst>
            <pc:docMk/>
            <pc:sldMk cId="1629744609" sldId="306"/>
            <ac:spMk id="3" creationId="{42C32428-A2A1-4BBF-220D-396AAB3F2DD2}"/>
          </ac:spMkLst>
        </pc:spChg>
        <pc:spChg chg="add mod">
          <ac:chgData name="형동 박" userId="afe605ee33eb830c" providerId="LiveId" clId="{D11F82E1-954C-44CE-8C8F-0A619D6BF313}" dt="2024-04-14T20:22:35.339" v="2106"/>
          <ac:spMkLst>
            <pc:docMk/>
            <pc:sldMk cId="1629744609" sldId="306"/>
            <ac:spMk id="11" creationId="{BDA1F498-BAFE-53B3-CF1E-B4914B7CFFF9}"/>
          </ac:spMkLst>
        </pc:spChg>
        <pc:spChg chg="mod">
          <ac:chgData name="형동 박" userId="afe605ee33eb830c" providerId="LiveId" clId="{D11F82E1-954C-44CE-8C8F-0A619D6BF313}" dt="2024-04-14T20:22:20.778" v="2105" actId="20577"/>
          <ac:spMkLst>
            <pc:docMk/>
            <pc:sldMk cId="1629744609" sldId="306"/>
            <ac:spMk id="13" creationId="{CF04A572-6B00-33AF-9812-039BB96711F4}"/>
          </ac:spMkLst>
        </pc:spChg>
        <pc:spChg chg="mod">
          <ac:chgData name="형동 박" userId="afe605ee33eb830c" providerId="LiveId" clId="{D11F82E1-954C-44CE-8C8F-0A619D6BF313}" dt="2024-04-14T16:18:53.916" v="1856" actId="1076"/>
          <ac:spMkLst>
            <pc:docMk/>
            <pc:sldMk cId="1629744609" sldId="306"/>
            <ac:spMk id="16" creationId="{33D5DA7D-EA37-0719-8420-BCEE27F387E9}"/>
          </ac:spMkLst>
        </pc:spChg>
      </pc:sldChg>
      <pc:sldChg chg="addSp delSp modSp add mod">
        <pc:chgData name="형동 박" userId="afe605ee33eb830c" providerId="LiveId" clId="{D11F82E1-954C-44CE-8C8F-0A619D6BF313}" dt="2024-04-14T21:03:28.131" v="4062" actId="20577"/>
        <pc:sldMkLst>
          <pc:docMk/>
          <pc:sldMk cId="1803355265" sldId="307"/>
        </pc:sldMkLst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9" creationId="{2D7855D1-7CDB-3CF0-5462-DD3305056601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0" creationId="{918CCC47-6C9C-A7B9-3E71-8217EF7D7D63}"/>
          </ac:spMkLst>
        </pc:spChg>
        <pc:spChg chg="mod">
          <ac:chgData name="형동 박" userId="afe605ee33eb830c" providerId="LiveId" clId="{D11F82E1-954C-44CE-8C8F-0A619D6BF313}" dt="2024-04-14T21:03:28.131" v="4062" actId="20577"/>
          <ac:spMkLst>
            <pc:docMk/>
            <pc:sldMk cId="1803355265" sldId="307"/>
            <ac:spMk id="13" creationId="{CF04A572-6B00-33AF-9812-039BB96711F4}"/>
          </ac:spMkLst>
        </pc:spChg>
        <pc:spChg chg="del">
          <ac:chgData name="형동 박" userId="afe605ee33eb830c" providerId="LiveId" clId="{D11F82E1-954C-44CE-8C8F-0A619D6BF313}" dt="2024-04-14T20:18:52.839" v="1864" actId="478"/>
          <ac:spMkLst>
            <pc:docMk/>
            <pc:sldMk cId="1803355265" sldId="307"/>
            <ac:spMk id="16" creationId="{33D5DA7D-EA37-0719-8420-BCEE27F387E9}"/>
          </ac:spMkLst>
        </pc:spChg>
        <pc:grpChg chg="del">
          <ac:chgData name="형동 박" userId="afe605ee33eb830c" providerId="LiveId" clId="{D11F82E1-954C-44CE-8C8F-0A619D6BF313}" dt="2024-04-14T20:18:52.839" v="1864" actId="478"/>
          <ac:grpSpMkLst>
            <pc:docMk/>
            <pc:sldMk cId="1803355265" sldId="307"/>
            <ac:grpSpMk id="8" creationId="{786769EB-C3CE-022D-AE3F-9C0AEC5E0DAA}"/>
          </ac:grpSpMkLst>
        </pc:grpChg>
        <pc:picChg chg="add mod">
          <ac:chgData name="형동 박" userId="afe605ee33eb830c" providerId="LiveId" clId="{D11F82E1-954C-44CE-8C8F-0A619D6BF313}" dt="2024-04-14T20:19:01.290" v="1868" actId="1076"/>
          <ac:picMkLst>
            <pc:docMk/>
            <pc:sldMk cId="1803355265" sldId="307"/>
            <ac:picMk id="11" creationId="{FD249C22-196E-41C4-744C-32900BD2861C}"/>
          </ac:picMkLst>
        </pc:picChg>
        <pc:picChg chg="add del">
          <ac:chgData name="형동 박" userId="afe605ee33eb830c" providerId="LiveId" clId="{D11F82E1-954C-44CE-8C8F-0A619D6BF313}" dt="2024-04-14T20:20:20.780" v="2045" actId="22"/>
          <ac:picMkLst>
            <pc:docMk/>
            <pc:sldMk cId="1803355265" sldId="307"/>
            <ac:picMk id="14" creationId="{B9C10C4F-3E47-1A1E-57B7-42318DBCAF3B}"/>
          </ac:picMkLst>
        </pc:picChg>
        <pc:picChg chg="del">
          <ac:chgData name="형동 박" userId="afe605ee33eb830c" providerId="LiveId" clId="{D11F82E1-954C-44CE-8C8F-0A619D6BF313}" dt="2024-04-14T20:18:49.038" v="1863" actId="478"/>
          <ac:picMkLst>
            <pc:docMk/>
            <pc:sldMk cId="1803355265" sldId="307"/>
            <ac:picMk id="15" creationId="{8D44EF17-42B5-8A9A-38CF-A09B90E47EBD}"/>
          </ac:picMkLst>
        </pc:picChg>
      </pc:sldChg>
      <pc:sldChg chg="addSp delSp modSp add del mod">
        <pc:chgData name="형동 박" userId="afe605ee33eb830c" providerId="LiveId" clId="{D11F82E1-954C-44CE-8C8F-0A619D6BF313}" dt="2024-04-14T20:21:41.424" v="2089" actId="47"/>
        <pc:sldMkLst>
          <pc:docMk/>
          <pc:sldMk cId="1993649772" sldId="308"/>
        </pc:sldMkLst>
        <pc:spChg chg="mod">
          <ac:chgData name="형동 박" userId="afe605ee33eb830c" providerId="LiveId" clId="{D11F82E1-954C-44CE-8C8F-0A619D6BF313}" dt="2024-04-14T20:20:35.354" v="2082"/>
          <ac:spMkLst>
            <pc:docMk/>
            <pc:sldMk cId="1993649772" sldId="308"/>
            <ac:spMk id="13" creationId="{CF04A572-6B00-33AF-9812-039BB96711F4}"/>
          </ac:spMkLst>
        </pc:spChg>
        <pc:picChg chg="add mod">
          <ac:chgData name="형동 박" userId="afe605ee33eb830c" providerId="LiveId" clId="{D11F82E1-954C-44CE-8C8F-0A619D6BF313}" dt="2024-04-14T20:21:33.900" v="2087" actId="1076"/>
          <ac:picMkLst>
            <pc:docMk/>
            <pc:sldMk cId="1993649772" sldId="308"/>
            <ac:picMk id="4" creationId="{C5D72C9A-1F75-25FB-C4B4-55DCE59E6B9D}"/>
          </ac:picMkLst>
        </pc:picChg>
        <pc:picChg chg="del">
          <ac:chgData name="형동 박" userId="afe605ee33eb830c" providerId="LiveId" clId="{D11F82E1-954C-44CE-8C8F-0A619D6BF313}" dt="2024-04-14T20:20:50.854" v="2083" actId="478"/>
          <ac:picMkLst>
            <pc:docMk/>
            <pc:sldMk cId="1993649772" sldId="308"/>
            <ac:picMk id="11" creationId="{FD249C22-196E-41C4-744C-32900BD2861C}"/>
          </ac:picMkLst>
        </pc:picChg>
      </pc:sldChg>
      <pc:sldChg chg="addSp modSp add mod">
        <pc:chgData name="형동 박" userId="afe605ee33eb830c" providerId="LiveId" clId="{D11F82E1-954C-44CE-8C8F-0A619D6BF313}" dt="2024-04-14T21:27:14.059" v="5076" actId="20577"/>
        <pc:sldMkLst>
          <pc:docMk/>
          <pc:sldMk cId="1604336374" sldId="309"/>
        </pc:sldMkLst>
        <pc:spChg chg="add mod">
          <ac:chgData name="형동 박" userId="afe605ee33eb830c" providerId="LiveId" clId="{D11F82E1-954C-44CE-8C8F-0A619D6BF313}" dt="2024-04-14T20:21:56.804" v="2093" actId="1582"/>
          <ac:spMkLst>
            <pc:docMk/>
            <pc:sldMk cId="1604336374" sldId="309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27:14.059" v="5076" actId="20577"/>
          <ac:spMkLst>
            <pc:docMk/>
            <pc:sldMk cId="1604336374" sldId="309"/>
            <ac:spMk id="13" creationId="{CF04A572-6B00-33AF-9812-039BB96711F4}"/>
          </ac:spMkLst>
        </pc:spChg>
      </pc:sldChg>
      <pc:sldChg chg="modSp add del mod">
        <pc:chgData name="형동 박" userId="afe605ee33eb830c" providerId="LiveId" clId="{D11F82E1-954C-44CE-8C8F-0A619D6BF313}" dt="2024-04-14T20:29:59.991" v="2770" actId="47"/>
        <pc:sldMkLst>
          <pc:docMk/>
          <pc:sldMk cId="2396440189" sldId="310"/>
        </pc:sldMkLst>
        <pc:spChg chg="mod">
          <ac:chgData name="형동 박" userId="afe605ee33eb830c" providerId="LiveId" clId="{D11F82E1-954C-44CE-8C8F-0A619D6BF313}" dt="2024-04-14T20:29:41.547" v="2766" actId="20577"/>
          <ac:spMkLst>
            <pc:docMk/>
            <pc:sldMk cId="2396440189" sldId="310"/>
            <ac:spMk id="13" creationId="{CF04A572-6B00-33AF-9812-039BB96711F4}"/>
          </ac:spMkLst>
        </pc:spChg>
      </pc:sldChg>
      <pc:sldChg chg="addSp modSp add del mod">
        <pc:chgData name="형동 박" userId="afe605ee33eb830c" providerId="LiveId" clId="{D11F82E1-954C-44CE-8C8F-0A619D6BF313}" dt="2024-04-14T21:02:55.051" v="4056" actId="47"/>
        <pc:sldMkLst>
          <pc:docMk/>
          <pc:sldMk cId="2426838679" sldId="311"/>
        </pc:sldMkLst>
        <pc:spChg chg="mod ord">
          <ac:chgData name="형동 박" userId="afe605ee33eb830c" providerId="LiveId" clId="{D11F82E1-954C-44CE-8C8F-0A619D6BF313}" dt="2024-04-14T20:36:52.837" v="3279"/>
          <ac:spMkLst>
            <pc:docMk/>
            <pc:sldMk cId="2426838679" sldId="311"/>
            <ac:spMk id="13" creationId="{CF04A572-6B00-33AF-9812-039BB96711F4}"/>
          </ac:spMkLst>
        </pc:spChg>
        <pc:picChg chg="add mod ord">
          <ac:chgData name="형동 박" userId="afe605ee33eb830c" providerId="LiveId" clId="{D11F82E1-954C-44CE-8C8F-0A619D6BF313}" dt="2024-04-14T20:35:47.715" v="3122" actId="1076"/>
          <ac:picMkLst>
            <pc:docMk/>
            <pc:sldMk cId="2426838679" sldId="311"/>
            <ac:picMk id="5" creationId="{597A1403-6BE4-DB0D-FDAA-5875FBF6D5E3}"/>
          </ac:picMkLst>
        </pc:picChg>
        <pc:picChg chg="add mod">
          <ac:chgData name="형동 박" userId="afe605ee33eb830c" providerId="LiveId" clId="{D11F82E1-954C-44CE-8C8F-0A619D6BF313}" dt="2024-04-14T20:36:00.570" v="3128" actId="1076"/>
          <ac:picMkLst>
            <pc:docMk/>
            <pc:sldMk cId="2426838679" sldId="311"/>
            <ac:picMk id="7" creationId="{040E3648-7326-A1DD-03C1-AFE22DA23C27}"/>
          </ac:picMkLst>
        </pc:picChg>
        <pc:picChg chg="add mod">
          <ac:chgData name="형동 박" userId="afe605ee33eb830c" providerId="LiveId" clId="{D11F82E1-954C-44CE-8C8F-0A619D6BF313}" dt="2024-04-14T20:36:14.184" v="3133" actId="1076"/>
          <ac:picMkLst>
            <pc:docMk/>
            <pc:sldMk cId="2426838679" sldId="311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0:45:59.157" v="3500" actId="15"/>
        <pc:sldMkLst>
          <pc:docMk/>
          <pc:sldMk cId="3399607156" sldId="312"/>
        </pc:sldMkLst>
        <pc:spChg chg="mod">
          <ac:chgData name="형동 박" userId="afe605ee33eb830c" providerId="LiveId" clId="{D11F82E1-954C-44CE-8C8F-0A619D6BF313}" dt="2024-04-14T20:45:59.157" v="3500" actId="15"/>
          <ac:spMkLst>
            <pc:docMk/>
            <pc:sldMk cId="3399607156" sldId="312"/>
            <ac:spMk id="11" creationId="{80AC209C-7B47-3E7F-17D9-5CDECF0D5E7C}"/>
          </ac:spMkLst>
        </pc:spChg>
        <pc:picChg chg="del">
          <ac:chgData name="형동 박" userId="afe605ee33eb830c" providerId="LiveId" clId="{D11F82E1-954C-44CE-8C8F-0A619D6BF313}" dt="2024-04-14T20:38:49.625" v="3299" actId="478"/>
          <ac:picMkLst>
            <pc:docMk/>
            <pc:sldMk cId="3399607156" sldId="312"/>
            <ac:picMk id="1026" creationId="{CAA53765-9A89-B26C-BC8B-515E331A0027}"/>
          </ac:picMkLst>
        </pc:picChg>
        <pc:picChg chg="add mod">
          <ac:chgData name="형동 박" userId="afe605ee33eb830c" providerId="LiveId" clId="{D11F82E1-954C-44CE-8C8F-0A619D6BF313}" dt="2024-04-14T20:39:22.297" v="3304" actId="1076"/>
          <ac:picMkLst>
            <pc:docMk/>
            <pc:sldMk cId="3399607156" sldId="312"/>
            <ac:picMk id="2050" creationId="{B7230082-D8CA-969D-75A0-9C2F2EE156D3}"/>
          </ac:picMkLst>
        </pc:picChg>
      </pc:sldChg>
      <pc:sldChg chg="modSp add del mod">
        <pc:chgData name="형동 박" userId="afe605ee33eb830c" providerId="LiveId" clId="{D11F82E1-954C-44CE-8C8F-0A619D6BF313}" dt="2024-04-14T21:02:42.023" v="4055" actId="47"/>
        <pc:sldMkLst>
          <pc:docMk/>
          <pc:sldMk cId="3519430532" sldId="313"/>
        </pc:sldMkLst>
        <pc:spChg chg="mod">
          <ac:chgData name="형동 박" userId="afe605ee33eb830c" providerId="LiveId" clId="{D11F82E1-954C-44CE-8C8F-0A619D6BF313}" dt="2024-04-14T21:02:16.545" v="4052" actId="20577"/>
          <ac:spMkLst>
            <pc:docMk/>
            <pc:sldMk cId="3519430532" sldId="313"/>
            <ac:spMk id="13" creationId="{CF04A572-6B00-33AF-9812-039BB96711F4}"/>
          </ac:spMkLst>
        </pc:spChg>
      </pc:sldChg>
      <pc:sldChg chg="addSp delSp modSp add mod">
        <pc:chgData name="형동 박" userId="afe605ee33eb830c" providerId="LiveId" clId="{D11F82E1-954C-44CE-8C8F-0A619D6BF313}" dt="2024-04-14T21:03:07.171" v="4059" actId="14100"/>
        <pc:sldMkLst>
          <pc:docMk/>
          <pc:sldMk cId="2611145927" sldId="314"/>
        </pc:sldMkLst>
        <pc:spChg chg="mod">
          <ac:chgData name="형동 박" userId="afe605ee33eb830c" providerId="LiveId" clId="{D11F82E1-954C-44CE-8C8F-0A619D6BF313}" dt="2024-04-14T21:03:07.171" v="4059" actId="14100"/>
          <ac:spMkLst>
            <pc:docMk/>
            <pc:sldMk cId="2611145927" sldId="314"/>
            <ac:spMk id="3" creationId="{780F595B-A9ED-EEA3-B4C9-EB649F06B7CE}"/>
          </ac:spMkLst>
        </pc:spChg>
        <pc:spChg chg="add del mod">
          <ac:chgData name="형동 박" userId="afe605ee33eb830c" providerId="LiveId" clId="{D11F82E1-954C-44CE-8C8F-0A619D6BF313}" dt="2024-04-14T21:01:56.597" v="4048"/>
          <ac:spMkLst>
            <pc:docMk/>
            <pc:sldMk cId="2611145927" sldId="314"/>
            <ac:spMk id="13" creationId="{CF04A572-6B00-33AF-9812-039BB96711F4}"/>
          </ac:spMkLst>
        </pc:spChg>
        <pc:picChg chg="del">
          <ac:chgData name="형동 박" userId="afe605ee33eb830c" providerId="LiveId" clId="{D11F82E1-954C-44CE-8C8F-0A619D6BF313}" dt="2024-04-14T20:56:09.225" v="3548" actId="478"/>
          <ac:picMkLst>
            <pc:docMk/>
            <pc:sldMk cId="2611145927" sldId="314"/>
            <ac:picMk id="5" creationId="{597A1403-6BE4-DB0D-FDAA-5875FBF6D5E3}"/>
          </ac:picMkLst>
        </pc:picChg>
        <pc:picChg chg="del">
          <ac:chgData name="형동 박" userId="afe605ee33eb830c" providerId="LiveId" clId="{D11F82E1-954C-44CE-8C8F-0A619D6BF313}" dt="2024-04-14T20:56:03.784" v="3544" actId="478"/>
          <ac:picMkLst>
            <pc:docMk/>
            <pc:sldMk cId="2611145927" sldId="314"/>
            <ac:picMk id="7" creationId="{040E3648-7326-A1DD-03C1-AFE22DA23C27}"/>
          </ac:picMkLst>
        </pc:picChg>
        <pc:picChg chg="del">
          <ac:chgData name="형동 박" userId="afe605ee33eb830c" providerId="LiveId" clId="{D11F82E1-954C-44CE-8C8F-0A619D6BF313}" dt="2024-04-14T20:56:08.225" v="3547" actId="478"/>
          <ac:picMkLst>
            <pc:docMk/>
            <pc:sldMk cId="2611145927" sldId="314"/>
            <ac:picMk id="8" creationId="{08201337-88CB-6018-0160-106FDA8C1980}"/>
          </ac:picMkLst>
        </pc:picChg>
      </pc:sldChg>
      <pc:sldChg chg="addSp delSp modSp add mod">
        <pc:chgData name="형동 박" userId="afe605ee33eb830c" providerId="LiveId" clId="{D11F82E1-954C-44CE-8C8F-0A619D6BF313}" dt="2024-04-14T21:14:27.013" v="4382" actId="22"/>
        <pc:sldMkLst>
          <pc:docMk/>
          <pc:sldMk cId="2071706988" sldId="315"/>
        </pc:sldMkLst>
        <pc:spChg chg="mod">
          <ac:chgData name="형동 박" userId="afe605ee33eb830c" providerId="LiveId" clId="{D11F82E1-954C-44CE-8C8F-0A619D6BF313}" dt="2024-04-14T21:04:04.953" v="4080" actId="14100"/>
          <ac:spMkLst>
            <pc:docMk/>
            <pc:sldMk cId="2071706988" sldId="315"/>
            <ac:spMk id="3" creationId="{780F595B-A9ED-EEA3-B4C9-EB649F06B7CE}"/>
          </ac:spMkLst>
        </pc:spChg>
        <pc:spChg chg="add del">
          <ac:chgData name="형동 박" userId="afe605ee33eb830c" providerId="LiveId" clId="{D11F82E1-954C-44CE-8C8F-0A619D6BF313}" dt="2024-04-14T21:14:27.013" v="4382" actId="22"/>
          <ac:spMkLst>
            <pc:docMk/>
            <pc:sldMk cId="2071706988" sldId="315"/>
            <ac:spMk id="8" creationId="{66A95145-5E2B-8CDA-C072-499F90A11EFE}"/>
          </ac:spMkLst>
        </pc:spChg>
        <pc:spChg chg="mod">
          <ac:chgData name="형동 박" userId="afe605ee33eb830c" providerId="LiveId" clId="{D11F82E1-954C-44CE-8C8F-0A619D6BF313}" dt="2024-04-14T21:10:50.491" v="4373"/>
          <ac:spMkLst>
            <pc:docMk/>
            <pc:sldMk cId="2071706988" sldId="315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12:27.736" v="4380" actId="478"/>
          <ac:cxnSpMkLst>
            <pc:docMk/>
            <pc:sldMk cId="2071706988" sldId="315"/>
            <ac:cxnSpMk id="5" creationId="{A206FB82-1D4E-84CF-5E8D-6304E1ECE4E8}"/>
          </ac:cxnSpMkLst>
        </pc:cxnChg>
      </pc:sldChg>
      <pc:sldChg chg="addSp delSp modSp add del mod">
        <pc:chgData name="형동 박" userId="afe605ee33eb830c" providerId="LiveId" clId="{D11F82E1-954C-44CE-8C8F-0A619D6BF313}" dt="2024-04-14T21:09:10.074" v="4319" actId="47"/>
        <pc:sldMkLst>
          <pc:docMk/>
          <pc:sldMk cId="2732739613" sldId="316"/>
        </pc:sldMkLst>
        <pc:spChg chg="del">
          <ac:chgData name="형동 박" userId="afe605ee33eb830c" providerId="LiveId" clId="{D11F82E1-954C-44CE-8C8F-0A619D6BF313}" dt="2024-04-14T21:07:14.736" v="4312" actId="478"/>
          <ac:spMkLst>
            <pc:docMk/>
            <pc:sldMk cId="2732739613" sldId="316"/>
            <ac:spMk id="3" creationId="{780F595B-A9ED-EEA3-B4C9-EB649F06B7CE}"/>
          </ac:spMkLst>
        </pc:spChg>
        <pc:spChg chg="mod">
          <ac:chgData name="형동 박" userId="afe605ee33eb830c" providerId="LiveId" clId="{D11F82E1-954C-44CE-8C8F-0A619D6BF313}" dt="2024-04-14T21:07:07.363" v="4311" actId="5793"/>
          <ac:spMkLst>
            <pc:docMk/>
            <pc:sldMk cId="2732739613" sldId="316"/>
            <ac:spMk id="13" creationId="{CF04A572-6B00-33AF-9812-039BB96711F4}"/>
          </ac:spMkLst>
        </pc:spChg>
        <pc:cxnChg chg="add del mod">
          <ac:chgData name="형동 박" userId="afe605ee33eb830c" providerId="LiveId" clId="{D11F82E1-954C-44CE-8C8F-0A619D6BF313}" dt="2024-04-14T21:08:54.612" v="4318" actId="478"/>
          <ac:cxnSpMkLst>
            <pc:docMk/>
            <pc:sldMk cId="2732739613" sldId="316"/>
            <ac:cxnSpMk id="5" creationId="{5E96994A-0CA2-D0CF-65A7-FC38E4A4E815}"/>
          </ac:cxnSpMkLst>
        </pc:cxnChg>
      </pc:sldChg>
      <pc:sldChg chg="addSp delSp modSp add mod">
        <pc:chgData name="형동 박" userId="afe605ee33eb830c" providerId="LiveId" clId="{D11F82E1-954C-44CE-8C8F-0A619D6BF313}" dt="2024-04-14T21:26:28.086" v="5072" actId="20577"/>
        <pc:sldMkLst>
          <pc:docMk/>
          <pc:sldMk cId="3344291054" sldId="316"/>
        </pc:sldMkLst>
        <pc:spChg chg="del">
          <ac:chgData name="형동 박" userId="afe605ee33eb830c" providerId="LiveId" clId="{D11F82E1-954C-44CE-8C8F-0A619D6BF313}" dt="2024-04-14T21:14:34.217" v="4385" actId="478"/>
          <ac:spMkLst>
            <pc:docMk/>
            <pc:sldMk cId="3344291054" sldId="316"/>
            <ac:spMk id="3" creationId="{780F595B-A9ED-EEA3-B4C9-EB649F06B7CE}"/>
          </ac:spMkLst>
        </pc:spChg>
        <pc:spChg chg="add mod">
          <ac:chgData name="형동 박" userId="afe605ee33eb830c" providerId="LiveId" clId="{D11F82E1-954C-44CE-8C8F-0A619D6BF313}" dt="2024-04-14T21:19:02.312" v="4452" actId="14100"/>
          <ac:spMkLst>
            <pc:docMk/>
            <pc:sldMk cId="3344291054" sldId="316"/>
            <ac:spMk id="10" creationId="{719FB296-FD89-1366-B0AB-E4CD08714C8A}"/>
          </ac:spMkLst>
        </pc:spChg>
        <pc:spChg chg="mod">
          <ac:chgData name="형동 박" userId="afe605ee33eb830c" providerId="LiveId" clId="{D11F82E1-954C-44CE-8C8F-0A619D6BF313}" dt="2024-04-14T21:26:28.086" v="5072" actId="20577"/>
          <ac:spMkLst>
            <pc:docMk/>
            <pc:sldMk cId="3344291054" sldId="316"/>
            <ac:spMk id="13" creationId="{CF04A572-6B00-33AF-9812-039BB96711F4}"/>
          </ac:spMkLst>
        </pc:spChg>
        <pc:picChg chg="add del mod">
          <ac:chgData name="형동 박" userId="afe605ee33eb830c" providerId="LiveId" clId="{D11F82E1-954C-44CE-8C8F-0A619D6BF313}" dt="2024-04-14T21:18:15.198" v="4441" actId="478"/>
          <ac:picMkLst>
            <pc:docMk/>
            <pc:sldMk cId="3344291054" sldId="316"/>
            <ac:picMk id="5" creationId="{8291822E-6874-39C4-11F3-B09D4B51B815}"/>
          </ac:picMkLst>
        </pc:picChg>
        <pc:picChg chg="add mod">
          <ac:chgData name="형동 박" userId="afe605ee33eb830c" providerId="LiveId" clId="{D11F82E1-954C-44CE-8C8F-0A619D6BF313}" dt="2024-04-14T21:18:25.269" v="4443" actId="1076"/>
          <ac:picMkLst>
            <pc:docMk/>
            <pc:sldMk cId="3344291054" sldId="316"/>
            <ac:picMk id="7" creationId="{64B60896-D8A7-57E5-A8D7-F2DBE6FB962B}"/>
          </ac:picMkLst>
        </pc:picChg>
        <pc:picChg chg="add mod">
          <ac:chgData name="형동 박" userId="afe605ee33eb830c" providerId="LiveId" clId="{D11F82E1-954C-44CE-8C8F-0A619D6BF313}" dt="2024-04-14T21:18:40.726" v="4447" actId="1076"/>
          <ac:picMkLst>
            <pc:docMk/>
            <pc:sldMk cId="3344291054" sldId="316"/>
            <ac:picMk id="9" creationId="{1BF7C5E0-9D1F-1834-71DE-521CBD4B05DC}"/>
          </ac:picMkLst>
        </pc:picChg>
        <pc:picChg chg="del">
          <ac:chgData name="형동 박" userId="afe605ee33eb830c" providerId="LiveId" clId="{D11F82E1-954C-44CE-8C8F-0A619D6BF313}" dt="2024-04-14T21:14:32.929" v="4384" actId="478"/>
          <ac:picMkLst>
            <pc:docMk/>
            <pc:sldMk cId="3344291054" sldId="316"/>
            <ac:picMk id="11" creationId="{FD249C22-196E-41C4-744C-32900BD2861C}"/>
          </ac:picMkLst>
        </pc:picChg>
      </pc:sldChg>
      <pc:sldChg chg="modSp add del mod">
        <pc:chgData name="형동 박" userId="afe605ee33eb830c" providerId="LiveId" clId="{D11F82E1-954C-44CE-8C8F-0A619D6BF313}" dt="2024-04-14T21:27:26.269" v="5077" actId="47"/>
        <pc:sldMkLst>
          <pc:docMk/>
          <pc:sldMk cId="36289496" sldId="317"/>
        </pc:sldMkLst>
        <pc:spChg chg="mod">
          <ac:chgData name="형동 박" userId="afe605ee33eb830c" providerId="LiveId" clId="{D11F82E1-954C-44CE-8C8F-0A619D6BF313}" dt="2024-04-14T21:24:39.560" v="4976"/>
          <ac:spMkLst>
            <pc:docMk/>
            <pc:sldMk cId="36289496" sldId="317"/>
            <ac:spMk id="13" creationId="{CF04A572-6B00-33AF-9812-039BB96711F4}"/>
          </ac:spMkLst>
        </pc:spChg>
      </pc:sldChg>
    </pc:docChg>
  </pc:docChgLst>
  <pc:docChgLst>
    <pc:chgData name="형동 박" userId="afe605ee33eb830c" providerId="LiveId" clId="{5F83B038-4D6B-49DF-A1C7-286178580AD3}"/>
    <pc:docChg chg="undo custSel addSld delSld modSld">
      <pc:chgData name="형동 박" userId="afe605ee33eb830c" providerId="LiveId" clId="{5F83B038-4D6B-49DF-A1C7-286178580AD3}" dt="2024-05-26T13:45:27.036" v="1248" actId="5793"/>
      <pc:docMkLst>
        <pc:docMk/>
      </pc:docMkLst>
      <pc:sldChg chg="modSp mod">
        <pc:chgData name="형동 박" userId="afe605ee33eb830c" providerId="LiveId" clId="{5F83B038-4D6B-49DF-A1C7-286178580AD3}" dt="2024-05-26T13:21:50.810" v="19" actId="1076"/>
        <pc:sldMkLst>
          <pc:docMk/>
          <pc:sldMk cId="3661066457" sldId="256"/>
        </pc:sldMkLst>
        <pc:spChg chg="mod">
          <ac:chgData name="형동 박" userId="afe605ee33eb830c" providerId="LiveId" clId="{5F83B038-4D6B-49DF-A1C7-286178580AD3}" dt="2024-05-26T13:21:50.810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5F83B038-4D6B-49DF-A1C7-286178580AD3}" dt="2024-05-26T13:21:02.914" v="5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5F83B038-4D6B-49DF-A1C7-286178580AD3}" dt="2024-05-26T13:28:24.548" v="387" actId="478"/>
        <pc:sldMkLst>
          <pc:docMk/>
          <pc:sldMk cId="905511219" sldId="267"/>
        </pc:sldMkLst>
        <pc:spChg chg="mod">
          <ac:chgData name="형동 박" userId="afe605ee33eb830c" providerId="LiveId" clId="{5F83B038-4D6B-49DF-A1C7-286178580AD3}" dt="2024-05-26T13:22:03.134" v="30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5F83B038-4D6B-49DF-A1C7-286178580AD3}" dt="2024-05-26T13:27:49.228" v="382" actId="207"/>
          <ac:spMkLst>
            <pc:docMk/>
            <pc:sldMk cId="905511219" sldId="267"/>
            <ac:spMk id="11" creationId="{80AC209C-7B47-3E7F-17D9-5CDECF0D5E7C}"/>
          </ac:spMkLst>
        </pc:spChg>
        <pc:picChg chg="add del">
          <ac:chgData name="형동 박" userId="afe605ee33eb830c" providerId="LiveId" clId="{5F83B038-4D6B-49DF-A1C7-286178580AD3}" dt="2024-05-26T13:28:24.548" v="387" actId="478"/>
          <ac:picMkLst>
            <pc:docMk/>
            <pc:sldMk cId="905511219" sldId="267"/>
            <ac:picMk id="4" creationId="{816DD70C-B65D-9934-07D7-566DFAF96C99}"/>
          </ac:picMkLst>
        </pc:picChg>
        <pc:picChg chg="add del mod">
          <ac:chgData name="형동 박" userId="afe605ee33eb830c" providerId="LiveId" clId="{5F83B038-4D6B-49DF-A1C7-286178580AD3}" dt="2024-05-26T13:27:03.617" v="327" actId="1076"/>
          <ac:picMkLst>
            <pc:docMk/>
            <pc:sldMk cId="905511219" sldId="267"/>
            <ac:picMk id="1026" creationId="{CAA53765-9A89-B26C-BC8B-515E331A0027}"/>
          </ac:picMkLst>
        </pc:picChg>
        <pc:picChg chg="add del">
          <ac:chgData name="형동 박" userId="afe605ee33eb830c" providerId="LiveId" clId="{5F83B038-4D6B-49DF-A1C7-286178580AD3}" dt="2024-05-26T13:27:02.075" v="326" actId="478"/>
          <ac:picMkLst>
            <pc:docMk/>
            <pc:sldMk cId="905511219" sldId="267"/>
            <ac:picMk id="1028" creationId="{5BB79235-F995-24C7-BF7B-24C3DC8576C7}"/>
          </ac:picMkLst>
        </pc:picChg>
      </pc:sldChg>
      <pc:sldChg chg="del">
        <pc:chgData name="형동 박" userId="afe605ee33eb830c" providerId="LiveId" clId="{5F83B038-4D6B-49DF-A1C7-286178580AD3}" dt="2024-05-26T13:38:51.695" v="992" actId="47"/>
        <pc:sldMkLst>
          <pc:docMk/>
          <pc:sldMk cId="522008513" sldId="305"/>
        </pc:sldMkLst>
      </pc:sldChg>
      <pc:sldChg chg="del">
        <pc:chgData name="형동 박" userId="afe605ee33eb830c" providerId="LiveId" clId="{5F83B038-4D6B-49DF-A1C7-286178580AD3}" dt="2024-05-26T13:38:52.211" v="993" actId="47"/>
        <pc:sldMkLst>
          <pc:docMk/>
          <pc:sldMk cId="1629744609" sldId="306"/>
        </pc:sldMkLst>
      </pc:sldChg>
      <pc:sldChg chg="del">
        <pc:chgData name="형동 박" userId="afe605ee33eb830c" providerId="LiveId" clId="{5F83B038-4D6B-49DF-A1C7-286178580AD3}" dt="2024-05-26T13:38:51.519" v="991" actId="47"/>
        <pc:sldMkLst>
          <pc:docMk/>
          <pc:sldMk cId="1803355265" sldId="307"/>
        </pc:sldMkLst>
      </pc:sldChg>
      <pc:sldChg chg="del">
        <pc:chgData name="형동 박" userId="afe605ee33eb830c" providerId="LiveId" clId="{5F83B038-4D6B-49DF-A1C7-286178580AD3}" dt="2024-05-26T13:38:50.938" v="990" actId="47"/>
        <pc:sldMkLst>
          <pc:docMk/>
          <pc:sldMk cId="1604336374" sldId="309"/>
        </pc:sldMkLst>
      </pc:sldChg>
      <pc:sldChg chg="delSp del">
        <pc:chgData name="형동 박" userId="afe605ee33eb830c" providerId="LiveId" clId="{5F83B038-4D6B-49DF-A1C7-286178580AD3}" dt="2024-05-26T13:38:47.097" v="985" actId="47"/>
        <pc:sldMkLst>
          <pc:docMk/>
          <pc:sldMk cId="3399607156" sldId="312"/>
        </pc:sldMkLst>
        <pc:picChg chg="del">
          <ac:chgData name="형동 박" userId="afe605ee33eb830c" providerId="LiveId" clId="{5F83B038-4D6B-49DF-A1C7-286178580AD3}" dt="2024-05-26T13:28:11.955" v="384" actId="478"/>
          <ac:picMkLst>
            <pc:docMk/>
            <pc:sldMk cId="3399607156" sldId="312"/>
            <ac:picMk id="1028" creationId="{5BB79235-F995-24C7-BF7B-24C3DC8576C7}"/>
          </ac:picMkLst>
        </pc:picChg>
        <pc:picChg chg="del">
          <ac:chgData name="형동 박" userId="afe605ee33eb830c" providerId="LiveId" clId="{5F83B038-4D6B-49DF-A1C7-286178580AD3}" dt="2024-05-26T13:28:11.379" v="383" actId="478"/>
          <ac:picMkLst>
            <pc:docMk/>
            <pc:sldMk cId="3399607156" sldId="312"/>
            <ac:picMk id="2050" creationId="{B7230082-D8CA-969D-75A0-9C2F2EE156D3}"/>
          </ac:picMkLst>
        </pc:picChg>
      </pc:sldChg>
      <pc:sldChg chg="del">
        <pc:chgData name="형동 박" userId="afe605ee33eb830c" providerId="LiveId" clId="{5F83B038-4D6B-49DF-A1C7-286178580AD3}" dt="2024-05-26T13:38:50.694" v="989" actId="47"/>
        <pc:sldMkLst>
          <pc:docMk/>
          <pc:sldMk cId="3519430532" sldId="313"/>
        </pc:sldMkLst>
      </pc:sldChg>
      <pc:sldChg chg="del">
        <pc:chgData name="형동 박" userId="afe605ee33eb830c" providerId="LiveId" clId="{5F83B038-4D6B-49DF-A1C7-286178580AD3}" dt="2024-05-26T13:38:50.496" v="988" actId="47"/>
        <pc:sldMkLst>
          <pc:docMk/>
          <pc:sldMk cId="2611145927" sldId="314"/>
        </pc:sldMkLst>
      </pc:sldChg>
      <pc:sldChg chg="del">
        <pc:chgData name="형동 박" userId="afe605ee33eb830c" providerId="LiveId" clId="{5F83B038-4D6B-49DF-A1C7-286178580AD3}" dt="2024-05-26T13:38:50.214" v="987" actId="47"/>
        <pc:sldMkLst>
          <pc:docMk/>
          <pc:sldMk cId="2071706988" sldId="315"/>
        </pc:sldMkLst>
      </pc:sldChg>
      <pc:sldChg chg="del">
        <pc:chgData name="형동 박" userId="afe605ee33eb830c" providerId="LiveId" clId="{5F83B038-4D6B-49DF-A1C7-286178580AD3}" dt="2024-05-26T13:38:49.877" v="986" actId="47"/>
        <pc:sldMkLst>
          <pc:docMk/>
          <pc:sldMk cId="3344291054" sldId="316"/>
        </pc:sldMkLst>
      </pc:sldChg>
      <pc:sldChg chg="delSp modSp add mod">
        <pc:chgData name="형동 박" userId="afe605ee33eb830c" providerId="LiveId" clId="{5F83B038-4D6B-49DF-A1C7-286178580AD3}" dt="2024-05-26T13:33:19.506" v="841" actId="1076"/>
        <pc:sldMkLst>
          <pc:docMk/>
          <pc:sldMk cId="2576855621" sldId="317"/>
        </pc:sldMkLst>
        <pc:spChg chg="mod">
          <ac:chgData name="형동 박" userId="afe605ee33eb830c" providerId="LiveId" clId="{5F83B038-4D6B-49DF-A1C7-286178580AD3}" dt="2024-05-26T13:33:19.506" v="841" actId="1076"/>
          <ac:spMkLst>
            <pc:docMk/>
            <pc:sldMk cId="2576855621" sldId="317"/>
            <ac:spMk id="11" creationId="{80AC209C-7B47-3E7F-17D9-5CDECF0D5E7C}"/>
          </ac:spMkLst>
        </pc:spChg>
        <pc:picChg chg="mod">
          <ac:chgData name="형동 박" userId="afe605ee33eb830c" providerId="LiveId" clId="{5F83B038-4D6B-49DF-A1C7-286178580AD3}" dt="2024-05-26T13:28:37.962" v="393" actId="1076"/>
          <ac:picMkLst>
            <pc:docMk/>
            <pc:sldMk cId="2576855621" sldId="317"/>
            <ac:picMk id="4" creationId="{816DD70C-B65D-9934-07D7-566DFAF96C99}"/>
          </ac:picMkLst>
        </pc:picChg>
        <pc:picChg chg="del">
          <ac:chgData name="형동 박" userId="afe605ee33eb830c" providerId="LiveId" clId="{5F83B038-4D6B-49DF-A1C7-286178580AD3}" dt="2024-05-26T13:28:30.085" v="390" actId="478"/>
          <ac:picMkLst>
            <pc:docMk/>
            <pc:sldMk cId="2576855621" sldId="317"/>
            <ac:picMk id="1026" creationId="{CAA53765-9A89-B26C-BC8B-515E331A0027}"/>
          </ac:picMkLst>
        </pc:picChg>
      </pc:sldChg>
      <pc:sldChg chg="addSp delSp modSp add mod">
        <pc:chgData name="형동 박" userId="afe605ee33eb830c" providerId="LiveId" clId="{5F83B038-4D6B-49DF-A1C7-286178580AD3}" dt="2024-05-26T13:33:47.744" v="848" actId="1076"/>
        <pc:sldMkLst>
          <pc:docMk/>
          <pc:sldMk cId="1025201061" sldId="318"/>
        </pc:sldMkLst>
        <pc:picChg chg="del">
          <ac:chgData name="형동 박" userId="afe605ee33eb830c" providerId="LiveId" clId="{5F83B038-4D6B-49DF-A1C7-286178580AD3}" dt="2024-05-26T13:33:25.696" v="843" actId="478"/>
          <ac:picMkLst>
            <pc:docMk/>
            <pc:sldMk cId="1025201061" sldId="318"/>
            <ac:picMk id="4" creationId="{816DD70C-B65D-9934-07D7-566DFAF96C99}"/>
          </ac:picMkLst>
        </pc:picChg>
        <pc:picChg chg="add mod">
          <ac:chgData name="형동 박" userId="afe605ee33eb830c" providerId="LiveId" clId="{5F83B038-4D6B-49DF-A1C7-286178580AD3}" dt="2024-05-26T13:33:47.744" v="848" actId="1076"/>
          <ac:picMkLst>
            <pc:docMk/>
            <pc:sldMk cId="1025201061" sldId="318"/>
            <ac:picMk id="5" creationId="{D9D81F40-480C-0D43-64C1-C2C3124B6471}"/>
          </ac:picMkLst>
        </pc:picChg>
      </pc:sldChg>
      <pc:sldChg chg="addSp delSp modSp add mod">
        <pc:chgData name="형동 박" userId="afe605ee33eb830c" providerId="LiveId" clId="{5F83B038-4D6B-49DF-A1C7-286178580AD3}" dt="2024-05-26T13:38:54.606" v="994" actId="478"/>
        <pc:sldMkLst>
          <pc:docMk/>
          <pc:sldMk cId="55425118" sldId="319"/>
        </pc:sldMkLst>
        <pc:spChg chg="add mod">
          <ac:chgData name="형동 박" userId="afe605ee33eb830c" providerId="LiveId" clId="{5F83B038-4D6B-49DF-A1C7-286178580AD3}" dt="2024-05-26T13:36:25.104" v="974" actId="1582"/>
          <ac:spMkLst>
            <pc:docMk/>
            <pc:sldMk cId="55425118" sldId="319"/>
            <ac:spMk id="6" creationId="{30537E06-340C-FC3E-5FA9-D98A5609DAD1}"/>
          </ac:spMkLst>
        </pc:spChg>
        <pc:spChg chg="mod">
          <ac:chgData name="형동 박" userId="afe605ee33eb830c" providerId="LiveId" clId="{5F83B038-4D6B-49DF-A1C7-286178580AD3}" dt="2024-05-26T13:37:21.603" v="982" actId="20577"/>
          <ac:spMkLst>
            <pc:docMk/>
            <pc:sldMk cId="55425118" sldId="319"/>
            <ac:spMk id="11" creationId="{80AC209C-7B47-3E7F-17D9-5CDECF0D5E7C}"/>
          </ac:spMkLst>
        </pc:spChg>
        <pc:picChg chg="add mod">
          <ac:chgData name="형동 박" userId="afe605ee33eb830c" providerId="LiveId" clId="{5F83B038-4D6B-49DF-A1C7-286178580AD3}" dt="2024-05-26T13:34:23.361" v="853" actId="1076"/>
          <ac:picMkLst>
            <pc:docMk/>
            <pc:sldMk cId="55425118" sldId="319"/>
            <ac:picMk id="4" creationId="{A5AEBE31-8083-CC8D-5CD5-3141FEF966B8}"/>
          </ac:picMkLst>
        </pc:picChg>
        <pc:picChg chg="del">
          <ac:chgData name="형동 박" userId="afe605ee33eb830c" providerId="LiveId" clId="{5F83B038-4D6B-49DF-A1C7-286178580AD3}" dt="2024-05-26T13:34:17.694" v="850" actId="478"/>
          <ac:picMkLst>
            <pc:docMk/>
            <pc:sldMk cId="55425118" sldId="319"/>
            <ac:picMk id="5" creationId="{D9D81F40-480C-0D43-64C1-C2C3124B6471}"/>
          </ac:picMkLst>
        </pc:picChg>
        <pc:picChg chg="add del">
          <ac:chgData name="형동 박" userId="afe605ee33eb830c" providerId="LiveId" clId="{5F83B038-4D6B-49DF-A1C7-286178580AD3}" dt="2024-05-26T13:38:54.606" v="994" actId="478"/>
          <ac:picMkLst>
            <pc:docMk/>
            <pc:sldMk cId="55425118" sldId="319"/>
            <ac:picMk id="8" creationId="{87AB1D75-49B6-8A38-1294-069CFBAC32C9}"/>
          </ac:picMkLst>
        </pc:picChg>
      </pc:sldChg>
      <pc:sldChg chg="addSp delSp modSp add mod">
        <pc:chgData name="형동 박" userId="afe605ee33eb830c" providerId="LiveId" clId="{5F83B038-4D6B-49DF-A1C7-286178580AD3}" dt="2024-05-26T13:44:40.607" v="1160" actId="14100"/>
        <pc:sldMkLst>
          <pc:docMk/>
          <pc:sldMk cId="71781924" sldId="320"/>
        </pc:sldMkLst>
        <pc:spChg chg="del">
          <ac:chgData name="형동 박" userId="afe605ee33eb830c" providerId="LiveId" clId="{5F83B038-4D6B-49DF-A1C7-286178580AD3}" dt="2024-05-26T13:38:58.558" v="997" actId="478"/>
          <ac:spMkLst>
            <pc:docMk/>
            <pc:sldMk cId="71781924" sldId="320"/>
            <ac:spMk id="6" creationId="{30537E06-340C-FC3E-5FA9-D98A5609DAD1}"/>
          </ac:spMkLst>
        </pc:spChg>
        <pc:spChg chg="mod">
          <ac:chgData name="형동 박" userId="afe605ee33eb830c" providerId="LiveId" clId="{5F83B038-4D6B-49DF-A1C7-286178580AD3}" dt="2024-05-26T13:44:40.607" v="1160" actId="14100"/>
          <ac:spMkLst>
            <pc:docMk/>
            <pc:sldMk cId="71781924" sldId="320"/>
            <ac:spMk id="11" creationId="{80AC209C-7B47-3E7F-17D9-5CDECF0D5E7C}"/>
          </ac:spMkLst>
        </pc:spChg>
        <pc:picChg chg="del">
          <ac:chgData name="형동 박" userId="afe605ee33eb830c" providerId="LiveId" clId="{5F83B038-4D6B-49DF-A1C7-286178580AD3}" dt="2024-05-26T13:38:57.613" v="996" actId="478"/>
          <ac:picMkLst>
            <pc:docMk/>
            <pc:sldMk cId="71781924" sldId="320"/>
            <ac:picMk id="4" creationId="{A5AEBE31-8083-CC8D-5CD5-3141FEF966B8}"/>
          </ac:picMkLst>
        </pc:picChg>
        <pc:picChg chg="add del">
          <ac:chgData name="형동 박" userId="afe605ee33eb830c" providerId="LiveId" clId="{5F83B038-4D6B-49DF-A1C7-286178580AD3}" dt="2024-05-26T13:43:12.955" v="1136" actId="478"/>
          <ac:picMkLst>
            <pc:docMk/>
            <pc:sldMk cId="71781924" sldId="320"/>
            <ac:picMk id="5" creationId="{ABB95C27-002B-CDDC-6B63-FDBBF1E916C2}"/>
          </ac:picMkLst>
        </pc:picChg>
        <pc:picChg chg="mod">
          <ac:chgData name="형동 박" userId="afe605ee33eb830c" providerId="LiveId" clId="{5F83B038-4D6B-49DF-A1C7-286178580AD3}" dt="2024-05-26T13:39:03.270" v="1000" actId="1076"/>
          <ac:picMkLst>
            <pc:docMk/>
            <pc:sldMk cId="71781924" sldId="320"/>
            <ac:picMk id="8" creationId="{87AB1D75-49B6-8A38-1294-069CFBAC32C9}"/>
          </ac:picMkLst>
        </pc:picChg>
      </pc:sldChg>
      <pc:sldChg chg="addSp delSp modSp add mod">
        <pc:chgData name="형동 박" userId="afe605ee33eb830c" providerId="LiveId" clId="{5F83B038-4D6B-49DF-A1C7-286178580AD3}" dt="2024-05-26T13:45:27.036" v="1248" actId="5793"/>
        <pc:sldMkLst>
          <pc:docMk/>
          <pc:sldMk cId="3970597511" sldId="321"/>
        </pc:sldMkLst>
        <pc:spChg chg="add mod">
          <ac:chgData name="형동 박" userId="afe605ee33eb830c" providerId="LiveId" clId="{5F83B038-4D6B-49DF-A1C7-286178580AD3}" dt="2024-05-26T13:43:37.408" v="1142" actId="208"/>
          <ac:spMkLst>
            <pc:docMk/>
            <pc:sldMk cId="3970597511" sldId="321"/>
            <ac:spMk id="3" creationId="{E9C1A79B-F3DC-E1EB-0977-F196F1A1B265}"/>
          </ac:spMkLst>
        </pc:spChg>
        <pc:spChg chg="mod">
          <ac:chgData name="형동 박" userId="afe605ee33eb830c" providerId="LiveId" clId="{5F83B038-4D6B-49DF-A1C7-286178580AD3}" dt="2024-05-26T13:45:27.036" v="1248" actId="5793"/>
          <ac:spMkLst>
            <pc:docMk/>
            <pc:sldMk cId="3970597511" sldId="321"/>
            <ac:spMk id="11" creationId="{80AC209C-7B47-3E7F-17D9-5CDECF0D5E7C}"/>
          </ac:spMkLst>
        </pc:spChg>
        <pc:picChg chg="mod">
          <ac:chgData name="형동 박" userId="afe605ee33eb830c" providerId="LiveId" clId="{5F83B038-4D6B-49DF-A1C7-286178580AD3}" dt="2024-05-26T13:43:20.034" v="1138" actId="1076"/>
          <ac:picMkLst>
            <pc:docMk/>
            <pc:sldMk cId="3970597511" sldId="321"/>
            <ac:picMk id="5" creationId="{ABB95C27-002B-CDDC-6B63-FDBBF1E916C2}"/>
          </ac:picMkLst>
        </pc:picChg>
        <pc:picChg chg="del">
          <ac:chgData name="형동 박" userId="afe605ee33eb830c" providerId="LiveId" clId="{5F83B038-4D6B-49DF-A1C7-286178580AD3}" dt="2024-05-26T13:43:16.844" v="1137" actId="478"/>
          <ac:picMkLst>
            <pc:docMk/>
            <pc:sldMk cId="3970597511" sldId="321"/>
            <ac:picMk id="8" creationId="{87AB1D75-49B6-8A38-1294-069CFBAC32C9}"/>
          </ac:picMkLst>
        </pc:picChg>
      </pc:sldChg>
    </pc:docChg>
  </pc:docChgLst>
  <pc:docChgLst>
    <pc:chgData name="형동 박" userId="afe605ee33eb830c" providerId="LiveId" clId="{EA801FD9-31CE-49A1-A6F2-30BCC3EE39C6}"/>
    <pc:docChg chg="custSel modSld">
      <pc:chgData name="형동 박" userId="afe605ee33eb830c" providerId="LiveId" clId="{EA801FD9-31CE-49A1-A6F2-30BCC3EE39C6}" dt="2024-02-20T14:06:39.617" v="19"/>
      <pc:docMkLst>
        <pc:docMk/>
      </pc:docMkLst>
      <pc:sldChg chg="modSp mod">
        <pc:chgData name="형동 박" userId="afe605ee33eb830c" providerId="LiveId" clId="{EA801FD9-31CE-49A1-A6F2-30BCC3EE39C6}" dt="2024-02-20T13:52:07.212" v="16" actId="20577"/>
        <pc:sldMkLst>
          <pc:docMk/>
          <pc:sldMk cId="3661066457" sldId="256"/>
        </pc:sldMkLst>
        <pc:spChg chg="mod">
          <ac:chgData name="형동 박" userId="afe605ee33eb830c" providerId="LiveId" clId="{EA801FD9-31CE-49A1-A6F2-30BCC3EE39C6}" dt="2024-02-20T13:52:02.139" v="14" actId="20577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EA801FD9-31CE-49A1-A6F2-30BCC3EE39C6}" dt="2024-02-20T13:52:07.212" v="16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modSp mod">
        <pc:chgData name="형동 박" userId="afe605ee33eb830c" providerId="LiveId" clId="{EA801FD9-31CE-49A1-A6F2-30BCC3EE39C6}" dt="2024-02-20T14:06:39.617" v="19"/>
        <pc:sldMkLst>
          <pc:docMk/>
          <pc:sldMk cId="905511219" sldId="267"/>
        </pc:sldMkLst>
        <pc:spChg chg="mod">
          <ac:chgData name="형동 박" userId="afe605ee33eb830c" providerId="LiveId" clId="{EA801FD9-31CE-49A1-A6F2-30BCC3EE39C6}" dt="2024-02-20T14:06:39.617" v="19"/>
          <ac:spMkLst>
            <pc:docMk/>
            <pc:sldMk cId="905511219" sldId="267"/>
            <ac:spMk id="2" creationId="{DB8D0831-165E-2526-2BDF-426852AAE043}"/>
          </ac:spMkLst>
        </pc:spChg>
      </pc:sldChg>
    </pc:docChg>
  </pc:docChgLst>
  <pc:docChgLst>
    <pc:chgData name="형동 박" userId="afe605ee33eb830c" providerId="LiveId" clId="{B9850C51-7EAD-4853-98F1-4544CC0FF795}"/>
    <pc:docChg chg="undo custSel addSld delSld modSld sldOrd">
      <pc:chgData name="형동 박" userId="afe605ee33eb830c" providerId="LiveId" clId="{B9850C51-7EAD-4853-98F1-4544CC0FF795}" dt="2024-04-01T06:42:25.490" v="2196" actId="207"/>
      <pc:docMkLst>
        <pc:docMk/>
      </pc:docMkLst>
      <pc:sldChg chg="modSp mod">
        <pc:chgData name="형동 박" userId="afe605ee33eb830c" providerId="LiveId" clId="{B9850C51-7EAD-4853-98F1-4544CC0FF795}" dt="2024-03-31T08:29:34.106" v="19" actId="1076"/>
        <pc:sldMkLst>
          <pc:docMk/>
          <pc:sldMk cId="3661066457" sldId="256"/>
        </pc:sldMkLst>
        <pc:spChg chg="mod">
          <ac:chgData name="형동 박" userId="afe605ee33eb830c" providerId="LiveId" clId="{B9850C51-7EAD-4853-98F1-4544CC0FF795}" dt="2024-03-31T08:29:34.106" v="19" actId="1076"/>
          <ac:spMkLst>
            <pc:docMk/>
            <pc:sldMk cId="3661066457" sldId="256"/>
            <ac:spMk id="2" creationId="{07930456-8397-904B-F33A-7400DBC20BC9}"/>
          </ac:spMkLst>
        </pc:spChg>
        <pc:spChg chg="mod">
          <ac:chgData name="형동 박" userId="afe605ee33eb830c" providerId="LiveId" clId="{B9850C51-7EAD-4853-98F1-4544CC0FF795}" dt="2024-03-31T08:28:20.854" v="18" actId="20577"/>
          <ac:spMkLst>
            <pc:docMk/>
            <pc:sldMk cId="3661066457" sldId="256"/>
            <ac:spMk id="8" creationId="{C45586EF-81E0-4B12-8A46-641BCC367D02}"/>
          </ac:spMkLst>
        </pc:spChg>
      </pc:sldChg>
      <pc:sldChg chg="addSp delSp modSp mod">
        <pc:chgData name="형동 박" userId="afe605ee33eb830c" providerId="LiveId" clId="{B9850C51-7EAD-4853-98F1-4544CC0FF795}" dt="2024-03-31T08:44:57.442" v="653" actId="1076"/>
        <pc:sldMkLst>
          <pc:docMk/>
          <pc:sldMk cId="905511219" sldId="267"/>
        </pc:sldMkLst>
        <pc:spChg chg="mod">
          <ac:chgData name="형동 박" userId="afe605ee33eb830c" providerId="LiveId" clId="{B9850C51-7EAD-4853-98F1-4544CC0FF795}" dt="2024-03-31T08:30:24.705" v="29" actId="20577"/>
          <ac:spMkLst>
            <pc:docMk/>
            <pc:sldMk cId="905511219" sldId="267"/>
            <ac:spMk id="2" creationId="{DB8D0831-165E-2526-2BDF-426852AAE043}"/>
          </ac:spMkLst>
        </pc:spChg>
        <pc:spChg chg="mod">
          <ac:chgData name="형동 박" userId="afe605ee33eb830c" providerId="LiveId" clId="{B9850C51-7EAD-4853-98F1-4544CC0FF795}" dt="2024-03-31T08:44:44.639" v="651" actId="1076"/>
          <ac:spMkLst>
            <pc:docMk/>
            <pc:sldMk cId="905511219" sldId="267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8:44:57.442" v="653" actId="1076"/>
          <ac:picMkLst>
            <pc:docMk/>
            <pc:sldMk cId="905511219" sldId="267"/>
            <ac:picMk id="4" creationId="{601C84FF-E085-4887-A819-9AEB0C7FCE89}"/>
          </ac:picMkLst>
        </pc:picChg>
        <pc:picChg chg="del">
          <ac:chgData name="형동 박" userId="afe605ee33eb830c" providerId="LiveId" clId="{B9850C51-7EAD-4853-98F1-4544CC0FF795}" dt="2024-03-31T08:33:40.560" v="30" actId="478"/>
          <ac:picMkLst>
            <pc:docMk/>
            <pc:sldMk cId="905511219" sldId="267"/>
            <ac:picMk id="1026" creationId="{8715B98D-0505-632C-15EC-A0F1E2A6A030}"/>
          </ac:picMkLst>
        </pc:picChg>
      </pc:sldChg>
      <pc:sldChg chg="del">
        <pc:chgData name="형동 박" userId="afe605ee33eb830c" providerId="LiveId" clId="{B9850C51-7EAD-4853-98F1-4544CC0FF795}" dt="2024-03-31T08:40:52.547" v="285" actId="47"/>
        <pc:sldMkLst>
          <pc:docMk/>
          <pc:sldMk cId="531070665" sldId="289"/>
        </pc:sldMkLst>
      </pc:sldChg>
      <pc:sldChg chg="del">
        <pc:chgData name="형동 박" userId="afe605ee33eb830c" providerId="LiveId" clId="{B9850C51-7EAD-4853-98F1-4544CC0FF795}" dt="2024-03-31T08:52:21.524" v="895" actId="47"/>
        <pc:sldMkLst>
          <pc:docMk/>
          <pc:sldMk cId="146910274" sldId="291"/>
        </pc:sldMkLst>
      </pc:sldChg>
      <pc:sldChg chg="del">
        <pc:chgData name="형동 박" userId="afe605ee33eb830c" providerId="LiveId" clId="{B9850C51-7EAD-4853-98F1-4544CC0FF795}" dt="2024-03-31T08:52:18.010" v="893" actId="47"/>
        <pc:sldMkLst>
          <pc:docMk/>
          <pc:sldMk cId="1858837281" sldId="292"/>
        </pc:sldMkLst>
      </pc:sldChg>
      <pc:sldChg chg="del">
        <pc:chgData name="형동 박" userId="afe605ee33eb830c" providerId="LiveId" clId="{B9850C51-7EAD-4853-98F1-4544CC0FF795}" dt="2024-03-31T08:52:16.860" v="892" actId="47"/>
        <pc:sldMkLst>
          <pc:docMk/>
          <pc:sldMk cId="2995328010" sldId="293"/>
        </pc:sldMkLst>
      </pc:sldChg>
      <pc:sldChg chg="del">
        <pc:chgData name="형동 박" userId="afe605ee33eb830c" providerId="LiveId" clId="{B9850C51-7EAD-4853-98F1-4544CC0FF795}" dt="2024-03-31T08:52:19.579" v="894" actId="47"/>
        <pc:sldMkLst>
          <pc:docMk/>
          <pc:sldMk cId="1143682740" sldId="294"/>
        </pc:sldMkLst>
      </pc:sldChg>
      <pc:sldChg chg="del">
        <pc:chgData name="형동 박" userId="afe605ee33eb830c" providerId="LiveId" clId="{B9850C51-7EAD-4853-98F1-4544CC0FF795}" dt="2024-03-31T09:16:14.514" v="1895" actId="47"/>
        <pc:sldMkLst>
          <pc:docMk/>
          <pc:sldMk cId="3727417595" sldId="295"/>
        </pc:sldMkLst>
      </pc:sldChg>
      <pc:sldChg chg="addSp modSp add del mod">
        <pc:chgData name="형동 박" userId="afe605ee33eb830c" providerId="LiveId" clId="{B9850C51-7EAD-4853-98F1-4544CC0FF795}" dt="2024-03-31T08:45:21.811" v="657" actId="47"/>
        <pc:sldMkLst>
          <pc:docMk/>
          <pc:sldMk cId="2836932278" sldId="296"/>
        </pc:sldMkLst>
        <pc:spChg chg="add mod">
          <ac:chgData name="형동 박" userId="afe605ee33eb830c" providerId="LiveId" clId="{B9850C51-7EAD-4853-98F1-4544CC0FF795}" dt="2024-03-31T08:43:25.918" v="606" actId="14100"/>
          <ac:spMkLst>
            <pc:docMk/>
            <pc:sldMk cId="2836932278" sldId="296"/>
            <ac:spMk id="3" creationId="{6C0F259F-37E4-7CB8-ECA9-FEB833EE503E}"/>
          </ac:spMkLst>
        </pc:spChg>
        <pc:spChg chg="mod">
          <ac:chgData name="형동 박" userId="afe605ee33eb830c" providerId="LiveId" clId="{B9850C51-7EAD-4853-98F1-4544CC0FF795}" dt="2024-03-31T08:44:38.962" v="650" actId="1076"/>
          <ac:spMkLst>
            <pc:docMk/>
            <pc:sldMk cId="2836932278" sldId="296"/>
            <ac:spMk id="11" creationId="{80AC209C-7B47-3E7F-17D9-5CDECF0D5E7C}"/>
          </ac:spMkLst>
        </pc:spChg>
      </pc:sldChg>
      <pc:sldChg chg="addSp modSp add mod">
        <pc:chgData name="형동 박" userId="afe605ee33eb830c" providerId="LiveId" clId="{B9850C51-7EAD-4853-98F1-4544CC0FF795}" dt="2024-03-31T08:51:10.387" v="890" actId="313"/>
        <pc:sldMkLst>
          <pc:docMk/>
          <pc:sldMk cId="3529152352" sldId="297"/>
        </pc:sldMkLst>
        <pc:spChg chg="add mod">
          <ac:chgData name="형동 박" userId="afe605ee33eb830c" providerId="LiveId" clId="{B9850C51-7EAD-4853-98F1-4544CC0FF795}" dt="2024-03-31T08:45:31.223" v="661" actId="14100"/>
          <ac:spMkLst>
            <pc:docMk/>
            <pc:sldMk cId="3529152352" sldId="297"/>
            <ac:spMk id="3" creationId="{B51A64A7-4C3E-B40D-D46E-041921D129AC}"/>
          </ac:spMkLst>
        </pc:spChg>
        <pc:spChg chg="add mod">
          <ac:chgData name="형동 박" userId="afe605ee33eb830c" providerId="LiveId" clId="{B9850C51-7EAD-4853-98F1-4544CC0FF795}" dt="2024-03-31T08:45:52.567" v="664" actId="14100"/>
          <ac:spMkLst>
            <pc:docMk/>
            <pc:sldMk cId="3529152352" sldId="297"/>
            <ac:spMk id="5" creationId="{21C4E969-15BC-26B7-0EA7-370747B34424}"/>
          </ac:spMkLst>
        </pc:spChg>
        <pc:spChg chg="add mod">
          <ac:chgData name="형동 박" userId="afe605ee33eb830c" providerId="LiveId" clId="{B9850C51-7EAD-4853-98F1-4544CC0FF795}" dt="2024-03-31T08:46:04.095" v="667" actId="14100"/>
          <ac:spMkLst>
            <pc:docMk/>
            <pc:sldMk cId="3529152352" sldId="297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3-31T08:51:10.387" v="890" actId="313"/>
          <ac:spMkLst>
            <pc:docMk/>
            <pc:sldMk cId="3529152352" sldId="297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4-01T06:40:58.714" v="2195" actId="20577"/>
        <pc:sldMkLst>
          <pc:docMk/>
          <pc:sldMk cId="462003032" sldId="298"/>
        </pc:sldMkLst>
        <pc:spChg chg="del mod">
          <ac:chgData name="형동 박" userId="afe605ee33eb830c" providerId="LiveId" clId="{B9850C51-7EAD-4853-98F1-4544CC0FF795}" dt="2024-03-31T08:49:23.304" v="883" actId="478"/>
          <ac:spMkLst>
            <pc:docMk/>
            <pc:sldMk cId="462003032" sldId="298"/>
            <ac:spMk id="3" creationId="{B51A64A7-4C3E-B40D-D46E-041921D129AC}"/>
          </ac:spMkLst>
        </pc:spChg>
        <pc:spChg chg="del">
          <ac:chgData name="형동 박" userId="afe605ee33eb830c" providerId="LiveId" clId="{B9850C51-7EAD-4853-98F1-4544CC0FF795}" dt="2024-03-31T08:49:22.059" v="880" actId="478"/>
          <ac:spMkLst>
            <pc:docMk/>
            <pc:sldMk cId="462003032" sldId="298"/>
            <ac:spMk id="5" creationId="{21C4E969-15BC-26B7-0EA7-370747B34424}"/>
          </ac:spMkLst>
        </pc:spChg>
        <pc:spChg chg="del">
          <ac:chgData name="형동 박" userId="afe605ee33eb830c" providerId="LiveId" clId="{B9850C51-7EAD-4853-98F1-4544CC0FF795}" dt="2024-03-31T08:49:22.702" v="881" actId="478"/>
          <ac:spMkLst>
            <pc:docMk/>
            <pc:sldMk cId="462003032" sldId="298"/>
            <ac:spMk id="6" creationId="{5B52D088-1028-B255-8BF8-32E065F387D8}"/>
          </ac:spMkLst>
        </pc:spChg>
        <pc:spChg chg="mod">
          <ac:chgData name="형동 박" userId="afe605ee33eb830c" providerId="LiveId" clId="{B9850C51-7EAD-4853-98F1-4544CC0FF795}" dt="2024-04-01T06:40:58.714" v="2195" actId="20577"/>
          <ac:spMkLst>
            <pc:docMk/>
            <pc:sldMk cId="462003032" sldId="298"/>
            <ac:spMk id="11" creationId="{80AC209C-7B47-3E7F-17D9-5CDECF0D5E7C}"/>
          </ac:spMkLst>
        </pc:spChg>
        <pc:picChg chg="del">
          <ac:chgData name="형동 박" userId="afe605ee33eb830c" providerId="LiveId" clId="{B9850C51-7EAD-4853-98F1-4544CC0FF795}" dt="2024-03-31T08:49:20.955" v="879" actId="478"/>
          <ac:picMkLst>
            <pc:docMk/>
            <pc:sldMk cId="462003032" sldId="298"/>
            <ac:picMk id="4" creationId="{601C84FF-E085-4887-A819-9AEB0C7FCE89}"/>
          </ac:picMkLst>
        </pc:picChg>
        <pc:picChg chg="add mod">
          <ac:chgData name="형동 박" userId="afe605ee33eb830c" providerId="LiveId" clId="{B9850C51-7EAD-4853-98F1-4544CC0FF795}" dt="2024-03-31T08:51:17.821" v="891" actId="1076"/>
          <ac:picMkLst>
            <pc:docMk/>
            <pc:sldMk cId="462003032" sldId="298"/>
            <ac:picMk id="8" creationId="{94BA98E5-FDE7-58CA-AE7A-616897DE41B6}"/>
          </ac:picMkLst>
        </pc:picChg>
      </pc:sldChg>
      <pc:sldChg chg="addSp delSp modSp add mod">
        <pc:chgData name="형동 박" userId="afe605ee33eb830c" providerId="LiveId" clId="{B9850C51-7EAD-4853-98F1-4544CC0FF795}" dt="2024-03-31T09:07:23.892" v="1189" actId="207"/>
        <pc:sldMkLst>
          <pc:docMk/>
          <pc:sldMk cId="4185353880" sldId="299"/>
        </pc:sldMkLst>
        <pc:spChg chg="add mod">
          <ac:chgData name="형동 박" userId="afe605ee33eb830c" providerId="LiveId" clId="{B9850C51-7EAD-4853-98F1-4544CC0FF795}" dt="2024-03-31T09:06:24.349" v="1057" actId="14100"/>
          <ac:spMkLst>
            <pc:docMk/>
            <pc:sldMk cId="4185353880" sldId="299"/>
            <ac:spMk id="7" creationId="{3B4DC33A-77E8-50FD-40B5-1586A73ECE15}"/>
          </ac:spMkLst>
        </pc:spChg>
        <pc:spChg chg="add mod">
          <ac:chgData name="형동 박" userId="afe605ee33eb830c" providerId="LiveId" clId="{B9850C51-7EAD-4853-98F1-4544CC0FF795}" dt="2024-03-31T09:06:29.315" v="1060" actId="14100"/>
          <ac:spMkLst>
            <pc:docMk/>
            <pc:sldMk cId="4185353880" sldId="299"/>
            <ac:spMk id="9" creationId="{91856A0A-63D0-BCE3-57B5-C511DAAB53B1}"/>
          </ac:spMkLst>
        </pc:spChg>
        <pc:spChg chg="add mod">
          <ac:chgData name="형동 박" userId="afe605ee33eb830c" providerId="LiveId" clId="{B9850C51-7EAD-4853-98F1-4544CC0FF795}" dt="2024-03-31T09:06:35.089" v="1063" actId="14100"/>
          <ac:spMkLst>
            <pc:docMk/>
            <pc:sldMk cId="4185353880" sldId="299"/>
            <ac:spMk id="10" creationId="{E5D2D107-83E9-56BF-DC27-66C339F7F5AB}"/>
          </ac:spMkLst>
        </pc:spChg>
        <pc:spChg chg="mod">
          <ac:chgData name="형동 박" userId="afe605ee33eb830c" providerId="LiveId" clId="{B9850C51-7EAD-4853-98F1-4544CC0FF795}" dt="2024-03-31T09:07:23.892" v="1189" actId="207"/>
          <ac:spMkLst>
            <pc:docMk/>
            <pc:sldMk cId="4185353880" sldId="299"/>
            <ac:spMk id="11" creationId="{80AC209C-7B47-3E7F-17D9-5CDECF0D5E7C}"/>
          </ac:spMkLst>
        </pc:spChg>
        <pc:spChg chg="add mod">
          <ac:chgData name="형동 박" userId="afe605ee33eb830c" providerId="LiveId" clId="{B9850C51-7EAD-4853-98F1-4544CC0FF795}" dt="2024-03-31T09:06:41.016" v="1066" actId="14100"/>
          <ac:spMkLst>
            <pc:docMk/>
            <pc:sldMk cId="4185353880" sldId="299"/>
            <ac:spMk id="12" creationId="{56C12980-C34B-BDD2-35F1-D0ADFF956B99}"/>
          </ac:spMkLst>
        </pc:spChg>
        <pc:picChg chg="add mod">
          <ac:chgData name="형동 박" userId="afe605ee33eb830c" providerId="LiveId" clId="{B9850C51-7EAD-4853-98F1-4544CC0FF795}" dt="2024-03-31T09:05:02.267" v="1053" actId="1076"/>
          <ac:picMkLst>
            <pc:docMk/>
            <pc:sldMk cId="4185353880" sldId="299"/>
            <ac:picMk id="4" creationId="{C3C89B4F-C567-A8CE-906B-B986057B21DC}"/>
          </ac:picMkLst>
        </pc:picChg>
        <pc:picChg chg="add mod">
          <ac:chgData name="형동 박" userId="afe605ee33eb830c" providerId="LiveId" clId="{B9850C51-7EAD-4853-98F1-4544CC0FF795}" dt="2024-03-31T09:05:03.333" v="1054" actId="1076"/>
          <ac:picMkLst>
            <pc:docMk/>
            <pc:sldMk cId="4185353880" sldId="299"/>
            <ac:picMk id="6" creationId="{0F2125F4-1F37-F3AB-249C-A18F01D60959}"/>
          </ac:picMkLst>
        </pc:picChg>
        <pc:picChg chg="del mod">
          <ac:chgData name="형동 박" userId="afe605ee33eb830c" providerId="LiveId" clId="{B9850C51-7EAD-4853-98F1-4544CC0FF795}" dt="2024-03-31T09:04:02.665" v="1044" actId="478"/>
          <ac:picMkLst>
            <pc:docMk/>
            <pc:sldMk cId="4185353880" sldId="299"/>
            <ac:picMk id="8" creationId="{94BA98E5-FDE7-58CA-AE7A-616897DE41B6}"/>
          </ac:picMkLst>
        </pc:picChg>
      </pc:sldChg>
      <pc:sldChg chg="addSp modSp add mod ord">
        <pc:chgData name="형동 박" userId="afe605ee33eb830c" providerId="LiveId" clId="{B9850C51-7EAD-4853-98F1-4544CC0FF795}" dt="2024-03-31T09:10:15.106" v="1479" actId="14100"/>
        <pc:sldMkLst>
          <pc:docMk/>
          <pc:sldMk cId="858917982" sldId="300"/>
        </pc:sldMkLst>
        <pc:spChg chg="add mod">
          <ac:chgData name="형동 박" userId="afe605ee33eb830c" providerId="LiveId" clId="{B9850C51-7EAD-4853-98F1-4544CC0FF795}" dt="2024-03-31T09:10:15.106" v="1479" actId="14100"/>
          <ac:spMkLst>
            <pc:docMk/>
            <pc:sldMk cId="858917982" sldId="300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09:22.130" v="1476" actId="313"/>
          <ac:spMkLst>
            <pc:docMk/>
            <pc:sldMk cId="858917982" sldId="300"/>
            <ac:spMk id="11" creationId="{80AC209C-7B47-3E7F-17D9-5CDECF0D5E7C}"/>
          </ac:spMkLst>
        </pc:spChg>
      </pc:sldChg>
      <pc:sldChg chg="add del">
        <pc:chgData name="형동 박" userId="afe605ee33eb830c" providerId="LiveId" clId="{B9850C51-7EAD-4853-98F1-4544CC0FF795}" dt="2024-03-31T09:02:20.187" v="990"/>
        <pc:sldMkLst>
          <pc:docMk/>
          <pc:sldMk cId="1290483739" sldId="300"/>
        </pc:sldMkLst>
      </pc:sldChg>
      <pc:sldChg chg="modSp add mod">
        <pc:chgData name="형동 박" userId="afe605ee33eb830c" providerId="LiveId" clId="{B9850C51-7EAD-4853-98F1-4544CC0FF795}" dt="2024-03-31T09:12:16.812" v="1716" actId="1076"/>
        <pc:sldMkLst>
          <pc:docMk/>
          <pc:sldMk cId="3246091482" sldId="301"/>
        </pc:sldMkLst>
        <pc:spChg chg="mod">
          <ac:chgData name="형동 박" userId="afe605ee33eb830c" providerId="LiveId" clId="{B9850C51-7EAD-4853-98F1-4544CC0FF795}" dt="2024-03-31T09:12:16.812" v="1716" actId="1076"/>
          <ac:spMkLst>
            <pc:docMk/>
            <pc:sldMk cId="3246091482" sldId="301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12:09.133" v="1715" actId="20577"/>
          <ac:spMkLst>
            <pc:docMk/>
            <pc:sldMk cId="3246091482" sldId="301"/>
            <ac:spMk id="11" creationId="{80AC209C-7B47-3E7F-17D9-5CDECF0D5E7C}"/>
          </ac:spMkLst>
        </pc:spChg>
      </pc:sldChg>
      <pc:sldChg chg="modSp add mod">
        <pc:chgData name="형동 박" userId="afe605ee33eb830c" providerId="LiveId" clId="{B9850C51-7EAD-4853-98F1-4544CC0FF795}" dt="2024-04-01T06:42:25.490" v="2196" actId="207"/>
        <pc:sldMkLst>
          <pc:docMk/>
          <pc:sldMk cId="2446727972" sldId="302"/>
        </pc:sldMkLst>
        <pc:spChg chg="mod">
          <ac:chgData name="형동 박" userId="afe605ee33eb830c" providerId="LiveId" clId="{B9850C51-7EAD-4853-98F1-4544CC0FF795}" dt="2024-03-31T09:12:59.375" v="1795" actId="14100"/>
          <ac:spMkLst>
            <pc:docMk/>
            <pc:sldMk cId="2446727972" sldId="302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4-01T06:42:25.490" v="2196" actId="207"/>
          <ac:spMkLst>
            <pc:docMk/>
            <pc:sldMk cId="2446727972" sldId="302"/>
            <ac:spMk id="11" creationId="{80AC209C-7B47-3E7F-17D9-5CDECF0D5E7C}"/>
          </ac:spMkLst>
        </pc:spChg>
      </pc:sldChg>
      <pc:sldChg chg="addSp delSp modSp add mod">
        <pc:chgData name="형동 박" userId="afe605ee33eb830c" providerId="LiveId" clId="{B9850C51-7EAD-4853-98F1-4544CC0FF795}" dt="2024-03-31T09:22:04.368" v="2194" actId="20577"/>
        <pc:sldMkLst>
          <pc:docMk/>
          <pc:sldMk cId="1175078987" sldId="303"/>
        </pc:sldMkLst>
        <pc:spChg chg="del">
          <ac:chgData name="형동 박" userId="afe605ee33eb830c" providerId="LiveId" clId="{B9850C51-7EAD-4853-98F1-4544CC0FF795}" dt="2024-03-31T09:16:29.603" v="1897" actId="478"/>
          <ac:spMkLst>
            <pc:docMk/>
            <pc:sldMk cId="1175078987" sldId="303"/>
            <ac:spMk id="3" creationId="{FBBB8B24-CFE0-AF5E-CADA-12A5F950C373}"/>
          </ac:spMkLst>
        </pc:spChg>
        <pc:spChg chg="mod">
          <ac:chgData name="형동 박" userId="afe605ee33eb830c" providerId="LiveId" clId="{B9850C51-7EAD-4853-98F1-4544CC0FF795}" dt="2024-03-31T09:22:04.368" v="2194" actId="20577"/>
          <ac:spMkLst>
            <pc:docMk/>
            <pc:sldMk cId="1175078987" sldId="303"/>
            <ac:spMk id="11" creationId="{80AC209C-7B47-3E7F-17D9-5CDECF0D5E7C}"/>
          </ac:spMkLst>
        </pc:spChg>
        <pc:picChg chg="add mod">
          <ac:chgData name="형동 박" userId="afe605ee33eb830c" providerId="LiveId" clId="{B9850C51-7EAD-4853-98F1-4544CC0FF795}" dt="2024-03-31T09:16:36.685" v="1900" actId="1076"/>
          <ac:picMkLst>
            <pc:docMk/>
            <pc:sldMk cId="1175078987" sldId="303"/>
            <ac:picMk id="5" creationId="{04C3C1C3-D47A-6F3E-72BE-1C61068517EB}"/>
          </ac:picMkLst>
        </pc:picChg>
        <pc:picChg chg="del">
          <ac:chgData name="형동 박" userId="afe605ee33eb830c" providerId="LiveId" clId="{B9850C51-7EAD-4853-98F1-4544CC0FF795}" dt="2024-03-31T09:16:27.518" v="1896" actId="478"/>
          <ac:picMkLst>
            <pc:docMk/>
            <pc:sldMk cId="1175078987" sldId="303"/>
            <ac:picMk id="8" creationId="{94BA98E5-FDE7-58CA-AE7A-616897DE41B6}"/>
          </ac:picMkLst>
        </pc:picChg>
      </pc:sldChg>
    </pc:docChg>
  </pc:docChgLst>
  <pc:docChgLst>
    <pc:chgData name="형동 박" userId="afe605ee33eb830c" providerId="LiveId" clId="{5F373F5D-D377-45F2-822C-1C96B7AB4268}"/>
    <pc:docChg chg="undo custSel modSld">
      <pc:chgData name="형동 박" userId="afe605ee33eb830c" providerId="LiveId" clId="{5F373F5D-D377-45F2-822C-1C96B7AB4268}" dt="2024-02-28T05:49:07.214" v="48" actId="20577"/>
      <pc:docMkLst>
        <pc:docMk/>
      </pc:docMkLst>
      <pc:sldChg chg="modSp">
        <pc:chgData name="형동 박" userId="afe605ee33eb830c" providerId="LiveId" clId="{5F373F5D-D377-45F2-822C-1C96B7AB4268}" dt="2024-02-28T05:17:25.587" v="11" actId="255"/>
        <pc:sldMkLst>
          <pc:docMk/>
          <pc:sldMk cId="531070665" sldId="289"/>
        </pc:sldMkLst>
        <pc:spChg chg="mod">
          <ac:chgData name="형동 박" userId="afe605ee33eb830c" providerId="LiveId" clId="{5F373F5D-D377-45F2-822C-1C96B7AB4268}" dt="2024-02-28T05:17:25.587" v="11" actId="255"/>
          <ac:spMkLst>
            <pc:docMk/>
            <pc:sldMk cId="531070665" sldId="289"/>
            <ac:spMk id="11" creationId="{13F41F25-9758-8835-C5E7-1A9C894D1959}"/>
          </ac:spMkLst>
        </pc:spChg>
      </pc:sldChg>
      <pc:sldChg chg="modSp mod">
        <pc:chgData name="형동 박" userId="afe605ee33eb830c" providerId="LiveId" clId="{5F373F5D-D377-45F2-822C-1C96B7AB4268}" dt="2024-02-28T05:48:54.845" v="47" actId="20577"/>
        <pc:sldMkLst>
          <pc:docMk/>
          <pc:sldMk cId="146910274" sldId="291"/>
        </pc:sldMkLst>
        <pc:spChg chg="mod">
          <ac:chgData name="형동 박" userId="afe605ee33eb830c" providerId="LiveId" clId="{5F373F5D-D377-45F2-822C-1C96B7AB4268}" dt="2024-02-28T05:48:54.845" v="47" actId="20577"/>
          <ac:spMkLst>
            <pc:docMk/>
            <pc:sldMk cId="146910274" sldId="291"/>
            <ac:spMk id="11" creationId="{1A226621-FF40-C72D-E94E-C99B8C668C62}"/>
          </ac:spMkLst>
        </pc:spChg>
      </pc:sldChg>
      <pc:sldChg chg="addSp modSp mod">
        <pc:chgData name="형동 박" userId="afe605ee33eb830c" providerId="LiveId" clId="{5F373F5D-D377-45F2-822C-1C96B7AB4268}" dt="2024-02-28T05:47:11.963" v="32" actId="14100"/>
        <pc:sldMkLst>
          <pc:docMk/>
          <pc:sldMk cId="1858837281" sldId="292"/>
        </pc:sldMkLst>
        <pc:spChg chg="add mod">
          <ac:chgData name="형동 박" userId="afe605ee33eb830c" providerId="LiveId" clId="{5F373F5D-D377-45F2-822C-1C96B7AB4268}" dt="2024-02-28T05:46:21.663" v="25" actId="207"/>
          <ac:spMkLst>
            <pc:docMk/>
            <pc:sldMk cId="1858837281" sldId="292"/>
            <ac:spMk id="6" creationId="{6074255C-5443-6DAC-9E08-E63732BC85C2}"/>
          </ac:spMkLst>
        </pc:spChg>
        <pc:spChg chg="add mod">
          <ac:chgData name="형동 박" userId="afe605ee33eb830c" providerId="LiveId" clId="{5F373F5D-D377-45F2-822C-1C96B7AB4268}" dt="2024-02-28T05:47:11.963" v="32" actId="14100"/>
          <ac:spMkLst>
            <pc:docMk/>
            <pc:sldMk cId="1858837281" sldId="292"/>
            <ac:spMk id="8" creationId="{6508855F-0F87-2BF8-85E1-357B5B985DF6}"/>
          </ac:spMkLst>
        </pc:spChg>
        <pc:picChg chg="mod">
          <ac:chgData name="형동 박" userId="afe605ee33eb830c" providerId="LiveId" clId="{5F373F5D-D377-45F2-822C-1C96B7AB4268}" dt="2024-02-28T05:47:01.639" v="29" actId="1076"/>
          <ac:picMkLst>
            <pc:docMk/>
            <pc:sldMk cId="1858837281" sldId="292"/>
            <ac:picMk id="5" creationId="{C10C60DD-EAAD-FFE8-77FC-15731C232FA4}"/>
          </ac:picMkLst>
        </pc:picChg>
      </pc:sldChg>
      <pc:sldChg chg="addSp modSp mod">
        <pc:chgData name="형동 박" userId="afe605ee33eb830c" providerId="LiveId" clId="{5F373F5D-D377-45F2-822C-1C96B7AB4268}" dt="2024-02-28T05:47:53.296" v="39" actId="1076"/>
        <pc:sldMkLst>
          <pc:docMk/>
          <pc:sldMk cId="1143682740" sldId="294"/>
        </pc:sldMkLst>
        <pc:spChg chg="add mod">
          <ac:chgData name="형동 박" userId="afe605ee33eb830c" providerId="LiveId" clId="{5F373F5D-D377-45F2-822C-1C96B7AB4268}" dt="2024-02-28T05:47:53.296" v="39" actId="1076"/>
          <ac:spMkLst>
            <pc:docMk/>
            <pc:sldMk cId="1143682740" sldId="294"/>
            <ac:spMk id="4" creationId="{6055EA6C-8856-6119-FBA8-8C760520F28D}"/>
          </ac:spMkLst>
        </pc:spChg>
        <pc:picChg chg="mod">
          <ac:chgData name="형동 박" userId="afe605ee33eb830c" providerId="LiveId" clId="{5F373F5D-D377-45F2-822C-1C96B7AB4268}" dt="2024-02-28T05:47:50.063" v="38" actId="1076"/>
          <ac:picMkLst>
            <pc:docMk/>
            <pc:sldMk cId="1143682740" sldId="294"/>
            <ac:picMk id="9" creationId="{010D15E6-876D-D0B6-D5E6-C06A03E9CC5E}"/>
          </ac:picMkLst>
        </pc:picChg>
      </pc:sldChg>
      <pc:sldChg chg="modSp mod">
        <pc:chgData name="형동 박" userId="afe605ee33eb830c" providerId="LiveId" clId="{5F373F5D-D377-45F2-822C-1C96B7AB4268}" dt="2024-02-28T05:49:07.214" v="48" actId="20577"/>
        <pc:sldMkLst>
          <pc:docMk/>
          <pc:sldMk cId="3727417595" sldId="295"/>
        </pc:sldMkLst>
        <pc:spChg chg="mod">
          <ac:chgData name="형동 박" userId="afe605ee33eb830c" providerId="LiveId" clId="{5F373F5D-D377-45F2-822C-1C96B7AB4268}" dt="2024-02-28T05:49:07.214" v="48" actId="20577"/>
          <ac:spMkLst>
            <pc:docMk/>
            <pc:sldMk cId="3727417595" sldId="295"/>
            <ac:spMk id="11" creationId="{8300FDC8-386A-1832-CD61-9DCC5C224A8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23CF5D-32DD-430B-AD8A-0399F706F811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784BCF-DCB2-439B-9560-A371912E2FD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1176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63435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88888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963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046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C784BCF-DCB2-439B-9560-A371912E2FD8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21127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36E495-EEE0-9EB1-FBD5-EDE96B7C8A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E24E1F7-44EE-1713-5B6E-E08912C51D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48B079-6E2F-0DD7-63A5-0C64A5EF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6B6F77-DCBD-5DF5-821F-4FB1D1994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E57A00-CF7C-22B7-9D2B-5F868945F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7818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8851B0-B1E3-71F0-1656-2D3C8955C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ACD35CD-98F9-C485-FC48-4112FF1362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0FFDEF-EE1A-87DC-4A30-777A15E9E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EA5A9E9-AE70-362D-D6FA-210FF23CF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53D19C5-F1F5-12E6-C626-A8B37D3F7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9066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D4F7D64-940C-24F2-5682-3354A25E2E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B1DDADB-C3F0-7251-CB73-6C55AF7E8C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C7862A-D7EC-D9A7-93EE-BDA7EFE15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3196DB-0C92-C838-D7EA-8DC0B405E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B4B5E8-CCA6-F516-1E9F-FA77519F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704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5B9E5-35A8-38CF-D790-0AC5E972D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1ACA6B5-42CB-EA11-04B9-7789C31406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6D2773-C3D7-8F45-5985-FA140D92B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A990A2-B055-467E-1FB7-316D0CA4A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411177-8816-6CF7-2272-8819F808F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DF8BF2-FDB3-74B4-B1FF-14DCD928A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3442C2D-AEF5-9B40-81AB-6617BD62D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48825C-DDBC-683B-C805-E88CF7FD6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59DC38-5620-8B85-D922-A333D3692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EA80239-9C99-AF9A-877C-657B797A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44140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B8A976-671D-03D4-C794-913518354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D94349-E26A-F57C-47DF-49E5382564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0A8D3D6-A4C7-25C7-4AA7-BA6863428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381A93E-45A8-6425-DE0D-D247C8259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DFC63BA-F097-3B8A-4200-5416B335E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60D87-0EEF-5D49-DC42-77F34C512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42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D91C1-8829-3B0D-0084-AF87E539D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66AA7-734E-0596-8DE0-248586C2C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79B7241-2586-E048-66DF-B9015D415D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15A4B49-379E-2833-5EEA-09DC88037B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57BEB44-ABBB-0E25-A252-120E82DDD2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739715-43BB-99DC-FF11-160C934FD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41D1703-F718-5448-46E4-C5667B67A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B7D9959-62E4-0A66-D917-08F60EEE5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6729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9A579E-6C40-D061-6256-2F69112B0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974FD26-4956-4B84-663B-82EC224A9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D1F31EA-2D2D-9C33-328D-EC878476AF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9FCFA4-55AB-05D5-9461-B5CF5B41F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888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8756122-4FA6-E29E-C32B-9C2C4A65A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DF24D9A-356B-A80D-56BF-69966572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A76AC4-174C-FDDF-102F-019D3F067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00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4033E8-BF34-543C-B29C-90B4262B4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AFFB5D-6A8E-15E7-EC68-F76BF83C2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2A2D096-F07D-D3D1-1B07-A047DFFBB0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EAB4C3D-AA51-2125-29C8-74229C778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0BAA61-9272-1856-8844-1F6B87A5F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0FD5CF7-DE5A-1373-7CA8-90993BF39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674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AE482E-8051-A2EC-56CF-ABD326245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1A1DF76E-CFC3-10DE-8A9F-349BBDB1F2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4E6A711-F8C8-6FD4-9992-9E274C459C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5ACA5DE-6A76-0426-2C91-4BF6D4A32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8A2C-E203-39A2-11BB-D0FD891D5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81927D8-D8FD-5ED5-B142-10815F598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818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CAEB526-3131-28F0-CEC1-8F8B71E32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DF5532-B915-61BE-0541-568B28E21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FBBB1F-457A-F5FB-5954-D492C4BB5C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5AD48D-FAB9-44BD-8E68-F62ED02A8892}" type="datetimeFigureOut">
              <a:rPr lang="ko-KR" altLang="en-US" smtClean="0"/>
              <a:t>2024-07-22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C07C84-A8B0-258B-8737-F5EC5A9F01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CF5B57-142B-2214-BC1E-A8C8AC2993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BDA5F0-DA5E-4E5C-A153-88A56E9DF2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78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/>
        </p:nvSpPr>
        <p:spPr>
          <a:xfrm>
            <a:off x="7964395" y="4809636"/>
            <a:ext cx="3659776" cy="1559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C4110704 </a:t>
            </a:r>
            <a:r>
              <a:rPr lang="ko-KR" altLang="en-US" b="1" dirty="0">
                <a:solidFill>
                  <a:srgbClr val="002C62"/>
                </a:solidFill>
              </a:rPr>
              <a:t>박형동 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>
            <a:off x="11837668" y="4809636"/>
            <a:ext cx="45719" cy="1083672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10029825" y="1981390"/>
            <a:ext cx="1885950" cy="4279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7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22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0" y="2409371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/>
          </a:p>
        </p:txBody>
      </p:sp>
      <p:sp>
        <p:nvSpPr>
          <p:cNvPr id="11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/>
        </p:nvSpPr>
        <p:spPr>
          <a:xfrm>
            <a:off x="2534196" y="2653987"/>
            <a:ext cx="9144000" cy="160450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sz="4400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7930456-8397-904B-F33A-7400DBC20BC9}"/>
              </a:ext>
            </a:extLst>
          </p:cNvPr>
          <p:cNvSpPr txBox="1"/>
          <p:nvPr/>
        </p:nvSpPr>
        <p:spPr>
          <a:xfrm>
            <a:off x="306614" y="3163853"/>
            <a:ext cx="1157877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chemeClr val="bg1"/>
                </a:solidFill>
              </a:rPr>
              <a:t>Diverse Branch Block: Building a Convolution as an Inception-like Unit(CVPR 2021)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DAAF0E-31AF-33EB-F46F-9F8F87099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2758"/>
            <a:ext cx="3162300" cy="4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4054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436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Diverse Branch Block: Building a Convolution as an Inception-like Unit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392375" y="4516846"/>
            <a:ext cx="1108213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Reparameterization </a:t>
            </a:r>
            <a:r>
              <a:rPr lang="ko-KR" altLang="en-US" sz="2000" b="1" dirty="0"/>
              <a:t>을 이용하여 </a:t>
            </a:r>
            <a:r>
              <a:rPr lang="en-US" altLang="ko-KR" sz="2000" b="1" dirty="0"/>
              <a:t>CNN </a:t>
            </a:r>
            <a:r>
              <a:rPr lang="ko-KR" altLang="en-US" sz="2000" b="1" dirty="0"/>
              <a:t>성능 향상을 위해 </a:t>
            </a:r>
            <a:r>
              <a:rPr lang="en-US" altLang="ko-KR" sz="2000" b="1" dirty="0"/>
              <a:t>convolution </a:t>
            </a:r>
            <a:r>
              <a:rPr lang="ko-KR" altLang="en-US" sz="2000" b="1" dirty="0"/>
              <a:t>을 대체하는 </a:t>
            </a:r>
            <a:r>
              <a:rPr lang="en-US" altLang="ko-KR" sz="2000" b="1" dirty="0"/>
              <a:t>DBB block </a:t>
            </a:r>
            <a:r>
              <a:rPr lang="ko-KR" altLang="en-US" sz="2000" b="1" dirty="0"/>
              <a:t>을 제안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DBB </a:t>
            </a:r>
            <a:r>
              <a:rPr lang="ko-KR" altLang="en-US" sz="2000" b="1" dirty="0"/>
              <a:t>블록들은 학습이 끝난 후 하나의 </a:t>
            </a:r>
            <a:r>
              <a:rPr lang="en-US" altLang="ko-KR" sz="2000" b="1" dirty="0"/>
              <a:t>convolution </a:t>
            </a:r>
            <a:r>
              <a:rPr lang="ko-KR" altLang="en-US" sz="2000" b="1" dirty="0"/>
              <a:t>연산으로 병합되어 추론 속도는 동일함</a:t>
            </a:r>
            <a:endParaRPr lang="en-US" altLang="ko-KR" sz="2000" b="1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학습에는 다양한 다중 분기 구조를 사용하여 표현력을 증가시킴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A25C65-4D70-7A89-E2A6-89868EF7C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4256" y="934781"/>
            <a:ext cx="9583487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5511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436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Diverse Branch Block: Building a Convolution as an Inception-like Unit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63495" y="4219335"/>
            <a:ext cx="10864905" cy="2456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한 개의 </a:t>
            </a:r>
            <a:r>
              <a:rPr lang="en-US" altLang="ko-KR" sz="2000" b="1" dirty="0"/>
              <a:t>K x K convolution </a:t>
            </a:r>
            <a:r>
              <a:rPr lang="ko-KR" altLang="en-US" sz="2000" b="1" dirty="0"/>
              <a:t>연산으로 병합될 수 있는 </a:t>
            </a:r>
            <a:r>
              <a:rPr lang="en-US" altLang="ko-KR" sz="2000" b="1" dirty="0"/>
              <a:t>6</a:t>
            </a:r>
            <a:r>
              <a:rPr lang="ko-KR" altLang="en-US" sz="2000" b="1" dirty="0"/>
              <a:t>개 종류의 분기문으로 </a:t>
            </a:r>
            <a:r>
              <a:rPr lang="en-US" altLang="ko-KR" sz="2000" b="1" dirty="0"/>
              <a:t>DBB block   </a:t>
            </a:r>
            <a:r>
              <a:rPr lang="ko-KR" altLang="en-US" sz="2000" b="1" dirty="0"/>
              <a:t>을 구성 </a:t>
            </a:r>
            <a:endParaRPr lang="en-US" altLang="ko-KR" sz="2000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예시로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Avgerage</a:t>
            </a:r>
            <a:r>
              <a:rPr lang="en-US" altLang="ko-KR" sz="2000" b="1" dirty="0"/>
              <a:t> pooling </a:t>
            </a:r>
            <a:r>
              <a:rPr lang="ko-KR" altLang="en-US" sz="2000" b="1" dirty="0"/>
              <a:t>은 커널의 값이 모두 </a:t>
            </a:r>
            <a:r>
              <a:rPr lang="en-US" altLang="ko-KR" sz="2000" b="1" dirty="0"/>
              <a:t>1/K^2 </a:t>
            </a:r>
            <a:r>
              <a:rPr lang="ko-KR" altLang="en-US" sz="2000" b="1" dirty="0"/>
              <a:t>로 채워진 </a:t>
            </a:r>
            <a:r>
              <a:rPr lang="en-US" altLang="ko-KR" sz="2000" b="1" dirty="0"/>
              <a:t>K x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K</a:t>
            </a:r>
            <a:r>
              <a:rPr lang="ko-KR" altLang="en-US" sz="2000" b="1" dirty="0"/>
              <a:t> </a:t>
            </a:r>
            <a:r>
              <a:rPr lang="en-US" altLang="ko-KR" sz="2000" b="1" dirty="0"/>
              <a:t>convolution</a:t>
            </a:r>
            <a:r>
              <a:rPr lang="ko-KR" altLang="en-US" sz="2000" b="1" dirty="0"/>
              <a:t> 으로 대체됨</a:t>
            </a:r>
            <a:endParaRPr lang="en-US" altLang="ko-KR" sz="2000" b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215EDA-9703-4353-9468-F0009DF132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546" y="594502"/>
            <a:ext cx="9554908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1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436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Diverse Branch Block: Building a Convolution as an Inception-like Unit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63495" y="4219335"/>
            <a:ext cx="10864905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000" b="1" dirty="0"/>
              <a:t>다양한 연산으로 분기를 구성하는 것이 단순히 </a:t>
            </a:r>
            <a:r>
              <a:rPr lang="en-US" altLang="ko-KR" sz="2000" b="1" dirty="0"/>
              <a:t>convolution </a:t>
            </a:r>
            <a:r>
              <a:rPr lang="ko-KR" altLang="en-US" sz="2000" b="1" dirty="0"/>
              <a:t>연산만으로 구성하는 것 보다 더 좋은 효과를 보임</a:t>
            </a:r>
            <a:endParaRPr lang="en-US" altLang="ko-KR" sz="2000" b="1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DF65CF-DAAC-680D-571F-662EFAD8A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56" y="1004134"/>
            <a:ext cx="8859087" cy="2694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97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8D0831-165E-2526-2BDF-426852AAE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2436"/>
            <a:ext cx="12192000" cy="226712"/>
          </a:xfrm>
        </p:spPr>
        <p:txBody>
          <a:bodyPr>
            <a:normAutofit fontScale="90000"/>
          </a:bodyPr>
          <a:lstStyle/>
          <a:p>
            <a:r>
              <a:rPr lang="en-US" altLang="ko-KR" sz="2800" b="1" dirty="0"/>
              <a:t>Diverse Branch Block: Building a Convolution as an Inception-like Unit</a:t>
            </a:r>
            <a:endParaRPr lang="ko-KR" altLang="en-US" sz="28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AC209C-7B47-3E7F-17D9-5CDECF0D5E7C}"/>
              </a:ext>
            </a:extLst>
          </p:cNvPr>
          <p:cNvSpPr txBox="1"/>
          <p:nvPr/>
        </p:nvSpPr>
        <p:spPr>
          <a:xfrm>
            <a:off x="463495" y="4219335"/>
            <a:ext cx="10864905" cy="12254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 err="1"/>
              <a:t>AlexNet</a:t>
            </a:r>
            <a:r>
              <a:rPr lang="en-US" altLang="ko-KR" sz="2000" b="1" dirty="0"/>
              <a:t>, VGG, </a:t>
            </a:r>
            <a:r>
              <a:rPr lang="en-US" altLang="ko-KR" sz="2000" b="1" dirty="0" err="1"/>
              <a:t>ResNet</a:t>
            </a:r>
            <a:r>
              <a:rPr lang="en-US" altLang="ko-KR" sz="2000" b="1" dirty="0"/>
              <a:t>, </a:t>
            </a:r>
            <a:r>
              <a:rPr lang="en-US" altLang="ko-KR" sz="2000" b="1" dirty="0" err="1"/>
              <a:t>MobileNet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에 </a:t>
            </a:r>
            <a:r>
              <a:rPr lang="en-US" altLang="ko-KR" sz="2000" b="1" dirty="0"/>
              <a:t>DBB block</a:t>
            </a:r>
            <a:r>
              <a:rPr lang="ko-KR" altLang="en-US" sz="2000" b="1" dirty="0"/>
              <a:t> 을 적용하여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기존 의 모델보다 더 높은 정확도를 가지면서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추론 속도는 동일한 모델을 만들었음</a:t>
            </a:r>
            <a:endParaRPr lang="en-US" altLang="ko-KR" sz="20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CBF27E-4EC9-C2C7-CB06-8E4C8A12BC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545" y="1190134"/>
            <a:ext cx="10640910" cy="2486372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8486262-C760-BEA7-5539-A8AC5F560543}"/>
              </a:ext>
            </a:extLst>
          </p:cNvPr>
          <p:cNvSpPr/>
          <p:nvPr/>
        </p:nvSpPr>
        <p:spPr>
          <a:xfrm>
            <a:off x="7264401" y="1493521"/>
            <a:ext cx="1117600" cy="218298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538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</TotalTime>
  <Words>188</Words>
  <Application>Microsoft Office PowerPoint</Application>
  <PresentationFormat>와이드스크린</PresentationFormat>
  <Paragraphs>20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PowerPoint 프레젠테이션</vt:lpstr>
      <vt:lpstr>Diverse Branch Block: Building a Convolution as an Inception-like Unit</vt:lpstr>
      <vt:lpstr>Diverse Branch Block: Building a Convolution as an Inception-like Unit</vt:lpstr>
      <vt:lpstr>Diverse Branch Block: Building a Convolution as an Inception-like Unit</vt:lpstr>
      <vt:lpstr>Diverse Branch Block: Building a Convolution as an Inception-like Unit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수현 이</dc:creator>
  <cp:lastModifiedBy>박형동</cp:lastModifiedBy>
  <cp:revision>74</cp:revision>
  <dcterms:created xsi:type="dcterms:W3CDTF">2024-01-20T13:16:05Z</dcterms:created>
  <dcterms:modified xsi:type="dcterms:W3CDTF">2024-07-21T17:33:15Z</dcterms:modified>
</cp:coreProperties>
</file>