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310" r:id="rId3"/>
    <p:sldId id="311" r:id="rId4"/>
    <p:sldId id="313" r:id="rId5"/>
    <p:sldId id="312" r:id="rId6"/>
    <p:sldId id="314" r:id="rId7"/>
    <p:sldId id="315" r:id="rId8"/>
    <p:sldId id="30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7634" autoAdjust="0"/>
  </p:normalViewPr>
  <p:slideViewPr>
    <p:cSldViewPr snapToGrid="0">
      <p:cViewPr varScale="1">
        <p:scale>
          <a:sx n="162" d="100"/>
          <a:sy n="162" d="100"/>
        </p:scale>
        <p:origin x="2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5BBF6-A40E-4486-A341-7FF6BC36DFE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D21FC-66C8-4A5A-B280-D91C75FFF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5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발표를 시작하겠습니다</a:t>
            </a:r>
            <a:r>
              <a:rPr lang="en-US" altLang="ko-KR" dirty="0"/>
              <a:t>. </a:t>
            </a:r>
            <a:r>
              <a:rPr lang="ko-KR" altLang="en-US" dirty="0"/>
              <a:t>오늘의 주제는 </a:t>
            </a:r>
            <a:r>
              <a:rPr lang="en-US" altLang="ko-KR" dirty="0"/>
              <a:t>128</a:t>
            </a:r>
            <a:r>
              <a:rPr lang="ko-KR" altLang="en-US" dirty="0"/>
              <a:t>비트 기반 </a:t>
            </a:r>
            <a:r>
              <a:rPr lang="en-US" altLang="ko-KR" dirty="0"/>
              <a:t>ECC</a:t>
            </a:r>
            <a:r>
              <a:rPr lang="ko-KR" altLang="en-US" dirty="0"/>
              <a:t>입니다</a:t>
            </a:r>
            <a:r>
              <a:rPr lang="en-US" altLang="ko-KR" dirty="0"/>
              <a:t>. 128</a:t>
            </a:r>
            <a:r>
              <a:rPr lang="ko-KR" altLang="en-US" dirty="0"/>
              <a:t>비트를 기반으로 하는 이유는 현재 </a:t>
            </a:r>
            <a:r>
              <a:rPr lang="en-US" altLang="ko-KR" dirty="0"/>
              <a:t>DDR5</a:t>
            </a:r>
            <a:r>
              <a:rPr lang="ko-KR" altLang="en-US" dirty="0"/>
              <a:t>는 </a:t>
            </a:r>
            <a:r>
              <a:rPr lang="en-US" altLang="ko-KR" dirty="0"/>
              <a:t>128bits</a:t>
            </a:r>
            <a:r>
              <a:rPr lang="ko-KR" altLang="en-US" dirty="0"/>
              <a:t>를 데이터의 기본 전송 단위로 사용하기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D21FC-66C8-4A5A-B280-D91C75FFF7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10EC-0A77-91A9-BCDE-D8B44C12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D0215-546F-81A0-F612-B3E867CD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942E-71EC-CE93-C3DA-D62BE52A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0BD2-D88E-CBCA-FC2B-5557AC4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2A789-A0A6-F770-18B2-6571072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D680-873A-753B-5D43-C14F27B9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FBC5-8825-316E-74A1-EE117B2A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2C63-EC35-3135-6171-7A4F2CC4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C5DC-5F12-F819-8E1D-E9E6547C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B17D7-CB49-67E1-7051-D3268B53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7F228-C4FD-2BD4-26E9-2121F2B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DF959-3C89-D268-4F04-79D0217D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72F-1E47-4AB9-7B2F-3DDAD0F5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A75F-928F-BB0D-5FF5-D7E2EEC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0747-07F6-4862-BADD-ABF3DFC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0AA4-8060-2C96-412A-6BEC9D54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DC75-8F1E-0FF6-0FD4-40E3658E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BB94-0B8B-E34F-9528-E6B4E6A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99B48-B833-0CF8-B0A6-636CD80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57F9-1B16-7DC7-6413-D236527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59C5-ABBC-75EB-A5E6-070C4CA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E2B3C-EAFB-2842-99E9-FC1932E6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D83DA-CDBF-BF81-C571-B73F5F5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EE15-3ED8-A5F4-2E69-2550F355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AA72-B219-09AF-4ED7-A67A54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6F9A-8B4E-E4F2-E4DC-25C3B24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1A81-83E9-C64B-53CA-DE07F80F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63045-4F8A-0E91-DC3D-F7BE1F53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AD8D5-E6B3-EE9A-2487-D833A3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D9A66-823A-BF57-4CDC-BAFB9B5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59BD7-6C0A-4014-3D7F-2EFECDA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4BDD8-410D-51A8-0B3F-B3F5E6BF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61B63-6007-D8C4-513F-3A6457C9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67ADE-CE05-3365-D331-9302B9A3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178B-34FB-D68F-9494-91E8829F9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6387D-1C05-B328-4BEF-42BF34E5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94D09-4FD8-2AD5-614D-8569EE3D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95313-D022-0B5F-B8EB-4C8FCE8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8D257A-C4A1-084D-839A-A01A865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8EFB-F956-2462-B1CE-4C8A7254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5CC7-A7AF-D439-AE4A-89C021E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2D1C1-C737-D952-3B81-416674E6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D0B32-5C7B-E5AB-663A-C8441E7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80448-9E48-1069-D054-5D53AFD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2171E-A887-C46C-26DA-7DAD393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A675-58E2-CAF5-8931-2E9047A4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9E10-9BC3-DE46-B8AD-537C311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3B67F-BB66-40B1-6694-D2ACA0FA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4363E-CB38-1D70-7296-3642D95F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15CD8-A483-0B62-68C6-4E1BB34C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F4044-DA94-D561-2C14-FFB9808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29D06-4927-59CD-440B-95B7FAB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6CF-D469-5011-131A-019472BF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DF64E-1A8E-4CB2-CEF2-5C89466B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C403-93DF-E644-F31B-86444B35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B601D-29B4-5283-3AB4-0D885EF2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51C40-68E7-D137-E469-D7C04D2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50DC-5DD1-9068-B5AE-477CA3A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978D1-E234-65D0-3034-6CA8D96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FE046-6CA4-88D8-7BD8-A85C906B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A5E3-6F6D-7E4C-9300-065CE181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43A9-B3BC-49B1-97E4-91ABF6F9E54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6C994-CF91-CF5A-6EC3-E1AEC29E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B26EF-26C8-D884-B768-EFB3DC3B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C4110704 </a:t>
            </a:r>
            <a:r>
              <a:rPr lang="ko-KR" altLang="en-US" sz="2000" b="1" dirty="0" err="1">
                <a:solidFill>
                  <a:srgbClr val="002C62"/>
                </a:solidFill>
              </a:rPr>
              <a:t>박형동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C4110705 </a:t>
            </a:r>
            <a:r>
              <a:rPr lang="ko-KR" altLang="en-US" sz="2000" b="1" dirty="0">
                <a:solidFill>
                  <a:srgbClr val="002C62"/>
                </a:solidFill>
              </a:rPr>
              <a:t>여인국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9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30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3225583"/>
            <a:ext cx="9144000" cy="406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>
                <a:solidFill>
                  <a:schemeClr val="bg1"/>
                </a:solidFill>
              </a:rPr>
              <a:t>Weekly report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8FE2BF5-481F-D78E-CB57-9AEFE94C1941}"/>
              </a:ext>
            </a:extLst>
          </p:cNvPr>
          <p:cNvSpPr>
            <a:spLocks noGrp="1"/>
          </p:cNvSpPr>
          <p:nvPr/>
        </p:nvSpPr>
        <p:spPr>
          <a:xfrm>
            <a:off x="1524000" y="3538623"/>
            <a:ext cx="9144000" cy="406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>
                <a:solidFill>
                  <a:schemeClr val="bg1"/>
                </a:solidFill>
              </a:rPr>
              <a:t>0930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2197366" y="2690336"/>
            <a:ext cx="7797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연구목적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진행상황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0303E-58FA-11C7-31F1-7629CCA938DF}"/>
              </a:ext>
            </a:extLst>
          </p:cNvPr>
          <p:cNvSpPr txBox="1"/>
          <p:nvPr/>
        </p:nvSpPr>
        <p:spPr>
          <a:xfrm>
            <a:off x="803892" y="754054"/>
            <a:ext cx="317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연구목적</a:t>
            </a:r>
            <a:endParaRPr lang="en-US" altLang="ko-KR" dirty="0"/>
          </a:p>
          <a:p>
            <a:pPr lvl="1"/>
            <a:r>
              <a:rPr lang="en-US" altLang="ko-KR" dirty="0"/>
              <a:t>- BNN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6BBE0-002B-9A53-9A70-A798215DD024}"/>
              </a:ext>
            </a:extLst>
          </p:cNvPr>
          <p:cNvSpPr txBox="1"/>
          <p:nvPr/>
        </p:nvSpPr>
        <p:spPr>
          <a:xfrm>
            <a:off x="803892" y="754054"/>
            <a:ext cx="8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Binary Neural Network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513928-41AE-1061-C850-ACC714A9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1277274"/>
            <a:ext cx="10326541" cy="32198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6EAF527-6832-19CA-2AB2-158866D9F60B}"/>
              </a:ext>
            </a:extLst>
          </p:cNvPr>
          <p:cNvSpPr/>
          <p:nvPr/>
        </p:nvSpPr>
        <p:spPr>
          <a:xfrm>
            <a:off x="4078454" y="3600211"/>
            <a:ext cx="6963213" cy="826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7727B-316F-2997-13C0-0F5C45367103}"/>
              </a:ext>
            </a:extLst>
          </p:cNvPr>
          <p:cNvSpPr txBox="1"/>
          <p:nvPr/>
        </p:nvSpPr>
        <p:spPr>
          <a:xfrm>
            <a:off x="485862" y="4672785"/>
            <a:ext cx="1077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sym typeface="Wingdings" panose="05000000000000000000" pitchFamily="2" charset="2"/>
              </a:rPr>
              <a:t>이진화 방법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		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5A841C-769E-498C-FC89-E0AB9B95A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91" y="4942949"/>
            <a:ext cx="11427416" cy="109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4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연구목적</a:t>
            </a:r>
            <a:endParaRPr lang="en-US" altLang="ko-KR" dirty="0"/>
          </a:p>
          <a:p>
            <a:pPr lvl="1"/>
            <a:r>
              <a:rPr lang="en-US" altLang="ko-KR" dirty="0"/>
              <a:t>- BNN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1E09E6-C18A-4B16-C2C8-50DA726FB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686"/>
            <a:ext cx="12192000" cy="426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진행상황</a:t>
            </a:r>
            <a:endParaRPr lang="en-US" altLang="ko-KR" dirty="0"/>
          </a:p>
          <a:p>
            <a:pPr lvl="1"/>
            <a:r>
              <a:rPr lang="en-US" altLang="ko-KR" dirty="0"/>
              <a:t>- Progress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1075495-7F19-335C-D24F-2CA85CC19175}"/>
              </a:ext>
            </a:extLst>
          </p:cNvPr>
          <p:cNvGrpSpPr/>
          <p:nvPr/>
        </p:nvGrpSpPr>
        <p:grpSpPr>
          <a:xfrm rot="5400000">
            <a:off x="2813857" y="2051253"/>
            <a:ext cx="6564286" cy="2755494"/>
            <a:chOff x="3050076" y="3643578"/>
            <a:chExt cx="6564286" cy="27554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32897C-EC39-9EA0-9A17-699CA0917B36}"/>
                </a:ext>
              </a:extLst>
            </p:cNvPr>
            <p:cNvSpPr/>
            <p:nvPr/>
          </p:nvSpPr>
          <p:spPr>
            <a:xfrm rot="16200000">
              <a:off x="3210393" y="4956561"/>
              <a:ext cx="2244435" cy="328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3x3 Conv binarized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DE88A01-FB0E-A139-3C98-43317ABE5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4382" r="81761"/>
            <a:stretch/>
          </p:blipFill>
          <p:spPr>
            <a:xfrm>
              <a:off x="3619301" y="3643578"/>
              <a:ext cx="470263" cy="275549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0F95507-475B-07BB-A10A-DAE46794E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5536" r="70607"/>
            <a:stretch/>
          </p:blipFill>
          <p:spPr>
            <a:xfrm>
              <a:off x="4534296" y="3643578"/>
              <a:ext cx="470263" cy="275549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F1CF3FE-2CA2-A525-ADDA-6E25D93FE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5536" r="70607"/>
            <a:stretch/>
          </p:blipFill>
          <p:spPr>
            <a:xfrm>
              <a:off x="5448894" y="3643578"/>
              <a:ext cx="470263" cy="275549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4FBD4A-E168-C623-9C1C-E7ACB1BD2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7827"/>
            <a:stretch/>
          </p:blipFill>
          <p:spPr>
            <a:xfrm>
              <a:off x="8130144" y="3643578"/>
              <a:ext cx="1484218" cy="2755494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AE42E14-0618-BA1E-C014-AA3FBB4B1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5536" r="70607"/>
            <a:stretch/>
          </p:blipFill>
          <p:spPr>
            <a:xfrm>
              <a:off x="6300353" y="3643578"/>
              <a:ext cx="470263" cy="275549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ED1EE9-0208-AF23-FBEA-EAE827F91CBA}"/>
                </a:ext>
              </a:extLst>
            </p:cNvPr>
            <p:cNvSpPr txBox="1"/>
            <p:nvPr/>
          </p:nvSpPr>
          <p:spPr>
            <a:xfrm rot="16200000">
              <a:off x="2286006" y="4882826"/>
              <a:ext cx="2174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Test bed with BWN</a:t>
              </a:r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AC25B04-319D-0451-AC73-0C6234FEF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7827" r="8423"/>
            <a:stretch/>
          </p:blipFill>
          <p:spPr>
            <a:xfrm>
              <a:off x="7672944" y="3643578"/>
              <a:ext cx="457200" cy="2755494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F823EB-CDE9-F7FC-E60B-409F091BD221}"/>
                </a:ext>
              </a:extLst>
            </p:cNvPr>
            <p:cNvSpPr/>
            <p:nvPr/>
          </p:nvSpPr>
          <p:spPr>
            <a:xfrm rot="16200000">
              <a:off x="7458891" y="4613709"/>
              <a:ext cx="885307" cy="29925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8096</a:t>
              </a:r>
              <a:endParaRPr lang="ko-KR" altLang="en-US" dirty="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98BF451-3AFC-78DA-0FAC-C1EF5B17A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5536" r="70607"/>
            <a:stretch/>
          </p:blipFill>
          <p:spPr>
            <a:xfrm>
              <a:off x="7202681" y="3643578"/>
              <a:ext cx="470263" cy="2755494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47A3DCB-9018-D510-15B1-32AC278DF8D2}"/>
                </a:ext>
              </a:extLst>
            </p:cNvPr>
            <p:cNvSpPr/>
            <p:nvPr/>
          </p:nvSpPr>
          <p:spPr>
            <a:xfrm rot="16200000">
              <a:off x="4129150" y="4956560"/>
              <a:ext cx="2244435" cy="328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3x3 Conv binarized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06B2D5D-9A3D-321F-5192-ABBA793BD406}"/>
                </a:ext>
              </a:extLst>
            </p:cNvPr>
            <p:cNvSpPr/>
            <p:nvPr/>
          </p:nvSpPr>
          <p:spPr>
            <a:xfrm rot="16200000">
              <a:off x="4995057" y="4921924"/>
              <a:ext cx="2244435" cy="328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3x3 Conv binarized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FD74613-BCE7-E109-8A98-CA5835A53995}"/>
                </a:ext>
              </a:extLst>
            </p:cNvPr>
            <p:cNvSpPr/>
            <p:nvPr/>
          </p:nvSpPr>
          <p:spPr>
            <a:xfrm rot="16200000">
              <a:off x="5858985" y="4956560"/>
              <a:ext cx="2244435" cy="328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3x3 Conv binarized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15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진행상황</a:t>
            </a:r>
            <a:endParaRPr lang="en-US" altLang="ko-KR" dirty="0"/>
          </a:p>
          <a:p>
            <a:pPr lvl="1"/>
            <a:r>
              <a:rPr lang="en-US" altLang="ko-KR" dirty="0"/>
              <a:t>- Progress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D9764B-9673-5A99-7B30-ED94CA12B0DE}"/>
              </a:ext>
            </a:extLst>
          </p:cNvPr>
          <p:cNvGrpSpPr/>
          <p:nvPr/>
        </p:nvGrpSpPr>
        <p:grpSpPr>
          <a:xfrm>
            <a:off x="4250302" y="1263677"/>
            <a:ext cx="3691396" cy="4330646"/>
            <a:chOff x="2404604" y="1263677"/>
            <a:chExt cx="3691396" cy="43306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3FD2EE-E081-B778-B74A-8E0BF4AD0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4604" y="1263677"/>
              <a:ext cx="3691396" cy="433064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36951AE-C7D7-54AF-F57E-C22453BDF355}"/>
                </a:ext>
              </a:extLst>
            </p:cNvPr>
            <p:cNvSpPr/>
            <p:nvPr/>
          </p:nvSpPr>
          <p:spPr>
            <a:xfrm>
              <a:off x="4489586" y="3111448"/>
              <a:ext cx="1259753" cy="2871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5D653D8-DBAE-2382-26FA-E4D4138C1884}"/>
                </a:ext>
              </a:extLst>
            </p:cNvPr>
            <p:cNvSpPr/>
            <p:nvPr/>
          </p:nvSpPr>
          <p:spPr>
            <a:xfrm>
              <a:off x="4489586" y="4006225"/>
              <a:ext cx="1259753" cy="2871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2B2EB05-F02F-C439-D9B6-E631C4CF54D6}"/>
                </a:ext>
              </a:extLst>
            </p:cNvPr>
            <p:cNvSpPr/>
            <p:nvPr/>
          </p:nvSpPr>
          <p:spPr>
            <a:xfrm>
              <a:off x="2667981" y="2207512"/>
              <a:ext cx="1259753" cy="24155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377E2D-8D9A-630B-2E5E-A33E3221DFE2}"/>
                </a:ext>
              </a:extLst>
            </p:cNvPr>
            <p:cNvSpPr/>
            <p:nvPr/>
          </p:nvSpPr>
          <p:spPr>
            <a:xfrm>
              <a:off x="4489586" y="2207512"/>
              <a:ext cx="1259753" cy="300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670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진행상황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추후계획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962EB7-5E79-D697-9B4A-28A12F678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020" y="1378197"/>
            <a:ext cx="2759090" cy="410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799783-2C79-6E6E-D480-E60243530260}"/>
              </a:ext>
            </a:extLst>
          </p:cNvPr>
          <p:cNvSpPr txBox="1"/>
          <p:nvPr/>
        </p:nvSpPr>
        <p:spPr>
          <a:xfrm>
            <a:off x="2748335" y="5403986"/>
            <a:ext cx="195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Depthwise</a:t>
            </a:r>
            <a:r>
              <a:rPr lang="en-US" altLang="ko-KR" dirty="0"/>
              <a:t>-Conv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D0232-F88B-0AF6-2FE4-98A7570427C7}"/>
              </a:ext>
            </a:extLst>
          </p:cNvPr>
          <p:cNvSpPr txBox="1"/>
          <p:nvPr/>
        </p:nvSpPr>
        <p:spPr>
          <a:xfrm>
            <a:off x="6096000" y="1378197"/>
            <a:ext cx="3418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Depthwise</a:t>
            </a:r>
            <a:r>
              <a:rPr lang="en-US" altLang="ko-KR" dirty="0"/>
              <a:t> Conv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/>
              <a:t>차원의 구조 생각 </a:t>
            </a:r>
            <a:r>
              <a:rPr lang="en-US" altLang="ko-KR" dirty="0"/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가장 기본적인 </a:t>
            </a:r>
            <a:r>
              <a:rPr lang="en-US" altLang="ko-KR" dirty="0"/>
              <a:t>majority Voter</a:t>
            </a:r>
            <a:r>
              <a:rPr lang="ko-KR" altLang="en-US" dirty="0"/>
              <a:t>를 즉시 </a:t>
            </a:r>
            <a:r>
              <a:rPr lang="ko-KR" altLang="en-US" dirty="0" err="1"/>
              <a:t>적용가능함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F4A65-83FA-4B9B-50B6-B2673DAD1885}"/>
              </a:ext>
            </a:extLst>
          </p:cNvPr>
          <p:cNvSpPr txBox="1"/>
          <p:nvPr/>
        </p:nvSpPr>
        <p:spPr>
          <a:xfrm>
            <a:off x="6096000" y="3741993"/>
            <a:ext cx="3418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Goal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다른 </a:t>
            </a:r>
            <a:r>
              <a:rPr lang="en-US" altLang="ko-KR" dirty="0"/>
              <a:t>Convolution </a:t>
            </a:r>
            <a:r>
              <a:rPr lang="ko-KR" altLang="en-US" dirty="0"/>
              <a:t>연산에도 </a:t>
            </a:r>
            <a:r>
              <a:rPr lang="en-US" altLang="ko-KR" dirty="0"/>
              <a:t>Majority Voter</a:t>
            </a:r>
            <a:r>
              <a:rPr lang="ko-KR" altLang="en-US" dirty="0"/>
              <a:t>를 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실제 하드웨어에 모델 탑재 및 실험</a:t>
            </a:r>
          </a:p>
        </p:txBody>
      </p:sp>
    </p:spTree>
    <p:extLst>
      <p:ext uri="{BB962C8B-B14F-4D97-AF65-F5344CB8AC3E}">
        <p14:creationId xmlns:p14="http://schemas.microsoft.com/office/powerpoint/2010/main" val="122024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BF7DF-A167-FBEC-6597-60C0602D1ABF}"/>
              </a:ext>
            </a:extLst>
          </p:cNvPr>
          <p:cNvSpPr txBox="1"/>
          <p:nvPr/>
        </p:nvSpPr>
        <p:spPr>
          <a:xfrm>
            <a:off x="4966607" y="3136612"/>
            <a:ext cx="225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0330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10635</TotalTime>
  <Words>123</Words>
  <Application>Microsoft Office PowerPoint</Application>
  <PresentationFormat>와이드스크린</PresentationFormat>
  <Paragraphs>44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인국 여</cp:lastModifiedBy>
  <cp:revision>473</cp:revision>
  <dcterms:created xsi:type="dcterms:W3CDTF">2024-01-26T03:24:43Z</dcterms:created>
  <dcterms:modified xsi:type="dcterms:W3CDTF">2024-09-30T06:31:24Z</dcterms:modified>
</cp:coreProperties>
</file>