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7" r:id="rId2"/>
    <p:sldId id="301" r:id="rId3"/>
    <p:sldId id="313" r:id="rId4"/>
    <p:sldId id="314" r:id="rId5"/>
    <p:sldId id="316" r:id="rId6"/>
    <p:sldId id="317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43047-6D1E-41B5-936A-D0521B718232}" v="13" dt="2024-04-28T19:01:16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77618" autoAdjust="0"/>
  </p:normalViewPr>
  <p:slideViewPr>
    <p:cSldViewPr snapToGrid="0">
      <p:cViewPr varScale="1">
        <p:scale>
          <a:sx n="60" d="100"/>
          <a:sy n="60" d="100"/>
        </p:scale>
        <p:origin x="16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C4743047-6D1E-41B5-936A-D0521B718232}"/>
    <pc:docChg chg="undo redo custSel addSld delSld modSld">
      <pc:chgData name="여희주" userId="d89d3b07-19a9-45b3-bb1f-7ed9abf95612" providerId="ADAL" clId="{C4743047-6D1E-41B5-936A-D0521B718232}" dt="2024-04-28T19:09:48.296" v="8928" actId="20577"/>
      <pc:docMkLst>
        <pc:docMk/>
      </pc:docMkLst>
      <pc:sldChg chg="modSp del mod">
        <pc:chgData name="여희주" userId="d89d3b07-19a9-45b3-bb1f-7ed9abf95612" providerId="ADAL" clId="{C4743047-6D1E-41B5-936A-D0521B718232}" dt="2024-04-28T17:44:54.126" v="3904" actId="47"/>
        <pc:sldMkLst>
          <pc:docMk/>
          <pc:sldMk cId="2264006673" sldId="257"/>
        </pc:sldMkLst>
        <pc:spChg chg="mod">
          <ac:chgData name="여희주" userId="d89d3b07-19a9-45b3-bb1f-7ed9abf95612" providerId="ADAL" clId="{C4743047-6D1E-41B5-936A-D0521B718232}" dt="2024-04-28T17:29:57.761" v="2069" actId="20577"/>
          <ac:spMkLst>
            <pc:docMk/>
            <pc:sldMk cId="2264006673" sldId="257"/>
            <ac:spMk id="3" creationId="{F73C3B11-8FBC-E82F-CE0E-4F5ACC38FBED}"/>
          </ac:spMkLst>
        </pc:spChg>
      </pc:sldChg>
      <pc:sldChg chg="modSp add del mod">
        <pc:chgData name="여희주" userId="d89d3b07-19a9-45b3-bb1f-7ed9abf95612" providerId="ADAL" clId="{C4743047-6D1E-41B5-936A-D0521B718232}" dt="2024-04-28T19:08:13.788" v="8911" actId="113"/>
        <pc:sldMkLst>
          <pc:docMk/>
          <pc:sldMk cId="1894653950" sldId="292"/>
        </pc:sldMkLst>
        <pc:spChg chg="mod">
          <ac:chgData name="여희주" userId="d89d3b07-19a9-45b3-bb1f-7ed9abf95612" providerId="ADAL" clId="{C4743047-6D1E-41B5-936A-D0521B718232}" dt="2024-04-28T19:08:13.788" v="8911" actId="113"/>
          <ac:spMkLst>
            <pc:docMk/>
            <pc:sldMk cId="1894653950" sldId="292"/>
            <ac:spMk id="3" creationId="{F73C3B11-8FBC-E82F-CE0E-4F5ACC38FBED}"/>
          </ac:spMkLst>
        </pc:spChg>
      </pc:sldChg>
      <pc:sldChg chg="modSp mod">
        <pc:chgData name="여희주" userId="d89d3b07-19a9-45b3-bb1f-7ed9abf95612" providerId="ADAL" clId="{C4743047-6D1E-41B5-936A-D0521B718232}" dt="2024-04-28T19:09:48.296" v="8928" actId="20577"/>
        <pc:sldMkLst>
          <pc:docMk/>
          <pc:sldMk cId="1460686755" sldId="297"/>
        </pc:sldMkLst>
        <pc:spChg chg="mod">
          <ac:chgData name="여희주" userId="d89d3b07-19a9-45b3-bb1f-7ed9abf95612" providerId="ADAL" clId="{C4743047-6D1E-41B5-936A-D0521B718232}" dt="2024-04-28T19:09:48.296" v="8928" actId="20577"/>
          <ac:spMkLst>
            <pc:docMk/>
            <pc:sldMk cId="1460686755" sldId="297"/>
            <ac:spMk id="2" creationId="{AEB04FD9-6A59-4C4E-B0B6-829FC2BFF5E2}"/>
          </ac:spMkLst>
        </pc:spChg>
        <pc:spChg chg="mod">
          <ac:chgData name="여희주" userId="d89d3b07-19a9-45b3-bb1f-7ed9abf95612" providerId="ADAL" clId="{C4743047-6D1E-41B5-936A-D0521B718232}" dt="2024-04-28T14:13:21.785" v="2" actId="20577"/>
          <ac:spMkLst>
            <pc:docMk/>
            <pc:sldMk cId="1460686755" sldId="297"/>
            <ac:spMk id="19" creationId="{C45586EF-81E0-4B12-8A46-641BCC367D02}"/>
          </ac:spMkLst>
        </pc:spChg>
      </pc:sldChg>
      <pc:sldChg chg="addSp delSp modSp mod modNotesTx">
        <pc:chgData name="여희주" userId="d89d3b07-19a9-45b3-bb1f-7ed9abf95612" providerId="ADAL" clId="{C4743047-6D1E-41B5-936A-D0521B718232}" dt="2024-04-28T17:48:41.675" v="4712" actId="20577"/>
        <pc:sldMkLst>
          <pc:docMk/>
          <pc:sldMk cId="1079592255" sldId="301"/>
        </pc:sldMkLst>
        <pc:spChg chg="mod">
          <ac:chgData name="여희주" userId="d89d3b07-19a9-45b3-bb1f-7ed9abf95612" providerId="ADAL" clId="{C4743047-6D1E-41B5-936A-D0521B718232}" dt="2024-04-28T17:31:02.542" v="2116" actId="20577"/>
          <ac:spMkLst>
            <pc:docMk/>
            <pc:sldMk cId="1079592255" sldId="301"/>
            <ac:spMk id="3" creationId="{9375A187-2284-2CCA-6F06-8DB39FA9BA40}"/>
          </ac:spMkLst>
        </pc:spChg>
        <pc:spChg chg="del">
          <ac:chgData name="여희주" userId="d89d3b07-19a9-45b3-bb1f-7ed9abf95612" providerId="ADAL" clId="{C4743047-6D1E-41B5-936A-D0521B718232}" dt="2024-04-28T14:13:49.712" v="18" actId="478"/>
          <ac:spMkLst>
            <pc:docMk/>
            <pc:sldMk cId="1079592255" sldId="301"/>
            <ac:spMk id="4" creationId="{72A8FDF2-C6AF-1CBD-A311-C0F1C48E23F3}"/>
          </ac:spMkLst>
        </pc:spChg>
        <pc:spChg chg="add del mod">
          <ac:chgData name="여희주" userId="d89d3b07-19a9-45b3-bb1f-7ed9abf95612" providerId="ADAL" clId="{C4743047-6D1E-41B5-936A-D0521B718232}" dt="2024-04-28T15:45:57.330" v="56"/>
          <ac:spMkLst>
            <pc:docMk/>
            <pc:sldMk cId="1079592255" sldId="301"/>
            <ac:spMk id="6" creationId="{D396B6A6-8C8D-7D0B-CF39-7CF0437988BC}"/>
          </ac:spMkLst>
        </pc:spChg>
        <pc:spChg chg="del">
          <ac:chgData name="여희주" userId="d89d3b07-19a9-45b3-bb1f-7ed9abf95612" providerId="ADAL" clId="{C4743047-6D1E-41B5-936A-D0521B718232}" dt="2024-04-28T14:13:49.712" v="18" actId="478"/>
          <ac:spMkLst>
            <pc:docMk/>
            <pc:sldMk cId="1079592255" sldId="301"/>
            <ac:spMk id="8" creationId="{78CF9433-D662-0103-7374-F4EE4BB44976}"/>
          </ac:spMkLst>
        </pc:spChg>
        <pc:spChg chg="del">
          <ac:chgData name="여희주" userId="d89d3b07-19a9-45b3-bb1f-7ed9abf95612" providerId="ADAL" clId="{C4743047-6D1E-41B5-936A-D0521B718232}" dt="2024-04-28T14:13:49.712" v="18" actId="478"/>
          <ac:spMkLst>
            <pc:docMk/>
            <pc:sldMk cId="1079592255" sldId="301"/>
            <ac:spMk id="12" creationId="{5A773D3D-E38D-AD95-2A81-A8AE62C7FD9E}"/>
          </ac:spMkLst>
        </pc:spChg>
        <pc:spChg chg="add mod">
          <ac:chgData name="여희주" userId="d89d3b07-19a9-45b3-bb1f-7ed9abf95612" providerId="ADAL" clId="{C4743047-6D1E-41B5-936A-D0521B718232}" dt="2024-04-28T17:12:38.221" v="221" actId="403"/>
          <ac:spMkLst>
            <pc:docMk/>
            <pc:sldMk cId="1079592255" sldId="301"/>
            <ac:spMk id="13" creationId="{14B20BB8-3B9E-E99D-7A42-422EC18F2C58}"/>
          </ac:spMkLst>
        </pc:spChg>
        <pc:spChg chg="add del mod">
          <ac:chgData name="여희주" userId="d89d3b07-19a9-45b3-bb1f-7ed9abf95612" providerId="ADAL" clId="{C4743047-6D1E-41B5-936A-D0521B718232}" dt="2024-04-28T15:47:20.466" v="82" actId="478"/>
          <ac:spMkLst>
            <pc:docMk/>
            <pc:sldMk cId="1079592255" sldId="301"/>
            <ac:spMk id="14" creationId="{21BD1AF1-E019-E27E-3041-073B21B56B0C}"/>
          </ac:spMkLst>
        </pc:spChg>
        <pc:spChg chg="add mod">
          <ac:chgData name="여희주" userId="d89d3b07-19a9-45b3-bb1f-7ed9abf95612" providerId="ADAL" clId="{C4743047-6D1E-41B5-936A-D0521B718232}" dt="2024-04-28T17:15:23.392" v="253" actId="403"/>
          <ac:spMkLst>
            <pc:docMk/>
            <pc:sldMk cId="1079592255" sldId="301"/>
            <ac:spMk id="15" creationId="{AFA46A3C-2CB8-35C7-55AA-0AC255ED2969}"/>
          </ac:spMkLst>
        </pc:spChg>
        <pc:spChg chg="add mod">
          <ac:chgData name="여희주" userId="d89d3b07-19a9-45b3-bb1f-7ed9abf95612" providerId="ADAL" clId="{C4743047-6D1E-41B5-936A-D0521B718232}" dt="2024-04-28T17:17:15.163" v="432" actId="1076"/>
          <ac:spMkLst>
            <pc:docMk/>
            <pc:sldMk cId="1079592255" sldId="301"/>
            <ac:spMk id="16" creationId="{21B1251D-92E1-4F46-1B01-3B065BF458C0}"/>
          </ac:spMkLst>
        </pc:spChg>
        <pc:spChg chg="add mod">
          <ac:chgData name="여희주" userId="d89d3b07-19a9-45b3-bb1f-7ed9abf95612" providerId="ADAL" clId="{C4743047-6D1E-41B5-936A-D0521B718232}" dt="2024-04-28T17:17:35.895" v="453" actId="20577"/>
          <ac:spMkLst>
            <pc:docMk/>
            <pc:sldMk cId="1079592255" sldId="301"/>
            <ac:spMk id="17" creationId="{39164C91-9C2C-FAC6-0417-AE4C25C68CE3}"/>
          </ac:spMkLst>
        </pc:spChg>
        <pc:spChg chg="add mod">
          <ac:chgData name="여희주" userId="d89d3b07-19a9-45b3-bb1f-7ed9abf95612" providerId="ADAL" clId="{C4743047-6D1E-41B5-936A-D0521B718232}" dt="2024-04-28T17:18:28.952" v="566" actId="20577"/>
          <ac:spMkLst>
            <pc:docMk/>
            <pc:sldMk cId="1079592255" sldId="301"/>
            <ac:spMk id="18" creationId="{7ED8043E-B834-6C88-E9BA-16DA711C6895}"/>
          </ac:spMkLst>
        </pc:spChg>
        <pc:spChg chg="add mod">
          <ac:chgData name="여희주" userId="d89d3b07-19a9-45b3-bb1f-7ed9abf95612" providerId="ADAL" clId="{C4743047-6D1E-41B5-936A-D0521B718232}" dt="2024-04-28T17:18:49.429" v="577" actId="20577"/>
          <ac:spMkLst>
            <pc:docMk/>
            <pc:sldMk cId="1079592255" sldId="301"/>
            <ac:spMk id="19" creationId="{D1105D1B-70C9-4A82-0C5D-FEFA5E8742B5}"/>
          </ac:spMkLst>
        </pc:spChg>
        <pc:spChg chg="add mod">
          <ac:chgData name="여희주" userId="d89d3b07-19a9-45b3-bb1f-7ed9abf95612" providerId="ADAL" clId="{C4743047-6D1E-41B5-936A-D0521B718232}" dt="2024-04-28T17:19:43.104" v="647" actId="20577"/>
          <ac:spMkLst>
            <pc:docMk/>
            <pc:sldMk cId="1079592255" sldId="301"/>
            <ac:spMk id="20" creationId="{3FC732A7-16B7-C3FF-E81F-DAC783239A70}"/>
          </ac:spMkLst>
        </pc:spChg>
        <pc:grpChg chg="del">
          <ac:chgData name="여희주" userId="d89d3b07-19a9-45b3-bb1f-7ed9abf95612" providerId="ADAL" clId="{C4743047-6D1E-41B5-936A-D0521B718232}" dt="2024-04-28T14:13:49.712" v="18" actId="478"/>
          <ac:grpSpMkLst>
            <pc:docMk/>
            <pc:sldMk cId="1079592255" sldId="301"/>
            <ac:grpSpMk id="7" creationId="{E6544114-718F-1594-9E6C-48BC3C621957}"/>
          </ac:grpSpMkLst>
        </pc:grpChg>
        <pc:grpChg chg="del">
          <ac:chgData name="여희주" userId="d89d3b07-19a9-45b3-bb1f-7ed9abf95612" providerId="ADAL" clId="{C4743047-6D1E-41B5-936A-D0521B718232}" dt="2024-04-28T14:13:49.712" v="18" actId="478"/>
          <ac:grpSpMkLst>
            <pc:docMk/>
            <pc:sldMk cId="1079592255" sldId="301"/>
            <ac:grpSpMk id="9" creationId="{35B59095-4A48-B4C8-589E-AEC6403DAEBA}"/>
          </ac:grpSpMkLst>
        </pc:grpChg>
      </pc:sldChg>
      <pc:sldChg chg="del">
        <pc:chgData name="여희주" userId="d89d3b07-19a9-45b3-bb1f-7ed9abf95612" providerId="ADAL" clId="{C4743047-6D1E-41B5-936A-D0521B718232}" dt="2024-04-28T14:33:56.419" v="19" actId="47"/>
        <pc:sldMkLst>
          <pc:docMk/>
          <pc:sldMk cId="1972540816" sldId="303"/>
        </pc:sldMkLst>
      </pc:sldChg>
      <pc:sldChg chg="del">
        <pc:chgData name="여희주" userId="d89d3b07-19a9-45b3-bb1f-7ed9abf95612" providerId="ADAL" clId="{C4743047-6D1E-41B5-936A-D0521B718232}" dt="2024-04-28T14:33:57.491" v="20" actId="47"/>
        <pc:sldMkLst>
          <pc:docMk/>
          <pc:sldMk cId="4252131248" sldId="308"/>
        </pc:sldMkLst>
      </pc:sldChg>
      <pc:sldChg chg="del">
        <pc:chgData name="여희주" userId="d89d3b07-19a9-45b3-bb1f-7ed9abf95612" providerId="ADAL" clId="{C4743047-6D1E-41B5-936A-D0521B718232}" dt="2024-04-28T14:33:58.767" v="21" actId="47"/>
        <pc:sldMkLst>
          <pc:docMk/>
          <pc:sldMk cId="2725457180" sldId="309"/>
        </pc:sldMkLst>
      </pc:sldChg>
      <pc:sldChg chg="del">
        <pc:chgData name="여희주" userId="d89d3b07-19a9-45b3-bb1f-7ed9abf95612" providerId="ADAL" clId="{C4743047-6D1E-41B5-936A-D0521B718232}" dt="2024-04-28T14:33:59.717" v="22" actId="47"/>
        <pc:sldMkLst>
          <pc:docMk/>
          <pc:sldMk cId="267102934" sldId="310"/>
        </pc:sldMkLst>
      </pc:sldChg>
      <pc:sldChg chg="del">
        <pc:chgData name="여희주" userId="d89d3b07-19a9-45b3-bb1f-7ed9abf95612" providerId="ADAL" clId="{C4743047-6D1E-41B5-936A-D0521B718232}" dt="2024-04-28T17:53:42.156" v="4747" actId="47"/>
        <pc:sldMkLst>
          <pc:docMk/>
          <pc:sldMk cId="868283634" sldId="311"/>
        </pc:sldMkLst>
      </pc:sldChg>
      <pc:sldChg chg="delSp new del mod">
        <pc:chgData name="여희주" userId="d89d3b07-19a9-45b3-bb1f-7ed9abf95612" providerId="ADAL" clId="{C4743047-6D1E-41B5-936A-D0521B718232}" dt="2024-04-28T17:31:20.943" v="2118" actId="47"/>
        <pc:sldMkLst>
          <pc:docMk/>
          <pc:sldMk cId="1160947218" sldId="312"/>
        </pc:sldMkLst>
        <pc:spChg chg="del">
          <ac:chgData name="여희주" userId="d89d3b07-19a9-45b3-bb1f-7ed9abf95612" providerId="ADAL" clId="{C4743047-6D1E-41B5-936A-D0521B718232}" dt="2024-04-28T17:28:17.562" v="1907" actId="478"/>
          <ac:spMkLst>
            <pc:docMk/>
            <pc:sldMk cId="1160947218" sldId="312"/>
            <ac:spMk id="2" creationId="{959437DB-C2DB-E73C-6508-F550B98638A1}"/>
          </ac:spMkLst>
        </pc:spChg>
        <pc:spChg chg="del">
          <ac:chgData name="여희주" userId="d89d3b07-19a9-45b3-bb1f-7ed9abf95612" providerId="ADAL" clId="{C4743047-6D1E-41B5-936A-D0521B718232}" dt="2024-04-28T17:28:17.562" v="1907" actId="478"/>
          <ac:spMkLst>
            <pc:docMk/>
            <pc:sldMk cId="1160947218" sldId="312"/>
            <ac:spMk id="3" creationId="{770E3FF3-EC62-5143-08FC-C38950325F64}"/>
          </ac:spMkLst>
        </pc:spChg>
      </pc:sldChg>
      <pc:sldChg chg="delSp modSp add mod modNotesTx">
        <pc:chgData name="여희주" userId="d89d3b07-19a9-45b3-bb1f-7ed9abf95612" providerId="ADAL" clId="{C4743047-6D1E-41B5-936A-D0521B718232}" dt="2024-04-28T17:54:51.007" v="5063" actId="20577"/>
        <pc:sldMkLst>
          <pc:docMk/>
          <pc:sldMk cId="920352693" sldId="313"/>
        </pc:sldMkLst>
        <pc:spChg chg="mod">
          <ac:chgData name="여희주" userId="d89d3b07-19a9-45b3-bb1f-7ed9abf95612" providerId="ADAL" clId="{C4743047-6D1E-41B5-936A-D0521B718232}" dt="2024-04-28T17:34:34.330" v="2446" actId="1076"/>
          <ac:spMkLst>
            <pc:docMk/>
            <pc:sldMk cId="920352693" sldId="313"/>
            <ac:spMk id="13" creationId="{14B20BB8-3B9E-E99D-7A42-422EC18F2C58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15" creationId="{AFA46A3C-2CB8-35C7-55AA-0AC255ED2969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16" creationId="{21B1251D-92E1-4F46-1B01-3B065BF458C0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17" creationId="{39164C91-9C2C-FAC6-0417-AE4C25C68CE3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18" creationId="{7ED8043E-B834-6C88-E9BA-16DA711C6895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19" creationId="{D1105D1B-70C9-4A82-0C5D-FEFA5E8742B5}"/>
          </ac:spMkLst>
        </pc:spChg>
        <pc:spChg chg="del">
          <ac:chgData name="여희주" userId="d89d3b07-19a9-45b3-bb1f-7ed9abf95612" providerId="ADAL" clId="{C4743047-6D1E-41B5-936A-D0521B718232}" dt="2024-04-28T17:31:29.619" v="2119" actId="478"/>
          <ac:spMkLst>
            <pc:docMk/>
            <pc:sldMk cId="920352693" sldId="313"/>
            <ac:spMk id="20" creationId="{3FC732A7-16B7-C3FF-E81F-DAC783239A70}"/>
          </ac:spMkLst>
        </pc:spChg>
      </pc:sldChg>
      <pc:sldChg chg="addSp delSp modSp add mod modNotesTx">
        <pc:chgData name="여희주" userId="d89d3b07-19a9-45b3-bb1f-7ed9abf95612" providerId="ADAL" clId="{C4743047-6D1E-41B5-936A-D0521B718232}" dt="2024-04-28T18:58:36.420" v="7313" actId="20577"/>
        <pc:sldMkLst>
          <pc:docMk/>
          <pc:sldMk cId="2996685611" sldId="314"/>
        </pc:sldMkLst>
        <pc:spChg chg="mod">
          <ac:chgData name="여희주" userId="d89d3b07-19a9-45b3-bb1f-7ed9abf95612" providerId="ADAL" clId="{C4743047-6D1E-41B5-936A-D0521B718232}" dt="2024-04-28T17:57:51.783" v="5098" actId="20577"/>
          <ac:spMkLst>
            <pc:docMk/>
            <pc:sldMk cId="2996685611" sldId="314"/>
            <ac:spMk id="3" creationId="{9375A187-2284-2CCA-6F06-8DB39FA9BA40}"/>
          </ac:spMkLst>
        </pc:spChg>
        <pc:spChg chg="mod">
          <ac:chgData name="여희주" userId="d89d3b07-19a9-45b3-bb1f-7ed9abf95612" providerId="ADAL" clId="{C4743047-6D1E-41B5-936A-D0521B718232}" dt="2024-04-28T18:21:43.528" v="5567" actId="1076"/>
          <ac:spMkLst>
            <pc:docMk/>
            <pc:sldMk cId="2996685611" sldId="314"/>
            <ac:spMk id="13" creationId="{14B20BB8-3B9E-E99D-7A42-422EC18F2C58}"/>
          </ac:spMkLst>
        </pc:spChg>
        <pc:picChg chg="add del mod">
          <ac:chgData name="여희주" userId="d89d3b07-19a9-45b3-bb1f-7ed9abf95612" providerId="ADAL" clId="{C4743047-6D1E-41B5-936A-D0521B718232}" dt="2024-04-28T18:21:35.706" v="5564" actId="478"/>
          <ac:picMkLst>
            <pc:docMk/>
            <pc:sldMk cId="2996685611" sldId="314"/>
            <ac:picMk id="4" creationId="{B6DB293E-8B39-66D6-CFD4-0D41CC76B034}"/>
          </ac:picMkLst>
        </pc:picChg>
        <pc:picChg chg="add del mod">
          <ac:chgData name="여희주" userId="d89d3b07-19a9-45b3-bb1f-7ed9abf95612" providerId="ADAL" clId="{C4743047-6D1E-41B5-936A-D0521B718232}" dt="2024-04-28T18:21:04.491" v="5561" actId="478"/>
          <ac:picMkLst>
            <pc:docMk/>
            <pc:sldMk cId="2996685611" sldId="314"/>
            <ac:picMk id="6" creationId="{EFF925FE-9C77-E527-FC4C-253F96A798C7}"/>
          </ac:picMkLst>
        </pc:picChg>
        <pc:picChg chg="add del mod">
          <ac:chgData name="여희주" userId="d89d3b07-19a9-45b3-bb1f-7ed9abf95612" providerId="ADAL" clId="{C4743047-6D1E-41B5-936A-D0521B718232}" dt="2024-04-28T18:24:06.106" v="5775" actId="478"/>
          <ac:picMkLst>
            <pc:docMk/>
            <pc:sldMk cId="2996685611" sldId="314"/>
            <ac:picMk id="8" creationId="{2CCBA9A2-F861-7BE5-9F9E-63DE46E1865F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10" creationId="{174965CF-D81A-3D1E-9BBA-FE4DF9A7C14C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12" creationId="{180A375E-A50A-62D3-F320-38214CD64A29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15" creationId="{E346E75C-5F73-BC0A-2818-FBAD451B5DC9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17" creationId="{88B34D5F-96DF-9AEE-CF65-45982DC3816E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19" creationId="{40A37C86-FE36-9E08-52F8-90E7A17D8B61}"/>
          </ac:picMkLst>
        </pc:picChg>
        <pc:picChg chg="add del mod">
          <ac:chgData name="여희주" userId="d89d3b07-19a9-45b3-bb1f-7ed9abf95612" providerId="ADAL" clId="{C4743047-6D1E-41B5-936A-D0521B718232}" dt="2024-04-28T18:53:50.914" v="6930" actId="22"/>
          <ac:picMkLst>
            <pc:docMk/>
            <pc:sldMk cId="2996685611" sldId="314"/>
            <ac:picMk id="21" creationId="{817BACC5-4386-B4A7-F12D-F658AC7D47F4}"/>
          </ac:picMkLst>
        </pc:picChg>
        <pc:picChg chg="add mod">
          <ac:chgData name="여희주" userId="d89d3b07-19a9-45b3-bb1f-7ed9abf95612" providerId="ADAL" clId="{C4743047-6D1E-41B5-936A-D0521B718232}" dt="2024-04-28T18:58:27.463" v="7308" actId="12788"/>
          <ac:picMkLst>
            <pc:docMk/>
            <pc:sldMk cId="2996685611" sldId="314"/>
            <ac:picMk id="22" creationId="{66569EEC-1E6F-B0E7-B290-40281D962E5A}"/>
          </ac:picMkLst>
        </pc:picChg>
      </pc:sldChg>
      <pc:sldChg chg="new del">
        <pc:chgData name="여희주" userId="d89d3b07-19a9-45b3-bb1f-7ed9abf95612" providerId="ADAL" clId="{C4743047-6D1E-41B5-936A-D0521B718232}" dt="2024-04-28T17:54:57.247" v="5065" actId="47"/>
        <pc:sldMkLst>
          <pc:docMk/>
          <pc:sldMk cId="4213966782" sldId="314"/>
        </pc:sldMkLst>
      </pc:sldChg>
      <pc:sldChg chg="addSp delSp modSp new del mod modNotesTx">
        <pc:chgData name="여희주" userId="d89d3b07-19a9-45b3-bb1f-7ed9abf95612" providerId="ADAL" clId="{C4743047-6D1E-41B5-936A-D0521B718232}" dt="2024-04-28T18:58:37.544" v="7314" actId="47"/>
        <pc:sldMkLst>
          <pc:docMk/>
          <pc:sldMk cId="530742577" sldId="315"/>
        </pc:sldMkLst>
        <pc:spChg chg="del">
          <ac:chgData name="여희주" userId="d89d3b07-19a9-45b3-bb1f-7ed9abf95612" providerId="ADAL" clId="{C4743047-6D1E-41B5-936A-D0521B718232}" dt="2024-04-28T18:30:16.520" v="6429" actId="478"/>
          <ac:spMkLst>
            <pc:docMk/>
            <pc:sldMk cId="530742577" sldId="315"/>
            <ac:spMk id="2" creationId="{A24DFB3A-EE46-1D77-02D5-CA8FA8192B41}"/>
          </ac:spMkLst>
        </pc:spChg>
        <pc:spChg chg="del">
          <ac:chgData name="여희주" userId="d89d3b07-19a9-45b3-bb1f-7ed9abf95612" providerId="ADAL" clId="{C4743047-6D1E-41B5-936A-D0521B718232}" dt="2024-04-28T18:30:16.520" v="6429" actId="478"/>
          <ac:spMkLst>
            <pc:docMk/>
            <pc:sldMk cId="530742577" sldId="315"/>
            <ac:spMk id="3" creationId="{A05BDB5E-2F34-2668-77CC-0D3BF653B1CE}"/>
          </ac:spMkLst>
        </pc:spChg>
        <pc:spChg chg="add mod">
          <ac:chgData name="여희주" userId="d89d3b07-19a9-45b3-bb1f-7ed9abf95612" providerId="ADAL" clId="{C4743047-6D1E-41B5-936A-D0521B718232}" dt="2024-04-28T18:30:20.993" v="6430"/>
          <ac:spMkLst>
            <pc:docMk/>
            <pc:sldMk cId="530742577" sldId="315"/>
            <ac:spMk id="4" creationId="{288A8981-2022-8E16-FA2B-371C4A58FD95}"/>
          </ac:spMkLst>
        </pc:spChg>
        <pc:picChg chg="add del mod">
          <ac:chgData name="여희주" userId="d89d3b07-19a9-45b3-bb1f-7ed9abf95612" providerId="ADAL" clId="{C4743047-6D1E-41B5-936A-D0521B718232}" dt="2024-04-28T18:58:15.092" v="7305" actId="21"/>
          <ac:picMkLst>
            <pc:docMk/>
            <pc:sldMk cId="530742577" sldId="315"/>
            <ac:picMk id="6" creationId="{66569EEC-1E6F-B0E7-B290-40281D962E5A}"/>
          </ac:picMkLst>
        </pc:picChg>
        <pc:picChg chg="add del mod">
          <ac:chgData name="여희주" userId="d89d3b07-19a9-45b3-bb1f-7ed9abf95612" providerId="ADAL" clId="{C4743047-6D1E-41B5-936A-D0521B718232}" dt="2024-04-28T18:57:52.702" v="7299" actId="21"/>
          <ac:picMkLst>
            <pc:docMk/>
            <pc:sldMk cId="530742577" sldId="315"/>
            <ac:picMk id="8" creationId="{17452708-1470-6396-1E76-AC555131B5D1}"/>
          </ac:picMkLst>
        </pc:picChg>
      </pc:sldChg>
      <pc:sldChg chg="addSp delSp modSp add mod modNotesTx">
        <pc:chgData name="여희주" userId="d89d3b07-19a9-45b3-bb1f-7ed9abf95612" providerId="ADAL" clId="{C4743047-6D1E-41B5-936A-D0521B718232}" dt="2024-04-28T19:00:37.890" v="7814" actId="20577"/>
        <pc:sldMkLst>
          <pc:docMk/>
          <pc:sldMk cId="2536573209" sldId="316"/>
        </pc:sldMkLst>
        <pc:picChg chg="del">
          <ac:chgData name="여희주" userId="d89d3b07-19a9-45b3-bb1f-7ed9abf95612" providerId="ADAL" clId="{C4743047-6D1E-41B5-936A-D0521B718232}" dt="2024-04-28T18:58:00.041" v="7302" actId="478"/>
          <ac:picMkLst>
            <pc:docMk/>
            <pc:sldMk cId="2536573209" sldId="316"/>
            <ac:picMk id="6" creationId="{66569EEC-1E6F-B0E7-B290-40281D962E5A}"/>
          </ac:picMkLst>
        </pc:picChg>
        <pc:picChg chg="add mod">
          <ac:chgData name="여희주" userId="d89d3b07-19a9-45b3-bb1f-7ed9abf95612" providerId="ADAL" clId="{C4743047-6D1E-41B5-936A-D0521B718232}" dt="2024-04-28T18:58:00.405" v="7303"/>
          <ac:picMkLst>
            <pc:docMk/>
            <pc:sldMk cId="2536573209" sldId="316"/>
            <ac:picMk id="8" creationId="{17452708-1470-6396-1E76-AC555131B5D1}"/>
          </ac:picMkLst>
        </pc:picChg>
      </pc:sldChg>
      <pc:sldChg chg="addSp delSp modSp new mod modNotesTx">
        <pc:chgData name="여희주" userId="d89d3b07-19a9-45b3-bb1f-7ed9abf95612" providerId="ADAL" clId="{C4743047-6D1E-41B5-936A-D0521B718232}" dt="2024-04-28T19:08:06.908" v="8910" actId="12789"/>
        <pc:sldMkLst>
          <pc:docMk/>
          <pc:sldMk cId="302033913" sldId="317"/>
        </pc:sldMkLst>
        <pc:spChg chg="del">
          <ac:chgData name="여희주" userId="d89d3b07-19a9-45b3-bb1f-7ed9abf95612" providerId="ADAL" clId="{C4743047-6D1E-41B5-936A-D0521B718232}" dt="2024-04-28T19:00:44.649" v="7816" actId="478"/>
          <ac:spMkLst>
            <pc:docMk/>
            <pc:sldMk cId="302033913" sldId="317"/>
            <ac:spMk id="2" creationId="{663ECC6A-674D-B09A-DC5F-660640131A34}"/>
          </ac:spMkLst>
        </pc:spChg>
        <pc:spChg chg="del">
          <ac:chgData name="여희주" userId="d89d3b07-19a9-45b3-bb1f-7ed9abf95612" providerId="ADAL" clId="{C4743047-6D1E-41B5-936A-D0521B718232}" dt="2024-04-28T19:00:44.649" v="7816" actId="478"/>
          <ac:spMkLst>
            <pc:docMk/>
            <pc:sldMk cId="302033913" sldId="317"/>
            <ac:spMk id="3" creationId="{1F10646F-30DE-D73F-1A69-17307F973818}"/>
          </ac:spMkLst>
        </pc:spChg>
        <pc:spChg chg="add del mod">
          <ac:chgData name="여희주" userId="d89d3b07-19a9-45b3-bb1f-7ed9abf95612" providerId="ADAL" clId="{C4743047-6D1E-41B5-936A-D0521B718232}" dt="2024-04-28T19:01:10.185" v="7840" actId="478"/>
          <ac:spMkLst>
            <pc:docMk/>
            <pc:sldMk cId="302033913" sldId="317"/>
            <ac:spMk id="4" creationId="{72DB44DE-738D-DC6F-01E0-7B09476B4730}"/>
          </ac:spMkLst>
        </pc:spChg>
        <pc:spChg chg="add del mod">
          <ac:chgData name="여희주" userId="d89d3b07-19a9-45b3-bb1f-7ed9abf95612" providerId="ADAL" clId="{C4743047-6D1E-41B5-936A-D0521B718232}" dt="2024-04-28T19:01:12.930" v="7841" actId="478"/>
          <ac:spMkLst>
            <pc:docMk/>
            <pc:sldMk cId="302033913" sldId="317"/>
            <ac:spMk id="6" creationId="{0318FBAA-F818-193B-D3EB-F5B2E07BEA24}"/>
          </ac:spMkLst>
        </pc:spChg>
        <pc:spChg chg="add mod">
          <ac:chgData name="여희주" userId="d89d3b07-19a9-45b3-bb1f-7ed9abf95612" providerId="ADAL" clId="{C4743047-6D1E-41B5-936A-D0521B718232}" dt="2024-04-28T19:08:06.908" v="8910" actId="12789"/>
          <ac:spMkLst>
            <pc:docMk/>
            <pc:sldMk cId="302033913" sldId="317"/>
            <ac:spMk id="7" creationId="{BD36869E-799B-1D5A-E4A7-9F522E763F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2A9-8CED-D4BB-EEEC-55D83B7F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F0887-CC56-759F-A6FA-A640C4A8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B123B-F37C-0520-3CCF-CA21818F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초반에는 </a:t>
            </a:r>
            <a:r>
              <a:rPr lang="en-US" altLang="ko-KR" dirty="0"/>
              <a:t>read command</a:t>
            </a:r>
            <a:r>
              <a:rPr lang="ko-KR" altLang="en-US" dirty="0"/>
              <a:t>를 중심으로 코드를 분석해보았으나 거의 모든 코드에서 이미 주소가 할당되었으며 앞서 저희가 계속해서 다뤘던 형태의 데이터에 접근했습니다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third party </a:t>
            </a:r>
            <a:r>
              <a:rPr lang="ko-KR" altLang="en-US" dirty="0"/>
              <a:t>라이브러리들의 기능을 전체적으로 정리해보았고 이 중 </a:t>
            </a:r>
            <a:r>
              <a:rPr lang="ko-KR" altLang="en-US" dirty="0" err="1"/>
              <a:t>등간격</a:t>
            </a:r>
            <a:r>
              <a:rPr lang="ko-KR" altLang="en-US" dirty="0"/>
              <a:t> 원인과 관련이 있다고 추정되는 라이브러리의 기능을 중심으로 코드를 분석하고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Third</a:t>
            </a:r>
            <a:r>
              <a:rPr lang="ko-KR" altLang="en-US" dirty="0"/>
              <a:t> </a:t>
            </a:r>
            <a:r>
              <a:rPr lang="en-US" altLang="ko-KR" dirty="0"/>
              <a:t>party</a:t>
            </a:r>
            <a:r>
              <a:rPr lang="ko-KR" altLang="en-US" dirty="0"/>
              <a:t>는 사실 대부분이 </a:t>
            </a:r>
            <a:r>
              <a:rPr lang="en-US" altLang="ko-KR" dirty="0" err="1"/>
              <a:t>liteX</a:t>
            </a:r>
            <a:r>
              <a:rPr lang="en-US" altLang="ko-KR" dirty="0"/>
              <a:t> </a:t>
            </a:r>
            <a:r>
              <a:rPr lang="ko-KR" altLang="en-US" dirty="0"/>
              <a:t>라이브러리와 관련되어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LiteX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FPGA </a:t>
            </a:r>
            <a:r>
              <a:rPr lang="ko-KR" altLang="en-US" dirty="0"/>
              <a:t>코어와 </a:t>
            </a:r>
            <a:r>
              <a:rPr lang="en-US" altLang="ko-KR" dirty="0"/>
              <a:t>System on Chip, SoC</a:t>
            </a:r>
            <a:r>
              <a:rPr lang="ko-KR" altLang="en-US" dirty="0"/>
              <a:t>를 생성하는 인프라를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LiteX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sub </a:t>
            </a:r>
            <a:r>
              <a:rPr lang="en-US" altLang="ko-KR" dirty="0" err="1"/>
              <a:t>packag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Litex.gen</a:t>
            </a:r>
            <a:r>
              <a:rPr lang="ko-KR" altLang="en-US" dirty="0"/>
              <a:t>은 </a:t>
            </a:r>
            <a:r>
              <a:rPr lang="en-US" altLang="ko-KR" dirty="0" err="1"/>
              <a:t>Migen</a:t>
            </a:r>
            <a:r>
              <a:rPr lang="ko-KR" altLang="en-US" dirty="0"/>
              <a:t>과 함께 특정 하드웨어 모듈과 </a:t>
            </a:r>
            <a:r>
              <a:rPr lang="en-US" altLang="ko-KR" dirty="0"/>
              <a:t>HDL </a:t>
            </a:r>
            <a:r>
              <a:rPr lang="ko-KR" altLang="en-US" dirty="0"/>
              <a:t>코드 생성에 사용됩니다</a:t>
            </a:r>
            <a:r>
              <a:rPr lang="en-US" altLang="ko-KR" dirty="0"/>
              <a:t>. </a:t>
            </a:r>
            <a:r>
              <a:rPr lang="ko-KR" altLang="en-US" dirty="0"/>
              <a:t>이렇게 생성된 모듈은 </a:t>
            </a:r>
            <a:r>
              <a:rPr lang="en-US" altLang="ko-KR" dirty="0" err="1"/>
              <a:t>LiteX</a:t>
            </a:r>
            <a:r>
              <a:rPr lang="en-US" altLang="ko-KR" dirty="0"/>
              <a:t> SoC</a:t>
            </a:r>
            <a:r>
              <a:rPr lang="ko-KR" altLang="en-US" dirty="0"/>
              <a:t>에 통합될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Litex.build</a:t>
            </a:r>
            <a:r>
              <a:rPr lang="ko-KR" altLang="en-US" dirty="0"/>
              <a:t>는 사용자가 설계한 </a:t>
            </a:r>
            <a:r>
              <a:rPr lang="en-US" altLang="ko-KR" dirty="0"/>
              <a:t>HDL </a:t>
            </a:r>
            <a:r>
              <a:rPr lang="ko-KR" altLang="en-US" dirty="0"/>
              <a:t>코드를 </a:t>
            </a:r>
            <a:r>
              <a:rPr lang="ko-KR" altLang="en-US" dirty="0" err="1"/>
              <a:t>비트스트림으로</a:t>
            </a:r>
            <a:r>
              <a:rPr lang="ko-KR" altLang="en-US" dirty="0"/>
              <a:t> 컴파일하는 데 필요한 모든 도구를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litex.soc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를 구축하기 위한 정의 및 모듈을 제공하는데 이는 버스</a:t>
            </a:r>
            <a:r>
              <a:rPr lang="en-US" altLang="ko-KR" dirty="0"/>
              <a:t>, </a:t>
            </a:r>
            <a:r>
              <a:rPr lang="ko-KR" altLang="en-US" dirty="0"/>
              <a:t>뱅크</a:t>
            </a:r>
            <a:r>
              <a:rPr lang="en-US" altLang="ko-KR" dirty="0"/>
              <a:t>, </a:t>
            </a:r>
            <a:r>
              <a:rPr lang="ko-KR" altLang="en-US" dirty="0"/>
              <a:t>플로우와 같은 모듈을 포함합니다</a:t>
            </a:r>
            <a:r>
              <a:rPr lang="en-US" altLang="ko-KR" dirty="0"/>
              <a:t>. </a:t>
            </a:r>
            <a:r>
              <a:rPr lang="ko-KR" altLang="en-US" dirty="0"/>
              <a:t>사용자는 이러한 모듈을 사용해 </a:t>
            </a:r>
            <a:r>
              <a:rPr lang="en-US" altLang="ko-KR" dirty="0"/>
              <a:t>SoC</a:t>
            </a:r>
            <a:r>
              <a:rPr lang="ko-KR" altLang="en-US" dirty="0"/>
              <a:t>를 빌드하고 </a:t>
            </a:r>
            <a:r>
              <a:rPr lang="en-US" altLang="ko-KR" dirty="0"/>
              <a:t>FPGA</a:t>
            </a:r>
            <a:r>
              <a:rPr lang="ko-KR" altLang="en-US" dirty="0"/>
              <a:t>에서 실행할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5E0F-ACBB-00F1-CDDF-8F71BAA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49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2A9-8CED-D4BB-EEEC-55D83B7F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F0887-CC56-759F-A6FA-A640C4A8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B123B-F37C-0520-3CCF-CA21818F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라이브러리들은 이름에서 알 수 있듯이 </a:t>
            </a:r>
            <a:r>
              <a:rPr lang="en-US" altLang="ko-KR" dirty="0" err="1"/>
              <a:t>litex</a:t>
            </a:r>
            <a:r>
              <a:rPr lang="ko-KR" altLang="en-US" dirty="0"/>
              <a:t>와 관련된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이름을 통해 대략적인 기능을 알 수 있지만</a:t>
            </a:r>
            <a:r>
              <a:rPr lang="en-US" altLang="ko-KR" dirty="0"/>
              <a:t>, </a:t>
            </a:r>
            <a:r>
              <a:rPr lang="ko-KR" altLang="en-US" dirty="0"/>
              <a:t>몇가지 보충 설명을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LiteHyperBus</a:t>
            </a:r>
            <a:r>
              <a:rPr lang="ko-KR" altLang="en-US" dirty="0"/>
              <a:t>의 </a:t>
            </a:r>
            <a:r>
              <a:rPr lang="ko-KR" altLang="en-US" dirty="0" err="1"/>
              <a:t>하이퍼버스는</a:t>
            </a:r>
            <a:r>
              <a:rPr lang="ko-KR" altLang="en-US" dirty="0"/>
              <a:t> 고속 메모리 인터페이스로</a:t>
            </a:r>
            <a:r>
              <a:rPr lang="en-US" altLang="ko-KR" dirty="0"/>
              <a:t>, </a:t>
            </a:r>
            <a:r>
              <a:rPr lang="ko-KR" altLang="en-US" dirty="0"/>
              <a:t>외부 메모리 장치와 </a:t>
            </a:r>
            <a:r>
              <a:rPr lang="en-US" altLang="ko-KR" dirty="0"/>
              <a:t>FPGA </a:t>
            </a:r>
            <a:r>
              <a:rPr lang="ko-KR" altLang="en-US" dirty="0"/>
              <a:t>사이의 통신을 담당합니다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LiteiCLink</a:t>
            </a:r>
            <a:r>
              <a:rPr lang="ko-KR" altLang="en-US" dirty="0"/>
              <a:t>에서 제공하는 기능 중 병렬 데이터를 직렬로 변환하거나</a:t>
            </a:r>
            <a:r>
              <a:rPr lang="en-US" altLang="ko-KR" dirty="0"/>
              <a:t>, </a:t>
            </a:r>
            <a:r>
              <a:rPr lang="ko-KR" altLang="en-US" dirty="0"/>
              <a:t>그 반대로 직렬에서 병렬로 변환하는 </a:t>
            </a:r>
            <a:r>
              <a:rPr lang="en-US" altLang="ko-KR" dirty="0" err="1"/>
              <a:t>Serilizer</a:t>
            </a:r>
            <a:r>
              <a:rPr lang="ko-KR" altLang="en-US" dirty="0"/>
              <a:t>와 </a:t>
            </a:r>
            <a:r>
              <a:rPr lang="en-US" altLang="ko-KR" dirty="0" err="1"/>
              <a:t>Deserializer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이 기능을 통해 칩의 비트를 읽어오는 것이라 추정하여 관련 코드를 더 분석해보았습니다</a:t>
            </a:r>
            <a:r>
              <a:rPr lang="en-US" altLang="ko-KR" dirty="0"/>
              <a:t>. </a:t>
            </a:r>
            <a:r>
              <a:rPr lang="ko-KR" altLang="en-US" dirty="0"/>
              <a:t>이는 나머지 라이브러리에 대해 간략히 설명한 후에 설명해드리도록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LiteCPIe</a:t>
            </a:r>
            <a:r>
              <a:rPr lang="ko-KR" altLang="en-US" dirty="0"/>
              <a:t>는 </a:t>
            </a:r>
            <a:r>
              <a:rPr lang="en-US" altLang="ko-KR" dirty="0"/>
              <a:t>FPGA </a:t>
            </a:r>
            <a:r>
              <a:rPr lang="ko-KR" altLang="en-US" dirty="0"/>
              <a:t>내부의 하드웨어 코어인 </a:t>
            </a:r>
            <a:r>
              <a:rPr lang="en-US" altLang="ko-KR" dirty="0"/>
              <a:t>PCIe </a:t>
            </a:r>
            <a:r>
              <a:rPr lang="ko-KR" altLang="en-US" dirty="0"/>
              <a:t>코어를 제공합니다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MMAP(Memory Mapped)</a:t>
            </a:r>
            <a:r>
              <a:rPr lang="ko-KR" altLang="en-US" dirty="0"/>
              <a:t>라는 기능을 지원하는데 이는 </a:t>
            </a:r>
            <a:r>
              <a:rPr lang="en-US" altLang="ko-KR" dirty="0"/>
              <a:t>PCIe </a:t>
            </a:r>
            <a:r>
              <a:rPr lang="ko-KR" altLang="en-US" dirty="0"/>
              <a:t>디바이스의 메모리를 호스트 시스템의 주소 공간에 매핑합니다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외에도 </a:t>
            </a:r>
            <a:r>
              <a:rPr lang="en-US" altLang="ko-KR" dirty="0" err="1"/>
              <a:t>Migen</a:t>
            </a:r>
            <a:r>
              <a:rPr lang="en-US" altLang="ko-KR" dirty="0"/>
              <a:t>, </a:t>
            </a:r>
            <a:r>
              <a:rPr lang="en-US" altLang="ko-KR" dirty="0" err="1"/>
              <a:t>verilator</a:t>
            </a:r>
            <a:r>
              <a:rPr lang="en-US" altLang="ko-KR" dirty="0"/>
              <a:t> </a:t>
            </a:r>
            <a:r>
              <a:rPr lang="ko-KR" altLang="en-US" dirty="0"/>
              <a:t>등 몇 가지 라이브러리가 더 있지만 관련성이 낮다고 판단해 현재는 이 라이브러리들 위주로 코드를 분석하고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5E0F-ACBB-00F1-CDDF-8F71BAA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51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2A9-8CED-D4BB-EEEC-55D83B7F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F0887-CC56-759F-A6FA-A640C4A8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B123B-F37C-0520-3CCF-CA21818F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말씀드렸던 </a:t>
            </a:r>
            <a:r>
              <a:rPr lang="en-US" altLang="ko-KR" dirty="0"/>
              <a:t>serializer</a:t>
            </a:r>
            <a:r>
              <a:rPr lang="ko-KR" altLang="en-US" dirty="0"/>
              <a:t>와 </a:t>
            </a:r>
            <a:r>
              <a:rPr lang="en-US" altLang="ko-KR" dirty="0" err="1"/>
              <a:t>deserailizer</a:t>
            </a:r>
            <a:r>
              <a:rPr lang="ko-KR" altLang="en-US" dirty="0"/>
              <a:t>는 </a:t>
            </a:r>
            <a:r>
              <a:rPr lang="en-US" altLang="ko-KR" dirty="0" err="1"/>
              <a:t>liteiclink</a:t>
            </a:r>
            <a:r>
              <a:rPr lang="ko-KR" altLang="en-US" dirty="0"/>
              <a:t>의 </a:t>
            </a:r>
            <a:r>
              <a:rPr lang="en-US" altLang="ko-KR" dirty="0" err="1"/>
              <a:t>serdes</a:t>
            </a:r>
            <a:r>
              <a:rPr lang="ko-KR" altLang="en-US" dirty="0"/>
              <a:t>에 있는데 이는 사용하는 </a:t>
            </a:r>
            <a:r>
              <a:rPr lang="en-US" altLang="ko-KR" dirty="0"/>
              <a:t>FPGA </a:t>
            </a:r>
            <a:r>
              <a:rPr lang="ko-KR" altLang="en-US" dirty="0"/>
              <a:t>보드에 따라 코드가 구현되어 있습니다</a:t>
            </a:r>
            <a:r>
              <a:rPr lang="en-US" altLang="ko-KR" dirty="0"/>
              <a:t>. </a:t>
            </a:r>
            <a:r>
              <a:rPr lang="ko-KR" altLang="en-US" dirty="0"/>
              <a:t>그 중 이 실험에서 사용하는 보드인 </a:t>
            </a:r>
            <a:r>
              <a:rPr lang="en-US" altLang="ko-KR" dirty="0"/>
              <a:t>zcu104</a:t>
            </a:r>
            <a:r>
              <a:rPr lang="ko-KR" altLang="en-US" dirty="0"/>
              <a:t>는 </a:t>
            </a:r>
            <a:r>
              <a:rPr lang="en-US" altLang="ko-KR" dirty="0" err="1"/>
              <a:t>UltraScale</a:t>
            </a:r>
            <a:r>
              <a:rPr lang="en-US" altLang="ko-KR" dirty="0"/>
              <a:t>+</a:t>
            </a:r>
            <a:r>
              <a:rPr lang="ko-KR" altLang="en-US" dirty="0"/>
              <a:t>이기에 </a:t>
            </a:r>
            <a:r>
              <a:rPr lang="en-US" altLang="ko-KR" dirty="0" err="1"/>
              <a:t>gty_ultrascale</a:t>
            </a:r>
            <a:r>
              <a:rPr lang="en-US" altLang="ko-KR" dirty="0"/>
              <a:t> </a:t>
            </a:r>
            <a:r>
              <a:rPr lang="ko-KR" altLang="en-US" dirty="0"/>
              <a:t>코드에서 분석을 시작했습니다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GTY</a:t>
            </a:r>
            <a:r>
              <a:rPr lang="ko-KR" altLang="en-US" dirty="0"/>
              <a:t> 클래스의 </a:t>
            </a:r>
            <a:r>
              <a:rPr lang="en-US" altLang="ko-KR" dirty="0" err="1"/>
              <a:t>init</a:t>
            </a:r>
            <a:r>
              <a:rPr lang="ko-KR" altLang="en-US" dirty="0"/>
              <a:t>함수의 일부 코드이고 여기서 </a:t>
            </a:r>
            <a:r>
              <a:rPr lang="en-US" altLang="ko-KR" dirty="0" err="1"/>
              <a:t>tx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송신</a:t>
            </a:r>
            <a:r>
              <a:rPr lang="en-US" altLang="ko-KR" dirty="0"/>
              <a:t>, </a:t>
            </a:r>
            <a:r>
              <a:rPr lang="en-US" altLang="ko-KR" dirty="0" err="1"/>
              <a:t>rx</a:t>
            </a:r>
            <a:r>
              <a:rPr lang="ko-KR" altLang="en-US" dirty="0"/>
              <a:t>는 수신을 의미합니다</a:t>
            </a:r>
            <a:r>
              <a:rPr lang="en-US" altLang="ko-KR" dirty="0"/>
              <a:t>. </a:t>
            </a:r>
            <a:r>
              <a:rPr lang="ko-KR" altLang="en-US" dirty="0"/>
              <a:t>코드에서 보실 수 있듯이 송수신 모두 데이터를 </a:t>
            </a:r>
            <a:r>
              <a:rPr lang="en-US" altLang="ko-KR" dirty="0"/>
              <a:t>8bit</a:t>
            </a:r>
            <a:r>
              <a:rPr lang="ko-KR" altLang="en-US" dirty="0"/>
              <a:t>씩 처리하는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nwords</a:t>
            </a:r>
            <a:r>
              <a:rPr lang="ko-KR" altLang="en-US" dirty="0"/>
              <a:t>는 한 </a:t>
            </a:r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10bit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했을 때 데이터의 워드 수이며</a:t>
            </a:r>
            <a:r>
              <a:rPr lang="en-US" altLang="ko-KR" dirty="0"/>
              <a:t>, </a:t>
            </a:r>
            <a:r>
              <a:rPr lang="en-US" altLang="ko-KR" dirty="0" err="1"/>
              <a:t>txdata</a:t>
            </a:r>
            <a:r>
              <a:rPr lang="ko-KR" altLang="en-US" dirty="0"/>
              <a:t>와 </a:t>
            </a:r>
            <a:r>
              <a:rPr lang="en-US" altLang="ko-KR" dirty="0" err="1"/>
              <a:t>rxdata</a:t>
            </a:r>
            <a:r>
              <a:rPr lang="ko-KR" altLang="en-US" dirty="0"/>
              <a:t>는 데이터 길이만큼의 </a:t>
            </a:r>
            <a:r>
              <a:rPr lang="en-US" altLang="ko-KR" dirty="0"/>
              <a:t>signal </a:t>
            </a:r>
            <a:r>
              <a:rPr lang="ko-KR" altLang="en-US" dirty="0"/>
              <a:t>객체입니다</a:t>
            </a:r>
            <a:r>
              <a:rPr lang="en-US" altLang="ko-KR" dirty="0"/>
              <a:t>. </a:t>
            </a:r>
            <a:r>
              <a:rPr lang="ko-KR" altLang="en-US" dirty="0"/>
              <a:t>여기에서 워드의 길이가 </a:t>
            </a:r>
            <a:r>
              <a:rPr lang="en-US" altLang="ko-KR" dirty="0"/>
              <a:t>10bit</a:t>
            </a:r>
            <a:r>
              <a:rPr lang="ko-KR" altLang="en-US" dirty="0"/>
              <a:t>인데 이는 칩 간 통신할 때 </a:t>
            </a:r>
            <a:r>
              <a:rPr lang="en-US" altLang="ko-KR" dirty="0"/>
              <a:t>8bit</a:t>
            </a:r>
            <a:r>
              <a:rPr lang="ko-KR" altLang="en-US" dirty="0"/>
              <a:t>를 </a:t>
            </a:r>
            <a:r>
              <a:rPr lang="en-US" altLang="ko-KR" dirty="0"/>
              <a:t>10bit</a:t>
            </a:r>
            <a:r>
              <a:rPr lang="ko-KR" altLang="en-US" dirty="0"/>
              <a:t>로 인코딩하여 전송하고 </a:t>
            </a:r>
            <a:r>
              <a:rPr lang="en-US" altLang="ko-KR" dirty="0"/>
              <a:t>10bit</a:t>
            </a:r>
            <a:r>
              <a:rPr lang="ko-KR" altLang="en-US" dirty="0"/>
              <a:t>를 </a:t>
            </a:r>
            <a:r>
              <a:rPr lang="en-US" altLang="ko-KR" dirty="0"/>
              <a:t>8bit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디코딩하기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Signal</a:t>
            </a:r>
            <a:r>
              <a:rPr lang="ko-KR" altLang="en-US" dirty="0"/>
              <a:t>은 </a:t>
            </a:r>
            <a:r>
              <a:rPr lang="en-US" altLang="ko-KR" dirty="0" err="1"/>
              <a:t>migen</a:t>
            </a:r>
            <a:r>
              <a:rPr lang="ko-KR" altLang="en-US" dirty="0"/>
              <a:t>의 </a:t>
            </a:r>
            <a:r>
              <a:rPr lang="en-US" altLang="ko-KR" dirty="0"/>
              <a:t>structure</a:t>
            </a:r>
            <a:r>
              <a:rPr lang="ko-KR" altLang="en-US" dirty="0"/>
              <a:t>이며</a:t>
            </a:r>
            <a:r>
              <a:rPr lang="en-US" altLang="ko-KR" dirty="0"/>
              <a:t>, Cat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Signal </a:t>
            </a:r>
            <a:r>
              <a:rPr lang="ko-KR" altLang="en-US" dirty="0"/>
              <a:t>객체들을 합친다고 생각하시면 됩니다</a:t>
            </a:r>
            <a:r>
              <a:rPr lang="en-US" altLang="ko-KR" dirty="0"/>
              <a:t>. </a:t>
            </a:r>
            <a:r>
              <a:rPr lang="en-US" altLang="ko-KR" dirty="0" err="1"/>
              <a:t>Migen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베릴로그로</a:t>
            </a:r>
            <a:r>
              <a:rPr lang="ko-KR" altLang="en-US" dirty="0"/>
              <a:t> 변환해주는 라이브러리로 </a:t>
            </a:r>
            <a:r>
              <a:rPr lang="en-US" altLang="ko-KR" dirty="0"/>
              <a:t>signal</a:t>
            </a:r>
            <a:r>
              <a:rPr lang="ko-KR" altLang="en-US" dirty="0"/>
              <a:t>은 이때 사용하는 객체 정도로 이해하시면 될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8bit</a:t>
            </a:r>
            <a:r>
              <a:rPr lang="ko-KR" altLang="en-US" dirty="0"/>
              <a:t>씩 저장한 </a:t>
            </a:r>
            <a:r>
              <a:rPr lang="en-US" altLang="ko-KR" dirty="0"/>
              <a:t>TXDATA</a:t>
            </a:r>
            <a:r>
              <a:rPr lang="ko-KR" altLang="en-US" dirty="0"/>
              <a:t>와 </a:t>
            </a:r>
            <a:r>
              <a:rPr lang="en-US" altLang="ko-KR" dirty="0"/>
              <a:t>RXDATA</a:t>
            </a:r>
            <a:r>
              <a:rPr lang="ko-KR" altLang="en-US" dirty="0"/>
              <a:t>는 </a:t>
            </a:r>
            <a:r>
              <a:rPr lang="en-US" altLang="ko-KR" dirty="0" err="1"/>
              <a:t>gty_params</a:t>
            </a:r>
            <a:r>
              <a:rPr lang="ko-KR" altLang="en-US" dirty="0"/>
              <a:t>에 업데이트 되었는데 이 </a:t>
            </a:r>
            <a:r>
              <a:rPr lang="en-US" altLang="ko-KR" dirty="0" err="1"/>
              <a:t>gty_params</a:t>
            </a:r>
            <a:r>
              <a:rPr lang="ko-KR" altLang="en-US" dirty="0"/>
              <a:t>는 </a:t>
            </a:r>
            <a:r>
              <a:rPr lang="en-US" altLang="ko-KR" dirty="0" err="1"/>
              <a:t>do_finalize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/>
              <a:t>specials</a:t>
            </a:r>
            <a:r>
              <a:rPr lang="ko-KR" altLang="en-US" dirty="0"/>
              <a:t>에 추가됩니다</a:t>
            </a:r>
            <a:r>
              <a:rPr lang="en-US" altLang="ko-KR" dirty="0"/>
              <a:t>. Specials</a:t>
            </a:r>
            <a:r>
              <a:rPr lang="ko-KR" altLang="en-US" dirty="0"/>
              <a:t>는 부모 클래스인 </a:t>
            </a:r>
            <a:r>
              <a:rPr lang="en-US" altLang="ko-KR" dirty="0"/>
              <a:t>Module</a:t>
            </a:r>
            <a:r>
              <a:rPr lang="ko-KR" altLang="en-US" dirty="0"/>
              <a:t>의 객체로 이 또한 </a:t>
            </a:r>
            <a:r>
              <a:rPr lang="en-US" altLang="ko-KR" dirty="0" err="1"/>
              <a:t>migen</a:t>
            </a:r>
            <a:r>
              <a:rPr lang="ko-KR" altLang="en-US" dirty="0"/>
              <a:t>의 </a:t>
            </a:r>
            <a:r>
              <a:rPr lang="en-US" altLang="ko-KR" dirty="0" err="1"/>
              <a:t>fhdl</a:t>
            </a:r>
            <a:r>
              <a:rPr lang="ko-KR" altLang="en-US" dirty="0"/>
              <a:t>의 </a:t>
            </a:r>
            <a:r>
              <a:rPr lang="en-US" altLang="ko-KR" dirty="0"/>
              <a:t>modul.py</a:t>
            </a:r>
            <a:r>
              <a:rPr lang="ko-KR" altLang="en-US" dirty="0"/>
              <a:t>에 정의되어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5E0F-ACBB-00F1-CDDF-8F71BAA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11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gty</a:t>
            </a:r>
            <a:r>
              <a:rPr lang="ko-KR" altLang="en-US" dirty="0"/>
              <a:t>클래스의 </a:t>
            </a:r>
            <a:r>
              <a:rPr lang="en-US" altLang="ko-KR" dirty="0" err="1"/>
              <a:t>init</a:t>
            </a:r>
            <a:r>
              <a:rPr lang="ko-KR" altLang="en-US" dirty="0"/>
              <a:t>함수에서 </a:t>
            </a:r>
            <a:r>
              <a:rPr lang="en-US" altLang="ko-KR" dirty="0" err="1"/>
              <a:t>self.comb</a:t>
            </a:r>
            <a:r>
              <a:rPr lang="ko-KR" altLang="en-US" dirty="0"/>
              <a:t>에 </a:t>
            </a:r>
            <a:r>
              <a:rPr lang="en-US" altLang="ko-KR" dirty="0" err="1"/>
              <a:t>txdata</a:t>
            </a:r>
            <a:r>
              <a:rPr lang="ko-KR" altLang="en-US" dirty="0"/>
              <a:t>와 </a:t>
            </a:r>
            <a:r>
              <a:rPr lang="en-US" altLang="ko-KR" dirty="0" err="1"/>
              <a:t>rxdata</a:t>
            </a:r>
            <a:r>
              <a:rPr lang="ko-KR" altLang="en-US" dirty="0"/>
              <a:t>가 각각 인코딩</a:t>
            </a:r>
            <a:r>
              <a:rPr lang="en-US" altLang="ko-KR" dirty="0"/>
              <a:t>, </a:t>
            </a:r>
            <a:r>
              <a:rPr lang="ko-KR" altLang="en-US" dirty="0"/>
              <a:t>디코딩 된 형태로 추가됩니다</a:t>
            </a:r>
            <a:r>
              <a:rPr lang="en-US" altLang="ko-KR" dirty="0"/>
              <a:t>. </a:t>
            </a:r>
            <a:r>
              <a:rPr lang="ko-KR" altLang="en-US" dirty="0"/>
              <a:t>여기서 사용하는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코드도 분석해보았으나 유의미한 부분은 찾지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Comb</a:t>
            </a:r>
            <a:r>
              <a:rPr lang="ko-KR" altLang="en-US" dirty="0"/>
              <a:t>도 앞서 데이터가 저장되었던 </a:t>
            </a:r>
            <a:r>
              <a:rPr lang="en-US" altLang="ko-KR" dirty="0"/>
              <a:t>specials</a:t>
            </a:r>
            <a:r>
              <a:rPr lang="ko-KR" altLang="en-US" dirty="0"/>
              <a:t>와 동일하게 </a:t>
            </a:r>
            <a:r>
              <a:rPr lang="en-US" altLang="ko-KR" dirty="0"/>
              <a:t>module</a:t>
            </a:r>
            <a:r>
              <a:rPr lang="ko-KR" altLang="en-US" dirty="0"/>
              <a:t>에서 정의된 객체입니다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19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다루는 </a:t>
            </a:r>
            <a:r>
              <a:rPr lang="en-US" altLang="ko-KR" dirty="0"/>
              <a:t>8bit</a:t>
            </a:r>
            <a:r>
              <a:rPr lang="ko-KR" altLang="en-US" dirty="0"/>
              <a:t>의 데이터가 현재 찾고자 하는 데이터의 첫 부분이라 판단하였고 현재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comb</a:t>
            </a:r>
            <a:r>
              <a:rPr lang="ko-KR" altLang="en-US" dirty="0"/>
              <a:t>과 </a:t>
            </a:r>
            <a:r>
              <a:rPr lang="en-US" altLang="ko-KR" dirty="0"/>
              <a:t>specials</a:t>
            </a:r>
            <a:r>
              <a:rPr lang="ko-KR" altLang="en-US" dirty="0"/>
              <a:t>를 중심으로 저를 포함한 학부연구생 </a:t>
            </a:r>
            <a:r>
              <a:rPr lang="en-US" altLang="ko-KR" dirty="0"/>
              <a:t>3</a:t>
            </a:r>
            <a:r>
              <a:rPr lang="ko-KR" altLang="en-US" dirty="0"/>
              <a:t>명이서 각각 파트를 나누어 코드를 분석하고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발표한 내용 외에 </a:t>
            </a:r>
            <a:r>
              <a:rPr lang="en-US" altLang="ko-KR" dirty="0" err="1"/>
              <a:t>LiteiCLink</a:t>
            </a:r>
            <a:r>
              <a:rPr lang="en-US" altLang="ko-KR" dirty="0"/>
              <a:t> </a:t>
            </a:r>
            <a:r>
              <a:rPr lang="ko-KR" altLang="en-US" dirty="0"/>
              <a:t>라이브러리 내의 또 다른 데이터 처리 관련 부분을 찾아본 후 메모리와 </a:t>
            </a:r>
            <a:r>
              <a:rPr lang="en-US" altLang="ko-KR" dirty="0"/>
              <a:t>FPGA </a:t>
            </a:r>
            <a:r>
              <a:rPr lang="ko-KR" altLang="en-US" dirty="0"/>
              <a:t>사이 통신과 관련된 </a:t>
            </a:r>
            <a:r>
              <a:rPr lang="en-US" altLang="ko-KR" dirty="0" err="1"/>
              <a:t>LiteHyperBus</a:t>
            </a:r>
            <a:r>
              <a:rPr lang="en-US" altLang="ko-KR" dirty="0"/>
              <a:t> </a:t>
            </a:r>
            <a:r>
              <a:rPr lang="ko-KR" altLang="en-US" dirty="0"/>
              <a:t>라이브러리 코드를 분석할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 학생은 주소 맵핑과 관련하여 </a:t>
            </a:r>
            <a:r>
              <a:rPr lang="en-US" altLang="ko-KR" dirty="0" err="1"/>
              <a:t>LiteDRAM</a:t>
            </a:r>
            <a:r>
              <a:rPr lang="ko-KR" altLang="en-US" dirty="0"/>
              <a:t>과 </a:t>
            </a:r>
            <a:r>
              <a:rPr lang="en-US" altLang="ko-KR" dirty="0" err="1"/>
              <a:t>LitePCIe</a:t>
            </a:r>
            <a:r>
              <a:rPr lang="en-US" altLang="ko-KR" dirty="0"/>
              <a:t> </a:t>
            </a:r>
            <a:r>
              <a:rPr lang="ko-KR" altLang="en-US" dirty="0"/>
              <a:t>라이브러리를</a:t>
            </a:r>
            <a:r>
              <a:rPr lang="en-US" altLang="ko-KR" dirty="0"/>
              <a:t>, </a:t>
            </a:r>
            <a:r>
              <a:rPr lang="ko-KR" altLang="en-US" dirty="0"/>
              <a:t>수현 학생은 직렬 데이터 교환 프로토콜인 </a:t>
            </a:r>
            <a:r>
              <a:rPr lang="en-US" altLang="ko-KR" dirty="0"/>
              <a:t>UART</a:t>
            </a:r>
            <a:r>
              <a:rPr lang="ko-KR" altLang="en-US" dirty="0"/>
              <a:t>를 중심으로 분석하고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03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537" y="5254171"/>
            <a:ext cx="3659776" cy="959759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</a:t>
            </a:r>
            <a:r>
              <a:rPr lang="ko-KR" altLang="en-US" b="1" dirty="0">
                <a:solidFill>
                  <a:srgbClr val="002C62"/>
                </a:solidFill>
              </a:rPr>
              <a:t> 여희주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320752"/>
            <a:ext cx="9837056" cy="1604508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국민대 실험결과 원인 분석 중간 정리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6985364" y="5230244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55879" y="1811395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29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4D7-AC69-1656-6C66-28A59E2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5A187-2284-2CCA-6F06-8DB39FA9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Third_party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정리</a:t>
            </a:r>
            <a:endParaRPr kumimoji="1"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20BB8-3B9E-E99D-7A42-422EC18F2C58}"/>
              </a:ext>
            </a:extLst>
          </p:cNvPr>
          <p:cNvSpPr txBox="1"/>
          <p:nvPr/>
        </p:nvSpPr>
        <p:spPr>
          <a:xfrm>
            <a:off x="705392" y="879566"/>
            <a:ext cx="9804094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/>
              <a:t>LiteX</a:t>
            </a:r>
            <a:r>
              <a:rPr lang="en-US" altLang="ko-KR" sz="3200" b="1" dirty="0"/>
              <a:t> : FPGA </a:t>
            </a:r>
            <a:r>
              <a:rPr lang="ko-KR" altLang="en-US" sz="3200" b="1" dirty="0"/>
              <a:t>코어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및 </a:t>
            </a:r>
            <a:r>
              <a:rPr lang="en-US" altLang="ko-KR" sz="3200" b="1" dirty="0"/>
              <a:t>SoC(System on Chip) </a:t>
            </a:r>
            <a:r>
              <a:rPr lang="ko-KR" altLang="en-US" sz="3200" b="1" dirty="0"/>
              <a:t>생성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46A3C-2CB8-35C7-55AA-0AC255ED2969}"/>
              </a:ext>
            </a:extLst>
          </p:cNvPr>
          <p:cNvSpPr txBox="1"/>
          <p:nvPr/>
        </p:nvSpPr>
        <p:spPr>
          <a:xfrm>
            <a:off x="1237939" y="1934289"/>
            <a:ext cx="187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latin typeface="Apple SD Gothic Neo"/>
              </a:rPr>
              <a:t>Litex.gen</a:t>
            </a:r>
            <a:endParaRPr lang="en-US" altLang="ko-KR" sz="28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1251D-92E1-4F46-1B01-3B065BF458C0}"/>
              </a:ext>
            </a:extLst>
          </p:cNvPr>
          <p:cNvSpPr txBox="1"/>
          <p:nvPr/>
        </p:nvSpPr>
        <p:spPr>
          <a:xfrm>
            <a:off x="1568992" y="2457509"/>
            <a:ext cx="856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/>
                </a:solidFill>
                <a:effectLst/>
              </a:rPr>
              <a:t>Migen</a:t>
            </a:r>
            <a:r>
              <a:rPr lang="ko-KR" altLang="en-US" sz="2400" b="1" dirty="0">
                <a:solidFill>
                  <a:schemeClr val="tx1"/>
                </a:solidFill>
                <a:effectLst/>
              </a:rPr>
              <a:t>과</a:t>
            </a:r>
            <a:r>
              <a:rPr lang="en-US" altLang="ko-KR" sz="2400" b="1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effectLst/>
              </a:rPr>
              <a:t>함께 </a:t>
            </a:r>
            <a:r>
              <a:rPr lang="ko-KR" altLang="en-US" sz="2400" b="1" dirty="0"/>
              <a:t>특정 하드웨어 모듈 및 </a:t>
            </a:r>
            <a:r>
              <a:rPr lang="en-US" altLang="ko-KR" sz="2400" b="1" dirty="0"/>
              <a:t>HDL </a:t>
            </a:r>
            <a:r>
              <a:rPr lang="ko-KR" altLang="en-US" sz="2400" b="1" dirty="0"/>
              <a:t>코드 생성에 사용</a:t>
            </a:r>
            <a:endParaRPr lang="en-US" altLang="ko-KR" sz="2400" b="1" dirty="0"/>
          </a:p>
          <a:p>
            <a:r>
              <a:rPr lang="ko-KR" altLang="en-US" sz="2400" b="1" i="0" dirty="0">
                <a:solidFill>
                  <a:schemeClr val="tx1"/>
                </a:solidFill>
                <a:effectLst/>
                <a:latin typeface="Apple SD Gothic Neo"/>
              </a:rPr>
              <a:t>생성된 모듈은 </a:t>
            </a:r>
            <a:r>
              <a:rPr lang="en-US" altLang="ko-KR" sz="2400" b="1" i="0" dirty="0" err="1">
                <a:solidFill>
                  <a:schemeClr val="tx1"/>
                </a:solidFill>
                <a:effectLst/>
                <a:latin typeface="Apple SD Gothic Neo"/>
              </a:rPr>
              <a:t>LiteX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Apple SD Gothic Neo"/>
              </a:rPr>
              <a:t> SoC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Apple SD Gothic Neo"/>
              </a:rPr>
              <a:t>에 통합</a:t>
            </a:r>
            <a:endParaRPr lang="en-US" altLang="ko-KR" sz="24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64C91-9C2C-FAC6-0417-AE4C25C68CE3}"/>
              </a:ext>
            </a:extLst>
          </p:cNvPr>
          <p:cNvSpPr txBox="1"/>
          <p:nvPr/>
        </p:nvSpPr>
        <p:spPr>
          <a:xfrm>
            <a:off x="1237939" y="3403600"/>
            <a:ext cx="208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latin typeface="Apple SD Gothic Neo"/>
              </a:rPr>
              <a:t>Litex.</a:t>
            </a:r>
            <a:r>
              <a:rPr lang="en-US" altLang="ko-KR" sz="2800" b="1" dirty="0" err="1">
                <a:latin typeface="Apple SD Gothic Neo"/>
              </a:rPr>
              <a:t>build</a:t>
            </a:r>
            <a:endParaRPr lang="en-US" altLang="ko-KR" sz="28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D8043E-B834-6C88-E9BA-16DA711C6895}"/>
              </a:ext>
            </a:extLst>
          </p:cNvPr>
          <p:cNvSpPr txBox="1"/>
          <p:nvPr/>
        </p:nvSpPr>
        <p:spPr>
          <a:xfrm>
            <a:off x="1568992" y="3926820"/>
            <a:ext cx="894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>
                <a:latin typeface="Apple SD Gothic Neo"/>
              </a:rPr>
              <a:t>HDL</a:t>
            </a:r>
            <a:r>
              <a:rPr lang="ko-KR" altLang="en-US" sz="2400" b="1" i="0" dirty="0">
                <a:latin typeface="Apple SD Gothic Neo"/>
              </a:rPr>
              <a:t> 코드를 </a:t>
            </a:r>
            <a:r>
              <a:rPr lang="ko-KR" altLang="en-US" sz="2400" b="1" i="0" dirty="0" err="1">
                <a:latin typeface="Apple SD Gothic Neo"/>
              </a:rPr>
              <a:t>비트스트림으로</a:t>
            </a:r>
            <a:r>
              <a:rPr lang="ko-KR" altLang="en-US" sz="2400" b="1" i="0" dirty="0">
                <a:latin typeface="Apple SD Gothic Neo"/>
              </a:rPr>
              <a:t> 컴파일하는 데 필요한 </a:t>
            </a:r>
            <a:r>
              <a:rPr lang="ko-KR" altLang="en-US" sz="2400" b="1" dirty="0">
                <a:latin typeface="Apple SD Gothic Neo"/>
              </a:rPr>
              <a:t>모든 도구 제공</a:t>
            </a:r>
            <a:endParaRPr lang="en-US" altLang="ko-KR" sz="24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05D1B-70C9-4A82-0C5D-FEFA5E8742B5}"/>
              </a:ext>
            </a:extLst>
          </p:cNvPr>
          <p:cNvSpPr txBox="1"/>
          <p:nvPr/>
        </p:nvSpPr>
        <p:spPr>
          <a:xfrm>
            <a:off x="1237939" y="4503579"/>
            <a:ext cx="1814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b="1" i="0" dirty="0" err="1">
                <a:latin typeface="Apple SD Gothic Neo"/>
              </a:rPr>
              <a:t>Litex.soc</a:t>
            </a:r>
            <a:endParaRPr lang="en-US" altLang="ko-KR" sz="28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732A7-16B7-C3FF-E81F-DAC783239A70}"/>
              </a:ext>
            </a:extLst>
          </p:cNvPr>
          <p:cNvSpPr txBox="1"/>
          <p:nvPr/>
        </p:nvSpPr>
        <p:spPr>
          <a:xfrm>
            <a:off x="1568992" y="5026799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effectLst/>
              </a:rPr>
              <a:t>SoC</a:t>
            </a:r>
            <a:r>
              <a:rPr lang="ko-KR" altLang="en-US" sz="2400" b="1" dirty="0">
                <a:solidFill>
                  <a:schemeClr val="tx1"/>
                </a:solidFill>
                <a:effectLst/>
              </a:rPr>
              <a:t>를</a:t>
            </a:r>
            <a:r>
              <a:rPr lang="en-US" altLang="ko-KR" sz="2400" b="1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effectLst/>
              </a:rPr>
              <a:t>구축하기 위한 정의 및 모듈 제공</a:t>
            </a:r>
            <a:endParaRPr lang="en-US" altLang="ko-KR" sz="24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95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4D7-AC69-1656-6C66-28A59E2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5A187-2284-2CCA-6F06-8DB39FA9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Third_party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정리</a:t>
            </a:r>
            <a:endParaRPr kumimoji="1"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20BB8-3B9E-E99D-7A42-422EC18F2C58}"/>
              </a:ext>
            </a:extLst>
          </p:cNvPr>
          <p:cNvSpPr txBox="1"/>
          <p:nvPr/>
        </p:nvSpPr>
        <p:spPr>
          <a:xfrm>
            <a:off x="695664" y="665557"/>
            <a:ext cx="6170087" cy="592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Apple SD Gothic Neo"/>
              </a:rPr>
              <a:t>LiteDRAM</a:t>
            </a:r>
            <a:r>
              <a:rPr lang="en-US" altLang="ko-KR" sz="3200" b="1" dirty="0">
                <a:latin typeface="Apple SD Gothic Neo"/>
              </a:rPr>
              <a:t> : DRAM </a:t>
            </a:r>
            <a:r>
              <a:rPr lang="ko-KR" altLang="en-US" sz="3200" b="1" dirty="0">
                <a:latin typeface="Apple SD Gothic Neo"/>
              </a:rPr>
              <a:t>코어</a:t>
            </a:r>
            <a:endParaRPr lang="en-US" altLang="ko-KR" sz="3200" b="1" dirty="0"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LiteEth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 : 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이더넷 코어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LiteHyperBus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: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r>
              <a:rPr lang="ko-KR" altLang="en-US" sz="3200" b="1" i="0" dirty="0" err="1">
                <a:solidFill>
                  <a:schemeClr val="tx1"/>
                </a:solidFill>
                <a:effectLst/>
                <a:latin typeface="Apple SD Gothic Neo"/>
              </a:rPr>
              <a:t>하이퍼버스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코어</a:t>
            </a:r>
            <a:endParaRPr lang="en-US" altLang="ko-KR" sz="3200" b="1" dirty="0"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Apple SD Gothic Neo"/>
              </a:rPr>
              <a:t>LiteiCLink</a:t>
            </a:r>
            <a:r>
              <a:rPr lang="en-US" altLang="ko-KR" sz="3200" b="1" dirty="0">
                <a:latin typeface="Apple SD Gothic Neo"/>
              </a:rPr>
              <a:t> : </a:t>
            </a:r>
            <a:r>
              <a:rPr lang="ko-KR" altLang="en-US" sz="3200" b="1" dirty="0">
                <a:latin typeface="Apple SD Gothic Neo"/>
              </a:rPr>
              <a:t>칩</a:t>
            </a:r>
            <a:r>
              <a:rPr lang="en-US" altLang="ko-KR" sz="3200" b="1" dirty="0">
                <a:latin typeface="Apple SD Gothic Neo"/>
              </a:rPr>
              <a:t> </a:t>
            </a:r>
            <a:r>
              <a:rPr lang="ko-KR" altLang="en-US" sz="3200" b="1" dirty="0">
                <a:latin typeface="Apple SD Gothic Neo"/>
              </a:rPr>
              <a:t>간 통신 코어</a:t>
            </a:r>
            <a:endParaRPr lang="en-US" altLang="ko-KR" sz="3200" b="1" dirty="0"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LiteCPIe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 : PCIe 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코어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LiteScope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: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논리 분석기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LiteSDCard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:</a:t>
            </a:r>
            <a:r>
              <a:rPr lang="ko-KR" altLang="en-US" sz="3200" b="1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SDCard</a:t>
            </a:r>
            <a:r>
              <a:rPr lang="ko-KR" altLang="en-US" sz="3200" b="1" dirty="0">
                <a:latin typeface="Apple SD Gothic Neo"/>
              </a:rPr>
              <a:t> 코어</a:t>
            </a:r>
            <a:endParaRPr lang="en-US" altLang="ko-KR" sz="3200" b="1" dirty="0"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Apple SD Gothic Neo"/>
              </a:rPr>
              <a:t>LiteX</a:t>
            </a:r>
            <a:r>
              <a:rPr lang="en-US" altLang="ko-KR" sz="3200" b="1" dirty="0">
                <a:latin typeface="Apple SD Gothic Neo"/>
              </a:rPr>
              <a:t>-Boards</a:t>
            </a:r>
            <a:r>
              <a:rPr lang="ko-KR" altLang="en-US" sz="3200" b="1" dirty="0">
                <a:latin typeface="Apple SD Gothic Neo"/>
              </a:rPr>
              <a:t> </a:t>
            </a:r>
            <a:r>
              <a:rPr lang="en-US" altLang="ko-KR" sz="3200" b="1" dirty="0">
                <a:latin typeface="Apple SD Gothic Neo"/>
              </a:rPr>
              <a:t>:</a:t>
            </a:r>
            <a:r>
              <a:rPr lang="ko-KR" altLang="en-US" sz="3200" b="1" dirty="0">
                <a:latin typeface="Apple SD Gothic Neo"/>
              </a:rPr>
              <a:t> </a:t>
            </a:r>
            <a:r>
              <a:rPr lang="en-US" altLang="ko-KR" sz="3200" b="1" dirty="0">
                <a:latin typeface="Apple SD Gothic Neo"/>
              </a:rPr>
              <a:t>Boards</a:t>
            </a:r>
            <a:r>
              <a:rPr lang="ko-KR" altLang="en-US" sz="3200" b="1" dirty="0">
                <a:latin typeface="Apple SD Gothic Neo"/>
              </a:rPr>
              <a:t> </a:t>
            </a:r>
            <a:r>
              <a:rPr lang="en-US" altLang="ko-KR" sz="3200" b="1" dirty="0">
                <a:latin typeface="Apple SD Gothic Neo"/>
              </a:rPr>
              <a:t>support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92035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4D7-AC69-1656-6C66-28A59E2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5A187-2284-2CCA-6F06-8DB39FA9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Liteiclink</a:t>
            </a:r>
            <a:r>
              <a:rPr kumimoji="1" lang="en-US" altLang="ko-KR" sz="2000" dirty="0"/>
              <a:t>/</a:t>
            </a:r>
            <a:r>
              <a:rPr kumimoji="1" lang="en-US" altLang="ko-KR" sz="2000" dirty="0" err="1"/>
              <a:t>serdes</a:t>
            </a:r>
            <a:endParaRPr kumimoji="1"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20BB8-3B9E-E99D-7A42-422EC18F2C58}"/>
              </a:ext>
            </a:extLst>
          </p:cNvPr>
          <p:cNvSpPr txBox="1"/>
          <p:nvPr/>
        </p:nvSpPr>
        <p:spPr>
          <a:xfrm>
            <a:off x="1332835" y="729536"/>
            <a:ext cx="1951432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pple SD Gothic Neo"/>
              </a:rPr>
              <a:t>gty_ultrascale.py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4965CF-D81A-3D1E-9BBA-FE4DF9A7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53" y="1235828"/>
            <a:ext cx="9545382" cy="1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0A375E-A50A-62D3-F320-38214CD64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37" y="1581437"/>
            <a:ext cx="9593014" cy="1476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46E75C-5F73-BC0A-2818-FBAD451B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653" y="3222627"/>
            <a:ext cx="9545382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B34D5F-96DF-9AEE-CF65-45982DC38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995" y="4543461"/>
            <a:ext cx="9478698" cy="228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A37C86-FE36-9E08-52F8-90E7A17D8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653" y="4942615"/>
            <a:ext cx="9545382" cy="4572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569EEC-1E6F-B0E7-B290-40281D962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311" y="5919549"/>
            <a:ext cx="96120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8A8981-2022-8E16-FA2B-371C4A58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Liteiclink</a:t>
            </a:r>
            <a:r>
              <a:rPr kumimoji="1" lang="en-US" altLang="ko-KR" sz="2000" dirty="0"/>
              <a:t>/</a:t>
            </a:r>
            <a:r>
              <a:rPr kumimoji="1" lang="en-US" altLang="ko-KR" sz="2000" dirty="0" err="1"/>
              <a:t>serdes</a:t>
            </a:r>
            <a:endParaRPr kumimoji="1"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52708-1470-6396-1E76-AC555131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7" y="774285"/>
            <a:ext cx="9573961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7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36869E-799B-1D5A-E4A7-9F522E763FEA}"/>
              </a:ext>
            </a:extLst>
          </p:cNvPr>
          <p:cNvSpPr txBox="1"/>
          <p:nvPr/>
        </p:nvSpPr>
        <p:spPr>
          <a:xfrm>
            <a:off x="695664" y="2312990"/>
            <a:ext cx="5007718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Apple SD Gothic Neo"/>
              </a:rPr>
              <a:t>LiteiCLink</a:t>
            </a:r>
            <a:r>
              <a:rPr lang="en-US" altLang="ko-KR" sz="3200" b="1" dirty="0">
                <a:latin typeface="Apple SD Gothic Neo"/>
              </a:rPr>
              <a:t> &amp; </a:t>
            </a:r>
            <a:r>
              <a:rPr lang="en-US" altLang="ko-KR" sz="3200" b="1" dirty="0" err="1">
                <a:latin typeface="Apple SD Gothic Neo"/>
              </a:rPr>
              <a:t>LiteHyperBus</a:t>
            </a:r>
            <a:endParaRPr lang="en-US" altLang="ko-KR" sz="3200" b="1" dirty="0"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LiteDRAM</a:t>
            </a:r>
            <a:r>
              <a:rPr lang="en-US" altLang="ko-KR" sz="3200" b="1" i="0" dirty="0">
                <a:solidFill>
                  <a:schemeClr val="tx1"/>
                </a:solidFill>
                <a:effectLst/>
                <a:latin typeface="Apple SD Gothic Neo"/>
              </a:rPr>
              <a:t> &amp; </a:t>
            </a:r>
            <a:r>
              <a:rPr lang="en-US" altLang="ko-KR" sz="3200" b="1" i="0" dirty="0" err="1">
                <a:solidFill>
                  <a:schemeClr val="tx1"/>
                </a:solidFill>
                <a:effectLst/>
                <a:latin typeface="Apple SD Gothic Neo"/>
              </a:rPr>
              <a:t>LitePCIe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Apple SD Gothic Neo"/>
              </a:rPr>
              <a:t>UART</a:t>
            </a:r>
            <a:endParaRPr lang="en-US" altLang="ko-KR" sz="3200" b="1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0203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b="1" dirty="0"/>
              <a:t>감사합니다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11683-9319-FC13-65D2-F2B3D5C4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746</Words>
  <Application>Microsoft Office PowerPoint</Application>
  <PresentationFormat>와이드스크린</PresentationFormat>
  <Paragraphs>63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맑은 고딕</vt:lpstr>
      <vt:lpstr>Arial</vt:lpstr>
      <vt:lpstr>Wingdings</vt:lpstr>
      <vt:lpstr>Office 테마</vt:lpstr>
      <vt:lpstr>국민대 실험결과 원인 분석 중간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여희주</cp:lastModifiedBy>
  <cp:revision>254</cp:revision>
  <dcterms:created xsi:type="dcterms:W3CDTF">2023-12-28T02:06:26Z</dcterms:created>
  <dcterms:modified xsi:type="dcterms:W3CDTF">2024-04-28T19:09:50Z</dcterms:modified>
</cp:coreProperties>
</file>