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690" r:id="rId3"/>
    <p:sldId id="697" r:id="rId4"/>
    <p:sldId id="698" r:id="rId5"/>
    <p:sldId id="699" r:id="rId6"/>
    <p:sldId id="700" r:id="rId7"/>
    <p:sldId id="701" r:id="rId8"/>
    <p:sldId id="7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99" autoAdjust="0"/>
  </p:normalViewPr>
  <p:slideViewPr>
    <p:cSldViewPr snapToGrid="0">
      <p:cViewPr varScale="1">
        <p:scale>
          <a:sx n="98" d="100"/>
          <a:sy n="98" d="100"/>
        </p:scale>
        <p:origin x="10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0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0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0" y="5004758"/>
            <a:ext cx="4966391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NeuroSim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Progress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6783-5E8C-73BD-2A43-BCF43AF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68A8B-8079-BBC4-BD02-9606CCF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</a:t>
            </a:r>
            <a:r>
              <a:rPr lang="en-US" altLang="ko-KR" sz="2400" dirty="0"/>
              <a:t>NPU </a:t>
            </a:r>
            <a:r>
              <a:rPr lang="ko-KR" altLang="en-US" sz="2400" dirty="0"/>
              <a:t>이해 및 시뮬레이터 활용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NeuroSim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14BD2-7796-45E8-B6D0-B73284A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82129-2D4B-A75B-DCBF-B655392D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B4630-FB97-ACF3-902F-E63026F3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 – WAGE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4151F2-F779-9EA3-6099-5058C68E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B615E1-C835-B2EA-8F2A-338C780D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EE1EA6-DD2D-F3C1-3CD5-92CEE7A89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08" y="931130"/>
            <a:ext cx="9472329" cy="3781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9E4035-A6F6-FCA4-2B1A-543E3B3FA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208" y="1376829"/>
            <a:ext cx="4467849" cy="24768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11D784-88A0-561A-7D1F-10917B3A9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942" y="1376829"/>
            <a:ext cx="5315692" cy="20672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C93728-FCAF-E6E4-8CC5-1C010C6654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942" y="3444042"/>
            <a:ext cx="5413572" cy="19384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C81594-F852-034B-1EAF-DC71A34BDC1C}"/>
              </a:ext>
            </a:extLst>
          </p:cNvPr>
          <p:cNvSpPr txBox="1"/>
          <p:nvPr/>
        </p:nvSpPr>
        <p:spPr>
          <a:xfrm>
            <a:off x="170552" y="5547811"/>
            <a:ext cx="11551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3bit Quantize [-1.0, -0.75, -0.5, -0.25, 0, 0.25, 0.50, 0.75, 1.0]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x= 0.3333 bits=3bit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가정하면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S(3)=4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x*S(3)=1.3332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round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만듭니다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양자화된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나옵니다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08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1013-4E7A-DE98-0AA6-EBC21CCA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BF0E1-CDE9-1F61-D2BD-DB2C5034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 – WAGE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A2490-BB18-092C-CC23-8DBC514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DFE23C4-986C-5519-0D99-0353483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99F95F-285A-529C-5A6C-302D1E16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7" y="863604"/>
            <a:ext cx="3734321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D5348B-CB06-48EE-2589-EF0E3EA2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4" r="507"/>
          <a:stretch/>
        </p:blipFill>
        <p:spPr>
          <a:xfrm>
            <a:off x="4331765" y="1023771"/>
            <a:ext cx="3238820" cy="25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4B597A-AABB-EE34-30FD-735116118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364" y="1042991"/>
            <a:ext cx="3212159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526029-0A7E-6CB9-8357-6F55D7496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152" y="3574943"/>
            <a:ext cx="3073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7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601DA-4FBE-41AB-5FBE-BB3A8A80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 – Retention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1A606F-DA44-FD81-EE71-A4DE6263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DBD00E-16E6-3E21-1F1D-BB7F632E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1" y="863604"/>
            <a:ext cx="7278116" cy="1124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70AB28-B669-9746-47D1-A67116C0BCAA}"/>
              </a:ext>
            </a:extLst>
          </p:cNvPr>
          <p:cNvSpPr txBox="1"/>
          <p:nvPr/>
        </p:nvSpPr>
        <p:spPr>
          <a:xfrm>
            <a:off x="7448678" y="863604"/>
            <a:ext cx="4743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bitWeight</a:t>
            </a:r>
            <a:r>
              <a:rPr lang="en-US" altLang="ko-KR" dirty="0"/>
              <a:t>=2bit 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cellBit</a:t>
            </a:r>
            <a:r>
              <a:rPr lang="en-US" altLang="ko-KR" dirty="0"/>
              <a:t>=1bit</a:t>
            </a:r>
            <a:r>
              <a:rPr lang="ko-KR" altLang="en-US" dirty="0"/>
              <a:t> </a:t>
            </a:r>
            <a:r>
              <a:rPr lang="en-US" altLang="ko-KR" dirty="0"/>
              <a:t>weight=Q(</a:t>
            </a:r>
            <a:r>
              <a:rPr lang="en-US" altLang="ko-KR" dirty="0" err="1"/>
              <a:t>torch.linspace</a:t>
            </a:r>
            <a:r>
              <a:rPr lang="en-US" altLang="ko-KR" dirty="0"/>
              <a:t>(-1,1,100) , </a:t>
            </a:r>
            <a:r>
              <a:rPr lang="en-US" altLang="ko-KR" dirty="0" err="1"/>
              <a:t>bitWeight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분포는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[-1.0, -0.5, 0 , 0.5 ,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X_decimal</a:t>
            </a:r>
            <a:r>
              <a:rPr lang="ko-KR" altLang="en-US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분포는 </a:t>
            </a:r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[0, 1, 2, 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Remainder</a:t>
            </a:r>
            <a:r>
              <a:rPr lang="ko-KR" altLang="en-US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X_decimal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cellRange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나머지가 들어갑니다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X_decimal</a:t>
            </a:r>
            <a:r>
              <a:rPr lang="ko-KR" altLang="en-US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X_decimal</a:t>
            </a:r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-remainder)/</a:t>
            </a:r>
            <a:r>
              <a:rPr lang="en-US" altLang="ko-KR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cellRange</a:t>
            </a:r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몫이 들어갑니다</a:t>
            </a:r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FD1302-5771-8130-DF55-FE0EDD59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0" y="1987710"/>
            <a:ext cx="5696860" cy="4841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C9076-D822-E29D-3B91-5EBAE59A2018}"/>
              </a:ext>
            </a:extLst>
          </p:cNvPr>
          <p:cNvSpPr txBox="1"/>
          <p:nvPr/>
        </p:nvSpPr>
        <p:spPr>
          <a:xfrm>
            <a:off x="5867401" y="4408657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X_decimal</a:t>
            </a:r>
            <a:r>
              <a:rPr lang="en-US" altLang="ko-KR" dirty="0"/>
              <a:t> -&gt; remainder</a:t>
            </a:r>
          </a:p>
          <a:p>
            <a:r>
              <a:rPr lang="en-US" altLang="ko-KR" dirty="0"/>
              <a:t>0-&gt; 00(2)</a:t>
            </a:r>
          </a:p>
          <a:p>
            <a:r>
              <a:rPr lang="en-US" altLang="ko-KR" dirty="0"/>
              <a:t>1-&gt; 01(2)</a:t>
            </a:r>
          </a:p>
          <a:p>
            <a:r>
              <a:rPr lang="en-US" altLang="ko-KR" dirty="0"/>
              <a:t>2-&gt; 10(2)</a:t>
            </a:r>
          </a:p>
          <a:p>
            <a:r>
              <a:rPr lang="en-US" altLang="ko-KR" dirty="0"/>
              <a:t>3 -&gt;11(2)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63B35B-07E5-A7F2-B655-BACA32A7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008" y="3736414"/>
            <a:ext cx="2429341" cy="28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5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12EC0-557B-F3B5-A9B6-A005C8AA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 – Retention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4960B-CC9D-AE78-86F9-837532E3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025525"/>
            <a:ext cx="10515600" cy="4351338"/>
          </a:xfrm>
        </p:spPr>
        <p:txBody>
          <a:bodyPr/>
          <a:lstStyle/>
          <a:p>
            <a:r>
              <a:rPr lang="en-US" altLang="ko-KR" dirty="0"/>
              <a:t>Retention: ability of memory device to retain its programmed state over a long period of time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7C069-E4D8-6822-981D-0529A02A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D474C9-6994-A5A0-734F-10806519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03" y="4932014"/>
            <a:ext cx="7469775" cy="11163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6E8982-E56C-0370-AE7F-0F8E0136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998521"/>
            <a:ext cx="6468378" cy="2896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481AF-54B2-0128-0AD4-1DC3FCBE2FEB}"/>
              </a:ext>
            </a:extLst>
          </p:cNvPr>
          <p:cNvSpPr txBox="1"/>
          <p:nvPr/>
        </p:nvSpPr>
        <p:spPr>
          <a:xfrm>
            <a:off x="6924675" y="1998521"/>
            <a:ext cx="4057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 : retention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v: drift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detect: if 1, fixed-direction drift</a:t>
            </a:r>
          </a:p>
          <a:p>
            <a:r>
              <a:rPr lang="en-US" altLang="ko-KR" dirty="0"/>
              <a:t>                if 0, random drift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target: drift target for fixed-direction drift(range 0~1)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59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DFEE-19AD-2BAA-E86E-6CF317FA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 – </a:t>
            </a:r>
            <a:r>
              <a:rPr lang="en-US" altLang="ko-KR" dirty="0" err="1"/>
              <a:t>LinearQuantizatizeOut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71C37-087C-3174-2BCA-FDE8999D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E7E7E4-2ED3-6241-0DA0-59A2C7CF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142" y="863604"/>
            <a:ext cx="3334215" cy="268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5BCC30-8779-CFC7-A401-B0D31C8B0C28}"/>
              </a:ext>
            </a:extLst>
          </p:cNvPr>
          <p:cNvSpPr txBox="1"/>
          <p:nvPr/>
        </p:nvSpPr>
        <p:spPr>
          <a:xfrm>
            <a:off x="104542" y="359085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x= </a:t>
            </a:r>
            <a:r>
              <a:rPr lang="en-US" altLang="ko-KR" dirty="0" err="1"/>
              <a:t>torch.arange</a:t>
            </a:r>
            <a:r>
              <a:rPr lang="en-US" altLang="ko-KR" dirty="0"/>
              <a:t>(-128,129,1) , bit=5bit</a:t>
            </a:r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E8C6D5-3FFC-FF60-731F-F0C49B98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" y="904499"/>
            <a:ext cx="7525800" cy="2705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2F534E-3FF1-D101-3306-051A0000E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52" y="3952860"/>
            <a:ext cx="4686954" cy="23434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4EC7AE4-DC34-83C5-6BF6-0F01D2A13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925" y="3682721"/>
            <a:ext cx="3962400" cy="29367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99C639-39EE-B321-2B8B-A9E1F7901108}"/>
              </a:ext>
            </a:extLst>
          </p:cNvPr>
          <p:cNvSpPr txBox="1"/>
          <p:nvPr/>
        </p:nvSpPr>
        <p:spPr>
          <a:xfrm>
            <a:off x="9334744" y="3682721"/>
            <a:ext cx="261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</a:t>
            </a:r>
            <a:r>
              <a:rPr lang="ko-KR" altLang="en-US" dirty="0"/>
              <a:t>분포</a:t>
            </a:r>
            <a:r>
              <a:rPr lang="en-US" altLang="ko-KR" dirty="0"/>
              <a:t>: [-128, -120, -112, …. ,120]</a:t>
            </a:r>
          </a:p>
          <a:p>
            <a:r>
              <a:rPr lang="en-US" altLang="ko-KR" dirty="0"/>
              <a:t>32</a:t>
            </a:r>
            <a:r>
              <a:rPr lang="ko-KR" altLang="en-US" dirty="0"/>
              <a:t>개로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1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E4687-FA71-9E96-C149-890E5FEA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 – Wage vs Float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DF3D5-CF7D-066B-FB62-29C58C6F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BC645-D9DF-60A7-5584-52C29645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2" y="985623"/>
            <a:ext cx="4725059" cy="305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85E4D-5FBD-5C6D-2358-65734D4A493F}"/>
              </a:ext>
            </a:extLst>
          </p:cNvPr>
          <p:cNvSpPr txBox="1"/>
          <p:nvPr/>
        </p:nvSpPr>
        <p:spPr>
          <a:xfrm>
            <a:off x="5004881" y="985623"/>
            <a:ext cx="6337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bits=2bit, x=</a:t>
            </a:r>
            <a:r>
              <a:rPr lang="en-US" altLang="ko-KR" dirty="0" err="1"/>
              <a:t>torch.linspace</a:t>
            </a:r>
            <a:r>
              <a:rPr lang="en-US" altLang="ko-KR" dirty="0"/>
              <a:t>(-1, 1, 100)</a:t>
            </a:r>
          </a:p>
          <a:p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Wage Quantization : [-1.0 , -0.5, 0.5, 1.0] </a:t>
            </a:r>
            <a:r>
              <a:rPr lang="ko-KR" altLang="en-US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</a:t>
            </a:r>
            <a:endParaRPr lang="en-US" altLang="ko-KR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Float Quantization : [-1.0 , -0.3333, 0.3333, 1.0] </a:t>
            </a:r>
            <a:r>
              <a:rPr lang="ko-KR" altLang="en-US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</a:t>
            </a:r>
            <a:endParaRPr lang="en-US" altLang="ko-KR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Float Quantization</a:t>
            </a:r>
            <a:r>
              <a:rPr lang="ko-KR" altLang="en-US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정밀도가 더 높음을 알 수 있습니다</a:t>
            </a:r>
            <a:r>
              <a:rPr lang="en-US" altLang="ko-KR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2A4798-6380-987A-17A7-86B4B6D1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2" y="4069856"/>
            <a:ext cx="4725059" cy="17349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22830E-FD24-1621-6819-8E45B33CE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54" y="2903079"/>
            <a:ext cx="6940986" cy="33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8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35388</TotalTime>
  <Words>367</Words>
  <Application>Microsoft Office PowerPoint</Application>
  <PresentationFormat>와이드스크린</PresentationFormat>
  <Paragraphs>58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Courier New</vt:lpstr>
      <vt:lpstr>Office 테마</vt:lpstr>
      <vt:lpstr>NeuroSim Progress</vt:lpstr>
      <vt:lpstr>Long Term Goal</vt:lpstr>
      <vt:lpstr>Progress – WAGE Quantization</vt:lpstr>
      <vt:lpstr>Progress – WAGE Quantization</vt:lpstr>
      <vt:lpstr>Progress – Retention</vt:lpstr>
      <vt:lpstr>Progress – Retention</vt:lpstr>
      <vt:lpstr>Progress – LinearQuantizatizeOut</vt:lpstr>
      <vt:lpstr>Progress – Wage vs Float quantization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성현 이</cp:lastModifiedBy>
  <cp:revision>1248</cp:revision>
  <dcterms:created xsi:type="dcterms:W3CDTF">2023-03-06T16:32:37Z</dcterms:created>
  <dcterms:modified xsi:type="dcterms:W3CDTF">2024-11-10T22:25:37Z</dcterms:modified>
</cp:coreProperties>
</file>