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1"/>
  </p:notesMasterIdLst>
  <p:sldIdLst>
    <p:sldId id="256" r:id="rId2"/>
    <p:sldId id="685" r:id="rId3"/>
    <p:sldId id="686" r:id="rId4"/>
    <p:sldId id="689" r:id="rId5"/>
    <p:sldId id="692" r:id="rId6"/>
    <p:sldId id="687" r:id="rId7"/>
    <p:sldId id="690" r:id="rId8"/>
    <p:sldId id="688" r:id="rId9"/>
    <p:sldId id="69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002C62"/>
    <a:srgbClr val="CC99FF"/>
    <a:srgbClr val="2156A4"/>
    <a:srgbClr val="336699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AB6024-9F40-4491-BD21-C35531833CFD}" v="77" dt="2025-07-29T11:53:37.7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34" autoAdjust="0"/>
    <p:restoredTop sz="97468" autoAdjust="0"/>
  </p:normalViewPr>
  <p:slideViewPr>
    <p:cSldViewPr snapToGrid="0">
      <p:cViewPr>
        <p:scale>
          <a:sx n="105" d="100"/>
          <a:sy n="105" d="100"/>
        </p:scale>
        <p:origin x="994" y="36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형동 박" userId="afe605ee33eb830c" providerId="LiveId" clId="{09AB6024-9F40-4491-BD21-C35531833CFD}"/>
    <pc:docChg chg="undo custSel addSld delSld modSld">
      <pc:chgData name="형동 박" userId="afe605ee33eb830c" providerId="LiveId" clId="{09AB6024-9F40-4491-BD21-C35531833CFD}" dt="2025-07-29T11:53:37.702" v="884"/>
      <pc:docMkLst>
        <pc:docMk/>
      </pc:docMkLst>
      <pc:sldChg chg="delSp modSp mod">
        <pc:chgData name="형동 박" userId="afe605ee33eb830c" providerId="LiveId" clId="{09AB6024-9F40-4491-BD21-C35531833CFD}" dt="2025-07-22T14:51:41.510" v="60" actId="20577"/>
        <pc:sldMkLst>
          <pc:docMk/>
          <pc:sldMk cId="1460686755" sldId="256"/>
        </pc:sldMkLst>
        <pc:spChg chg="mod">
          <ac:chgData name="형동 박" userId="afe605ee33eb830c" providerId="LiveId" clId="{09AB6024-9F40-4491-BD21-C35531833CFD}" dt="2025-07-22T14:51:41.510" v="60" actId="20577"/>
          <ac:spMkLst>
            <pc:docMk/>
            <pc:sldMk cId="1460686755" sldId="256"/>
            <ac:spMk id="2" creationId="{AEB04FD9-6A59-4C4E-B0B6-829FC2BFF5E2}"/>
          </ac:spMkLst>
        </pc:spChg>
        <pc:spChg chg="mod">
          <ac:chgData name="형동 박" userId="afe605ee33eb830c" providerId="LiveId" clId="{09AB6024-9F40-4491-BD21-C35531833CFD}" dt="2025-07-22T14:51:05.941" v="52"/>
          <ac:spMkLst>
            <pc:docMk/>
            <pc:sldMk cId="1460686755" sldId="256"/>
            <ac:spMk id="3" creationId="{BF76F126-0A4F-46B8-9B2B-8C3F765120EB}"/>
          </ac:spMkLst>
        </pc:spChg>
        <pc:spChg chg="mod">
          <ac:chgData name="형동 박" userId="afe605ee33eb830c" providerId="LiveId" clId="{09AB6024-9F40-4491-BD21-C35531833CFD}" dt="2025-07-22T14:50:21.791" v="2" actId="20577"/>
          <ac:spMkLst>
            <pc:docMk/>
            <pc:sldMk cId="1460686755" sldId="256"/>
            <ac:spMk id="7" creationId="{6DD967C6-5A84-204B-192A-9720D2E48DAD}"/>
          </ac:spMkLst>
        </pc:spChg>
      </pc:sldChg>
      <pc:sldChg chg="addSp delSp modSp mod">
        <pc:chgData name="형동 박" userId="afe605ee33eb830c" providerId="LiveId" clId="{09AB6024-9F40-4491-BD21-C35531833CFD}" dt="2025-07-22T14:53:09.081" v="254"/>
        <pc:sldMkLst>
          <pc:docMk/>
          <pc:sldMk cId="721189835" sldId="684"/>
        </pc:sldMkLst>
        <pc:spChg chg="mod">
          <ac:chgData name="형동 박" userId="afe605ee33eb830c" providerId="LiveId" clId="{09AB6024-9F40-4491-BD21-C35531833CFD}" dt="2025-07-22T14:51:54.701" v="63"/>
          <ac:spMkLst>
            <pc:docMk/>
            <pc:sldMk cId="721189835" sldId="684"/>
            <ac:spMk id="2" creationId="{0C2EC861-D621-4276-8709-1A86E3DCF6DA}"/>
          </ac:spMkLst>
        </pc:spChg>
        <pc:spChg chg="add mod">
          <ac:chgData name="형동 박" userId="afe605ee33eb830c" providerId="LiveId" clId="{09AB6024-9F40-4491-BD21-C35531833CFD}" dt="2025-07-22T14:52:00.823" v="64"/>
          <ac:spMkLst>
            <pc:docMk/>
            <pc:sldMk cId="721189835" sldId="684"/>
            <ac:spMk id="5" creationId="{298B046E-A49E-C4A3-9F36-145AC0953E47}"/>
          </ac:spMkLst>
        </pc:spChg>
        <pc:spChg chg="add mod">
          <ac:chgData name="형동 박" userId="afe605ee33eb830c" providerId="LiveId" clId="{09AB6024-9F40-4491-BD21-C35531833CFD}" dt="2025-07-22T14:52:06.603" v="66" actId="1076"/>
          <ac:spMkLst>
            <pc:docMk/>
            <pc:sldMk cId="721189835" sldId="684"/>
            <ac:spMk id="6" creationId="{1FE0F7FD-880D-5517-A46E-52087A078A82}"/>
          </ac:spMkLst>
        </pc:spChg>
        <pc:spChg chg="add mod">
          <ac:chgData name="형동 박" userId="afe605ee33eb830c" providerId="LiveId" clId="{09AB6024-9F40-4491-BD21-C35531833CFD}" dt="2025-07-22T14:52:12.018" v="68" actId="1076"/>
          <ac:spMkLst>
            <pc:docMk/>
            <pc:sldMk cId="721189835" sldId="684"/>
            <ac:spMk id="8" creationId="{84792AAE-D019-297C-C422-84EDD532807E}"/>
          </ac:spMkLst>
        </pc:spChg>
        <pc:spChg chg="add mod">
          <ac:chgData name="형동 박" userId="afe605ee33eb830c" providerId="LiveId" clId="{09AB6024-9F40-4491-BD21-C35531833CFD}" dt="2025-07-22T14:52:15.777" v="70" actId="1076"/>
          <ac:spMkLst>
            <pc:docMk/>
            <pc:sldMk cId="721189835" sldId="684"/>
            <ac:spMk id="9" creationId="{C004F708-FAAB-F886-0D8B-D74E190BD7E9}"/>
          </ac:spMkLst>
        </pc:spChg>
        <pc:spChg chg="add mod">
          <ac:chgData name="형동 박" userId="afe605ee33eb830c" providerId="LiveId" clId="{09AB6024-9F40-4491-BD21-C35531833CFD}" dt="2025-07-22T14:53:09.081" v="254"/>
          <ac:spMkLst>
            <pc:docMk/>
            <pc:sldMk cId="721189835" sldId="684"/>
            <ac:spMk id="10" creationId="{325E8967-1268-B6A5-580C-4E88A59C09B1}"/>
          </ac:spMkLst>
        </pc:spChg>
        <pc:picChg chg="add mod">
          <ac:chgData name="형동 박" userId="afe605ee33eb830c" providerId="LiveId" clId="{09AB6024-9F40-4491-BD21-C35531833CFD}" dt="2025-07-22T14:51:45.454" v="62"/>
          <ac:picMkLst>
            <pc:docMk/>
            <pc:sldMk cId="721189835" sldId="684"/>
            <ac:picMk id="3" creationId="{55B14692-7057-E2E0-22F0-4893B066FAAC}"/>
          </ac:picMkLst>
        </pc:picChg>
      </pc:sldChg>
      <pc:sldChg chg="addSp delSp modSp add mod">
        <pc:chgData name="형동 박" userId="afe605ee33eb830c" providerId="LiveId" clId="{09AB6024-9F40-4491-BD21-C35531833CFD}" dt="2025-07-22T16:43:22.905" v="696" actId="20577"/>
        <pc:sldMkLst>
          <pc:docMk/>
          <pc:sldMk cId="2208550264" sldId="685"/>
        </pc:sldMkLst>
        <pc:spChg chg="mod">
          <ac:chgData name="형동 박" userId="afe605ee33eb830c" providerId="LiveId" clId="{09AB6024-9F40-4491-BD21-C35531833CFD}" dt="2025-07-22T16:43:22.905" v="696" actId="20577"/>
          <ac:spMkLst>
            <pc:docMk/>
            <pc:sldMk cId="2208550264" sldId="685"/>
            <ac:spMk id="10" creationId="{55887263-5CE5-6929-2AA6-91893121A84B}"/>
          </ac:spMkLst>
        </pc:spChg>
        <pc:picChg chg="add mod">
          <ac:chgData name="형동 박" userId="afe605ee33eb830c" providerId="LiveId" clId="{09AB6024-9F40-4491-BD21-C35531833CFD}" dt="2025-07-22T14:53:28.948" v="262" actId="1076"/>
          <ac:picMkLst>
            <pc:docMk/>
            <pc:sldMk cId="2208550264" sldId="685"/>
            <ac:picMk id="11" creationId="{22108410-9023-5750-5C2D-46D1516F532B}"/>
          </ac:picMkLst>
        </pc:picChg>
      </pc:sldChg>
      <pc:sldChg chg="addSp delSp modSp add mod">
        <pc:chgData name="형동 박" userId="afe605ee33eb830c" providerId="LiveId" clId="{09AB6024-9F40-4491-BD21-C35531833CFD}" dt="2025-07-22T16:53:53.052" v="883" actId="20577"/>
        <pc:sldMkLst>
          <pc:docMk/>
          <pc:sldMk cId="1751652799" sldId="686"/>
        </pc:sldMkLst>
        <pc:spChg chg="mod">
          <ac:chgData name="형동 박" userId="afe605ee33eb830c" providerId="LiveId" clId="{09AB6024-9F40-4491-BD21-C35531833CFD}" dt="2025-07-22T16:53:53.052" v="883" actId="20577"/>
          <ac:spMkLst>
            <pc:docMk/>
            <pc:sldMk cId="1751652799" sldId="686"/>
            <ac:spMk id="10" creationId="{9CACD5FE-F71B-A205-CE4D-607E36CF0958}"/>
          </ac:spMkLst>
        </pc:spChg>
        <pc:picChg chg="add mod">
          <ac:chgData name="형동 박" userId="afe605ee33eb830c" providerId="LiveId" clId="{09AB6024-9F40-4491-BD21-C35531833CFD}" dt="2025-07-22T16:52:35.489" v="699" actId="1076"/>
          <ac:picMkLst>
            <pc:docMk/>
            <pc:sldMk cId="1751652799" sldId="686"/>
            <ac:picMk id="5" creationId="{9CF2D0CD-3E91-25DE-F2D9-E794620421B1}"/>
          </ac:picMkLst>
        </pc:picChg>
      </pc:sldChg>
      <pc:sldChg chg="addSp delSp modSp add del mod">
        <pc:chgData name="형동 박" userId="afe605ee33eb830c" providerId="LiveId" clId="{09AB6024-9F40-4491-BD21-C35531833CFD}" dt="2025-07-22T16:23:47.033" v="601" actId="2696"/>
        <pc:sldMkLst>
          <pc:docMk/>
          <pc:sldMk cId="2049242505" sldId="686"/>
        </pc:sldMkLst>
      </pc:sldChg>
      <pc:sldChg chg="add">
        <pc:chgData name="형동 박" userId="afe605ee33eb830c" providerId="LiveId" clId="{09AB6024-9F40-4491-BD21-C35531833CFD}" dt="2025-07-29T11:53:37.702" v="884"/>
        <pc:sldMkLst>
          <pc:docMk/>
          <pc:sldMk cId="508558751" sldId="6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/>
          </a:bodyPr>
          <a:lstStyle/>
          <a:p>
            <a:pPr algn="r"/>
            <a:r>
              <a:rPr lang="ko-KR" altLang="en-US" b="1" dirty="0">
                <a:solidFill>
                  <a:srgbClr val="002C62"/>
                </a:solidFill>
              </a:rPr>
              <a:t>박형동</a:t>
            </a:r>
            <a:endParaRPr lang="en-US" altLang="ko-KR" b="1" dirty="0">
              <a:solidFill>
                <a:srgbClr val="002C62"/>
              </a:solidFill>
            </a:endParaRP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450" y="2320752"/>
            <a:ext cx="10453006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E-Hammer </a:t>
            </a:r>
            <a:r>
              <a:rPr lang="ko-KR" altLang="en-US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분석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946784" y="1666695"/>
            <a:ext cx="1947672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2025</a:t>
            </a:r>
            <a:r>
              <a:rPr lang="ko-KR" altLang="en-US" b="1" dirty="0">
                <a:solidFill>
                  <a:srgbClr val="002C62"/>
                </a:solidFill>
              </a:rPr>
              <a:t>년 </a:t>
            </a:r>
            <a:r>
              <a:rPr lang="en-US" altLang="ko-KR" b="1" dirty="0">
                <a:solidFill>
                  <a:srgbClr val="002C62"/>
                </a:solidFill>
              </a:rPr>
              <a:t>7</a:t>
            </a:r>
            <a:r>
              <a:rPr lang="ko-KR" altLang="en-US" b="1" dirty="0">
                <a:solidFill>
                  <a:srgbClr val="002C62"/>
                </a:solidFill>
              </a:rPr>
              <a:t>월 </a:t>
            </a:r>
            <a:r>
              <a:rPr lang="en-US" altLang="ko-KR" b="1" dirty="0">
                <a:solidFill>
                  <a:srgbClr val="002C62"/>
                </a:solidFill>
              </a:rPr>
              <a:t>29</a:t>
            </a:r>
            <a:r>
              <a:rPr lang="ko-KR" altLang="en-US" b="1" dirty="0">
                <a:solidFill>
                  <a:srgbClr val="002C62"/>
                </a:solidFill>
              </a:rPr>
              <a:t>일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FD6E3-BEF6-1315-A823-654D7D0AC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82F89-DB6C-0C70-B79A-15BA3188E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E-Hammer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4E9F99-D041-B58F-B071-A6B607956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2A01A1-8559-F821-265E-A8412ABA1CA0}"/>
              </a:ext>
            </a:extLst>
          </p:cNvPr>
          <p:cNvSpPr txBox="1"/>
          <p:nvPr/>
        </p:nvSpPr>
        <p:spPr>
          <a:xfrm>
            <a:off x="170552" y="5053070"/>
            <a:ext cx="11990894" cy="2222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4</a:t>
            </a:r>
            <a:r>
              <a:rPr lang="ko-KR" altLang="en-US" b="1" dirty="0"/>
              <a:t>개의 </a:t>
            </a:r>
            <a:r>
              <a:rPr lang="en-US" altLang="ko-KR" b="1" dirty="0"/>
              <a:t>DRAM Chip </a:t>
            </a:r>
            <a:r>
              <a:rPr lang="ko-KR" altLang="en-US" b="1" dirty="0"/>
              <a:t>에 대하여 분석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E-Hammer </a:t>
            </a:r>
            <a:r>
              <a:rPr lang="ko-KR" altLang="en-US" b="1" dirty="0"/>
              <a:t>강도가 </a:t>
            </a:r>
            <a:r>
              <a:rPr lang="en-US" altLang="ko-KR" b="1" dirty="0"/>
              <a:t>200V </a:t>
            </a:r>
            <a:r>
              <a:rPr lang="ko-KR" altLang="en-US" b="1" dirty="0"/>
              <a:t>일 때의 모델 정확도 </a:t>
            </a:r>
            <a:r>
              <a:rPr lang="ko-KR" altLang="en-US" b="1" dirty="0" err="1"/>
              <a:t>히트맵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b="1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89AFFD1C-F3E5-B8AC-77FE-7EEECC8C4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61" y="859047"/>
            <a:ext cx="11911679" cy="419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930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6C519-DFCE-FEF8-BAA5-35A071377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816B62-7A04-BE55-AD5A-34F7BF03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E-Hammer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924AA1-CAF1-5E06-6714-A9C480DE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80AB43-CB03-3099-8F53-AC345D6177F1}"/>
              </a:ext>
            </a:extLst>
          </p:cNvPr>
          <p:cNvSpPr txBox="1"/>
          <p:nvPr/>
        </p:nvSpPr>
        <p:spPr>
          <a:xfrm>
            <a:off x="144418" y="4574771"/>
            <a:ext cx="11990894" cy="3330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강도가 </a:t>
            </a:r>
            <a:r>
              <a:rPr lang="en-US" altLang="ko-KR" b="1" dirty="0"/>
              <a:t>200</a:t>
            </a:r>
            <a:r>
              <a:rPr lang="ko-KR" altLang="en-US" b="1" dirty="0"/>
              <a:t>일 때의 원본 가중치와의 </a:t>
            </a:r>
            <a:r>
              <a:rPr lang="ko-KR" altLang="en-US" b="1" dirty="0" err="1"/>
              <a:t>일치율</a:t>
            </a:r>
            <a:r>
              <a:rPr lang="ko-KR" altLang="en-US" b="1" dirty="0"/>
              <a:t> </a:t>
            </a:r>
            <a:r>
              <a:rPr lang="ko-KR" altLang="en-US" b="1" dirty="0" err="1"/>
              <a:t>히트맵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실험 데이터가 없는 경우 빈칸으로 표시되었음</a:t>
            </a:r>
            <a:r>
              <a:rPr lang="en-US" altLang="ko-KR" b="1" dirty="0"/>
              <a:t>(.</a:t>
            </a:r>
            <a:r>
              <a:rPr lang="en-US" altLang="ko-KR" b="1" dirty="0" err="1"/>
              <a:t>pth</a:t>
            </a:r>
            <a:r>
              <a:rPr lang="ko-KR" altLang="en-US" b="1" dirty="0"/>
              <a:t> 파일로 저장 못한 경우 포함</a:t>
            </a:r>
            <a:r>
              <a:rPr lang="en-US" altLang="ko-KR" b="1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값이 바뀐 경우</a:t>
            </a:r>
            <a:r>
              <a:rPr lang="en-US" altLang="ko-KR" b="1" dirty="0"/>
              <a:t>, </a:t>
            </a:r>
            <a:r>
              <a:rPr lang="en-US" altLang="ko-KR" b="1" dirty="0" err="1"/>
              <a:t>NaN</a:t>
            </a:r>
            <a:r>
              <a:rPr lang="en-US" altLang="ko-KR" b="1" dirty="0"/>
              <a:t> </a:t>
            </a:r>
            <a:r>
              <a:rPr lang="ko-KR" altLang="en-US" b="1" dirty="0"/>
              <a:t>로 바뀐 경우 모두 포함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정확도가 하락한 부분만 데이터가 변형됨</a:t>
            </a:r>
            <a:r>
              <a:rPr lang="en-US" altLang="ko-KR" b="1" dirty="0"/>
              <a:t>, </a:t>
            </a:r>
            <a:r>
              <a:rPr lang="ko-KR" altLang="en-US" b="1" dirty="0"/>
              <a:t>변형된 경우 가중치 데이터의 대부분이 변형됨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b="1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C2B953F9-D654-0473-ECAA-DBAF939BB3BB}"/>
              </a:ext>
            </a:extLst>
          </p:cNvPr>
          <p:cNvGrpSpPr/>
          <p:nvPr/>
        </p:nvGrpSpPr>
        <p:grpSpPr>
          <a:xfrm>
            <a:off x="650317" y="947825"/>
            <a:ext cx="10891365" cy="3542726"/>
            <a:chOff x="120174" y="1052476"/>
            <a:chExt cx="10891365" cy="3542726"/>
          </a:xfrm>
        </p:grpSpPr>
        <p:pic>
          <p:nvPicPr>
            <p:cNvPr id="8" name="그림 7" descr="텍스트, 스크린샷, 폰트, 번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F5B7410D-0BB6-62F0-1F90-90B147D44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4948" y="1052476"/>
              <a:ext cx="2657044" cy="3542725"/>
            </a:xfrm>
            <a:prstGeom prst="rect">
              <a:avLst/>
            </a:prstGeom>
          </p:spPr>
        </p:pic>
        <p:pic>
          <p:nvPicPr>
            <p:cNvPr id="11" name="그림 10" descr="텍스트, 스크린샷, 폰트, 번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9CEF8DD3-5C3B-181D-CBBA-73E740F10D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9722" y="1052476"/>
              <a:ext cx="2657045" cy="3542725"/>
            </a:xfrm>
            <a:prstGeom prst="rect">
              <a:avLst/>
            </a:prstGeom>
          </p:spPr>
        </p:pic>
        <p:pic>
          <p:nvPicPr>
            <p:cNvPr id="14" name="그림 13" descr="텍스트, 스크린샷, 폰트, 번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3E3DAD43-4FCC-2694-99A6-239BF5F0D5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174" y="1052477"/>
              <a:ext cx="2657044" cy="3542725"/>
            </a:xfrm>
            <a:prstGeom prst="rect">
              <a:avLst/>
            </a:prstGeom>
          </p:spPr>
        </p:pic>
        <p:pic>
          <p:nvPicPr>
            <p:cNvPr id="15" name="그림 14" descr="텍스트, 스크린샷, 폰트, 번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C728DC0C-59AF-AE58-30C1-907657484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54496" y="1052476"/>
              <a:ext cx="2657043" cy="35427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49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F880C-BA6C-8C62-781D-8C4926626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EF25D8-F27D-69A8-D868-95474E522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E-Hammer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878A9A-9F94-4230-1A03-CE99C6F57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06FA2B-8587-DE26-38E2-C8F057055E56}"/>
              </a:ext>
            </a:extLst>
          </p:cNvPr>
          <p:cNvSpPr txBox="1"/>
          <p:nvPr/>
        </p:nvSpPr>
        <p:spPr>
          <a:xfrm>
            <a:off x="170552" y="5053070"/>
            <a:ext cx="11990894" cy="2222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4</a:t>
            </a:r>
            <a:r>
              <a:rPr lang="ko-KR" altLang="en-US" b="1" dirty="0"/>
              <a:t>개의 </a:t>
            </a:r>
            <a:r>
              <a:rPr lang="en-US" altLang="ko-KR" b="1" dirty="0"/>
              <a:t>DRAM Chip </a:t>
            </a:r>
            <a:r>
              <a:rPr lang="ko-KR" altLang="en-US" b="1" dirty="0"/>
              <a:t>에 대하여 분석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E-Hammer </a:t>
            </a:r>
            <a:r>
              <a:rPr lang="ko-KR" altLang="en-US" b="1" dirty="0"/>
              <a:t>강도가 </a:t>
            </a:r>
            <a:r>
              <a:rPr lang="en-US" altLang="ko-KR" b="1" dirty="0"/>
              <a:t>300V </a:t>
            </a:r>
            <a:r>
              <a:rPr lang="ko-KR" altLang="en-US" b="1" dirty="0"/>
              <a:t>일 때의 모델 정확도 </a:t>
            </a:r>
            <a:r>
              <a:rPr lang="ko-KR" altLang="en-US" b="1" dirty="0" err="1"/>
              <a:t>히트맵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/>
              <a:t>정확도가 </a:t>
            </a:r>
            <a:r>
              <a:rPr lang="en-US" altLang="ko-KR" sz="1800" b="1" dirty="0"/>
              <a:t>24% </a:t>
            </a:r>
            <a:r>
              <a:rPr lang="ko-KR" altLang="en-US" sz="1800" b="1" dirty="0"/>
              <a:t>로 하락한 영역 발생</a:t>
            </a:r>
            <a:endParaRPr lang="en-US" altLang="ko-KR" sz="18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78ED0C8-A35B-C513-2FF8-982ED7B5F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99" y="817405"/>
            <a:ext cx="12192000" cy="428186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5C9B744-B3B2-FC32-A334-C96DF0C605DE}"/>
              </a:ext>
            </a:extLst>
          </p:cNvPr>
          <p:cNvSpPr/>
          <p:nvPr/>
        </p:nvSpPr>
        <p:spPr>
          <a:xfrm>
            <a:off x="9314540" y="3653582"/>
            <a:ext cx="334780" cy="2848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5852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C118E-F85A-DD51-73FF-F13BF3A99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B414ED-CD50-CC9B-BE80-D949253E1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E-Hammer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17BACA-FED3-3347-A007-26275DCA0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DB0F1A1-7526-C72E-C38E-BB65F74F035A}"/>
              </a:ext>
            </a:extLst>
          </p:cNvPr>
          <p:cNvSpPr txBox="1"/>
          <p:nvPr/>
        </p:nvSpPr>
        <p:spPr>
          <a:xfrm>
            <a:off x="185823" y="4574770"/>
            <a:ext cx="11990894" cy="2222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강도가 </a:t>
            </a:r>
            <a:r>
              <a:rPr lang="en-US" altLang="ko-KR" b="1" dirty="0"/>
              <a:t>300</a:t>
            </a:r>
            <a:r>
              <a:rPr lang="ko-KR" altLang="en-US" b="1" dirty="0"/>
              <a:t>일 때의 원본 가중치와의 </a:t>
            </a:r>
            <a:r>
              <a:rPr lang="ko-KR" altLang="en-US" b="1" dirty="0" err="1"/>
              <a:t>일치율</a:t>
            </a:r>
            <a:r>
              <a:rPr lang="ko-KR" altLang="en-US" b="1" dirty="0"/>
              <a:t> </a:t>
            </a:r>
            <a:r>
              <a:rPr lang="ko-KR" altLang="en-US" b="1" dirty="0" err="1"/>
              <a:t>히트맵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실험 데이터가 없는 경우 빈칸으로 표시되었음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앞서 정확도가 </a:t>
            </a:r>
            <a:r>
              <a:rPr lang="en-US" altLang="ko-KR" b="1" dirty="0"/>
              <a:t>24% </a:t>
            </a:r>
            <a:r>
              <a:rPr lang="ko-KR" altLang="en-US" b="1" dirty="0"/>
              <a:t>하락한 영역은 일치율이 </a:t>
            </a:r>
            <a:r>
              <a:rPr lang="en-US" altLang="ko-KR" b="1" dirty="0"/>
              <a:t>99.6% </a:t>
            </a:r>
            <a:endParaRPr lang="en-US" altLang="ko-KR" sz="18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b="1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3710E77-2FF0-B442-2F18-29056A29EF62}"/>
              </a:ext>
            </a:extLst>
          </p:cNvPr>
          <p:cNvGrpSpPr/>
          <p:nvPr/>
        </p:nvGrpSpPr>
        <p:grpSpPr>
          <a:xfrm>
            <a:off x="299803" y="947825"/>
            <a:ext cx="11241879" cy="3809054"/>
            <a:chOff x="120174" y="1052476"/>
            <a:chExt cx="10891365" cy="3542726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192B46B-937C-EAA2-25D9-64A333DB3D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64948" y="1052476"/>
              <a:ext cx="2657043" cy="354272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D1D30F5-63C7-B3DF-8C4E-55FF9E645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09723" y="1052476"/>
              <a:ext cx="2657043" cy="3542725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261752F9-2614-9E8E-E17B-8604DBF50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0174" y="1052477"/>
              <a:ext cx="2657043" cy="3542725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A2159E29-D400-A1ED-6268-8D3BD7B95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354496" y="1052476"/>
              <a:ext cx="2657043" cy="3542724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A3F3B6D2-6B96-4E59-ACD6-99727933F184}"/>
              </a:ext>
            </a:extLst>
          </p:cNvPr>
          <p:cNvSpPr/>
          <p:nvPr/>
        </p:nvSpPr>
        <p:spPr>
          <a:xfrm>
            <a:off x="9029076" y="3399167"/>
            <a:ext cx="334780" cy="2848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763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2A705-D092-9E1C-3498-E549E6D1A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FACAA2-2A7F-EADF-40CA-EB67AC1E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E-Hammer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ACC585-D7E3-7E00-40B9-C84267E2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9F70CC-3AFB-62CF-6FFF-CB845404B4E9}"/>
              </a:ext>
            </a:extLst>
          </p:cNvPr>
          <p:cNvSpPr txBox="1"/>
          <p:nvPr/>
        </p:nvSpPr>
        <p:spPr>
          <a:xfrm>
            <a:off x="201106" y="4134562"/>
            <a:ext cx="11990894" cy="4992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(0,9) </a:t>
            </a:r>
            <a:r>
              <a:rPr lang="ko-KR" altLang="en-US" b="1" dirty="0"/>
              <a:t>의 </a:t>
            </a:r>
            <a:r>
              <a:rPr lang="en-US" altLang="ko-KR" b="1" dirty="0"/>
              <a:t>bit index </a:t>
            </a:r>
            <a:r>
              <a:rPr lang="ko-KR" altLang="en-US" b="1" dirty="0"/>
              <a:t>별 </a:t>
            </a:r>
            <a:r>
              <a:rPr lang="en-US" altLang="ko-KR" b="1" dirty="0"/>
              <a:t>flip </a:t>
            </a:r>
            <a:r>
              <a:rPr lang="ko-KR" altLang="en-US" b="1" dirty="0"/>
              <a:t>개수를 나타낸 히스토그램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총 </a:t>
            </a:r>
            <a:r>
              <a:rPr lang="en-US" altLang="ko-KR" b="1" dirty="0"/>
              <a:t>8651</a:t>
            </a:r>
            <a:r>
              <a:rPr lang="ko-KR" altLang="en-US" b="1" dirty="0"/>
              <a:t>개의 파라미터가 변형됨</a:t>
            </a:r>
            <a:r>
              <a:rPr lang="en-US" altLang="ko-KR" b="1" dirty="0"/>
              <a:t>(</a:t>
            </a:r>
            <a:r>
              <a:rPr lang="ko-KR" altLang="en-US" b="1" dirty="0"/>
              <a:t>전체의 </a:t>
            </a:r>
            <a:r>
              <a:rPr lang="en-US" altLang="ko-KR" b="1" dirty="0"/>
              <a:t>0.43%)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하지만 </a:t>
            </a:r>
            <a:r>
              <a:rPr lang="en-US" altLang="ko-KR" b="1" dirty="0" err="1"/>
              <a:t>NaN</a:t>
            </a:r>
            <a:r>
              <a:rPr lang="en-US" altLang="ko-KR" b="1" dirty="0"/>
              <a:t> </a:t>
            </a:r>
            <a:r>
              <a:rPr lang="ko-KR" altLang="en-US" b="1" dirty="0"/>
              <a:t>이 발생하지 않아 비교적 정상적인 추론 가능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변형된 파라미터의 </a:t>
            </a:r>
            <a:r>
              <a:rPr lang="en-US" altLang="ko-KR" b="1" dirty="0"/>
              <a:t>80% </a:t>
            </a:r>
            <a:r>
              <a:rPr lang="ko-KR" altLang="en-US" b="1" dirty="0"/>
              <a:t>정도는 변화량이 </a:t>
            </a:r>
            <a:r>
              <a:rPr lang="en-US" altLang="ko-KR" b="1" dirty="0"/>
              <a:t>0.01 </a:t>
            </a:r>
            <a:r>
              <a:rPr lang="ko-KR" altLang="en-US" b="1" dirty="0"/>
              <a:t>보다 작음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최대 변화량 </a:t>
            </a:r>
            <a:r>
              <a:rPr lang="en-US" altLang="ko-KR" b="1" dirty="0"/>
              <a:t>: 80769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14DCFED-6777-6946-E700-04E1FA58F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064" y="863604"/>
            <a:ext cx="6895476" cy="344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724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1A48D-0D1F-215C-DA16-D767FE0AA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23B83-B514-EAC4-40E9-C58A0EF4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E-Hammer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B27B46-07C7-C300-D37B-385CA3B46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F8643E-9BF3-F324-FE1D-AB776199A200}"/>
              </a:ext>
            </a:extLst>
          </p:cNvPr>
          <p:cNvSpPr txBox="1"/>
          <p:nvPr/>
        </p:nvSpPr>
        <p:spPr>
          <a:xfrm>
            <a:off x="170552" y="5053070"/>
            <a:ext cx="11990894" cy="166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4</a:t>
            </a:r>
            <a:r>
              <a:rPr lang="ko-KR" altLang="en-US" b="1" dirty="0"/>
              <a:t>개의 </a:t>
            </a:r>
            <a:r>
              <a:rPr lang="en-US" altLang="ko-KR" b="1" dirty="0"/>
              <a:t>DRAM Chip </a:t>
            </a:r>
            <a:r>
              <a:rPr lang="ko-KR" altLang="en-US" b="1" dirty="0"/>
              <a:t>에 대하여 분석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E-Hammer </a:t>
            </a:r>
            <a:r>
              <a:rPr lang="ko-KR" altLang="en-US" b="1" dirty="0"/>
              <a:t>강도가 </a:t>
            </a:r>
            <a:r>
              <a:rPr lang="en-US" altLang="ko-KR" b="1" dirty="0"/>
              <a:t>400V </a:t>
            </a:r>
            <a:r>
              <a:rPr lang="ko-KR" altLang="en-US" b="1" dirty="0"/>
              <a:t>일 때의 모델 정확도 </a:t>
            </a:r>
            <a:r>
              <a:rPr lang="ko-KR" altLang="en-US" b="1" dirty="0" err="1"/>
              <a:t>히트맵</a:t>
            </a:r>
            <a:endParaRPr lang="en-US" altLang="ko-KR" sz="18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72FCB41-9E18-ED9B-89D8-E02E6FA4A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4" y="932535"/>
            <a:ext cx="12192000" cy="4263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44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24FC9-2E05-63FD-A4DB-8962CA59F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60B19-37F0-F997-4484-55BC07AD8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E-Hammer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BA22DD-EBA0-1990-284C-DBAB778EC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FFAED1-2AE5-F1AB-8708-9F7E9F06B585}"/>
              </a:ext>
            </a:extLst>
          </p:cNvPr>
          <p:cNvSpPr txBox="1"/>
          <p:nvPr/>
        </p:nvSpPr>
        <p:spPr>
          <a:xfrm>
            <a:off x="185823" y="4574770"/>
            <a:ext cx="11990894" cy="2776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강도가 </a:t>
            </a:r>
            <a:r>
              <a:rPr lang="en-US" altLang="ko-KR" b="1" dirty="0"/>
              <a:t>400V</a:t>
            </a:r>
            <a:r>
              <a:rPr lang="ko-KR" altLang="en-US" b="1" dirty="0"/>
              <a:t>일 때의 원본 가중치와의 </a:t>
            </a:r>
            <a:r>
              <a:rPr lang="ko-KR" altLang="en-US" b="1" dirty="0" err="1"/>
              <a:t>일치율</a:t>
            </a:r>
            <a:r>
              <a:rPr lang="ko-KR" altLang="en-US" b="1" dirty="0"/>
              <a:t> </a:t>
            </a:r>
            <a:r>
              <a:rPr lang="ko-KR" altLang="en-US" b="1" dirty="0" err="1"/>
              <a:t>히트맵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실험 데이터가 없는 경우 빈칸으로 표시되었음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빨간 박스로 표시된 부분은 원본 가중치와 </a:t>
            </a:r>
            <a:r>
              <a:rPr lang="en-US" altLang="ko-KR" b="1" dirty="0"/>
              <a:t>100% </a:t>
            </a:r>
            <a:r>
              <a:rPr lang="ko-KR" altLang="en-US" b="1" dirty="0"/>
              <a:t>일치하진 않지만</a:t>
            </a:r>
            <a:r>
              <a:rPr lang="en-US" altLang="ko-KR" b="1" dirty="0"/>
              <a:t>, </a:t>
            </a:r>
            <a:r>
              <a:rPr lang="ko-KR" altLang="en-US" b="1" dirty="0"/>
              <a:t>정확도는 크게 하락했음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800" b="1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860D863-47B0-47E7-0A1B-BBB13AFEAED3}"/>
              </a:ext>
            </a:extLst>
          </p:cNvPr>
          <p:cNvGrpSpPr/>
          <p:nvPr/>
        </p:nvGrpSpPr>
        <p:grpSpPr>
          <a:xfrm>
            <a:off x="650317" y="947825"/>
            <a:ext cx="10891364" cy="3542725"/>
            <a:chOff x="120174" y="1052476"/>
            <a:chExt cx="10891364" cy="354272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2220118F-626D-5B9C-7BE9-4295D04C3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64948" y="1052476"/>
              <a:ext cx="2657043" cy="3542724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3DFB3C1-CA59-18F8-A0A6-2A47DBE830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609723" y="1052476"/>
              <a:ext cx="2657043" cy="3542724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83B67E3B-339D-7431-78D5-6B26CBFA11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0174" y="1052477"/>
              <a:ext cx="2657043" cy="354272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981D586A-CE24-3062-B1D3-6DE7B8C796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354496" y="1052476"/>
              <a:ext cx="2657042" cy="3542724"/>
            </a:xfrm>
            <a:prstGeom prst="rect">
              <a:avLst/>
            </a:prstGeom>
          </p:spPr>
        </p:pic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38D83020-FF99-34C9-3FC2-179015F8D0BD}"/>
              </a:ext>
            </a:extLst>
          </p:cNvPr>
          <p:cNvSpPr/>
          <p:nvPr/>
        </p:nvSpPr>
        <p:spPr>
          <a:xfrm>
            <a:off x="1811448" y="2080032"/>
            <a:ext cx="334780" cy="2848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E4D8CDE-98AD-3140-0672-9FF49DD5AA7B}"/>
              </a:ext>
            </a:extLst>
          </p:cNvPr>
          <p:cNvSpPr/>
          <p:nvPr/>
        </p:nvSpPr>
        <p:spPr>
          <a:xfrm>
            <a:off x="3847476" y="2519744"/>
            <a:ext cx="334780" cy="2848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016144-506D-83F4-B407-033E0D894F84}"/>
              </a:ext>
            </a:extLst>
          </p:cNvPr>
          <p:cNvSpPr/>
          <p:nvPr/>
        </p:nvSpPr>
        <p:spPr>
          <a:xfrm>
            <a:off x="9788578" y="2080032"/>
            <a:ext cx="334780" cy="2848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E20ED0-06DD-9813-636C-986B43C6271F}"/>
              </a:ext>
            </a:extLst>
          </p:cNvPr>
          <p:cNvSpPr/>
          <p:nvPr/>
        </p:nvSpPr>
        <p:spPr>
          <a:xfrm>
            <a:off x="7257739" y="2037560"/>
            <a:ext cx="334780" cy="2848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877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96684-C917-DC17-5F7C-DA9F92D72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A72B7-C157-7FB8-2221-0A770F81D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E-Hammer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54C450-7259-66BC-1397-DCD332E6B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7ABADD-A975-22B1-9F15-1C081F34705C}"/>
              </a:ext>
            </a:extLst>
          </p:cNvPr>
          <p:cNvSpPr txBox="1"/>
          <p:nvPr/>
        </p:nvSpPr>
        <p:spPr>
          <a:xfrm>
            <a:off x="134260" y="5242391"/>
            <a:ext cx="11990894" cy="166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cell1,</a:t>
            </a:r>
            <a:r>
              <a:rPr lang="ko-KR" altLang="en-US" b="1" dirty="0"/>
              <a:t> </a:t>
            </a:r>
            <a:r>
              <a:rPr lang="en-US" altLang="ko-KR" b="1" dirty="0"/>
              <a:t>cell2, cell4 </a:t>
            </a:r>
            <a:r>
              <a:rPr lang="ko-KR" altLang="en-US" b="1" dirty="0"/>
              <a:t>에서 빨간 박스로 표시된 데이터 분석 결과 동일한 개수의 파라미터가 변형됨</a:t>
            </a:r>
            <a:r>
              <a:rPr lang="en-US" altLang="ko-KR" b="1" dirty="0"/>
              <a:t>(9854</a:t>
            </a:r>
            <a:r>
              <a:rPr lang="ko-KR" altLang="en-US" b="1" dirty="0"/>
              <a:t>개</a:t>
            </a:r>
            <a:r>
              <a:rPr lang="en-US" altLang="ko-KR" b="1" dirty="0"/>
              <a:t>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변경된 위치는 동일하나</a:t>
            </a:r>
            <a:r>
              <a:rPr lang="en-US" altLang="ko-KR" b="1" dirty="0"/>
              <a:t>, </a:t>
            </a:r>
            <a:r>
              <a:rPr lang="ko-KR" altLang="en-US" b="1" dirty="0"/>
              <a:t>값은 다름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비트 인덱스별 </a:t>
            </a:r>
            <a:r>
              <a:rPr lang="en-US" altLang="ko-KR" b="1" dirty="0"/>
              <a:t>flip </a:t>
            </a:r>
            <a:r>
              <a:rPr lang="ko-KR" altLang="en-US" b="1" dirty="0"/>
              <a:t>횟수를 표현한 히스토그램</a:t>
            </a:r>
            <a:endParaRPr lang="en-US" altLang="ko-KR" b="1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08995603-E1F7-5FE9-D062-DE9FA5B09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141" y="678701"/>
            <a:ext cx="9573718" cy="478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05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31367</TotalTime>
  <Words>246</Words>
  <Application>Microsoft Office PowerPoint</Application>
  <PresentationFormat>와이드스크린</PresentationFormat>
  <Paragraphs>46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E-Hammer 분석</vt:lpstr>
      <vt:lpstr>E-Hammer</vt:lpstr>
      <vt:lpstr>E-Hammer</vt:lpstr>
      <vt:lpstr>E-Hammer</vt:lpstr>
      <vt:lpstr>E-Hammer</vt:lpstr>
      <vt:lpstr>E-Hammer</vt:lpstr>
      <vt:lpstr>E-Hammer</vt:lpstr>
      <vt:lpstr>E-Hammer</vt:lpstr>
      <vt:lpstr>E-Hammer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형동 박</cp:lastModifiedBy>
  <cp:revision>1157</cp:revision>
  <dcterms:created xsi:type="dcterms:W3CDTF">2023-03-06T16:32:37Z</dcterms:created>
  <dcterms:modified xsi:type="dcterms:W3CDTF">2025-08-05T12:30:37Z</dcterms:modified>
</cp:coreProperties>
</file>