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97" r:id="rId2"/>
    <p:sldId id="257" r:id="rId3"/>
    <p:sldId id="295" r:id="rId4"/>
    <p:sldId id="299" r:id="rId5"/>
    <p:sldId id="300" r:id="rId6"/>
    <p:sldId id="298" r:id="rId7"/>
    <p:sldId id="301" r:id="rId8"/>
    <p:sldId id="303" r:id="rId9"/>
    <p:sldId id="304" r:id="rId10"/>
    <p:sldId id="305" r:id="rId11"/>
    <p:sldId id="306" r:id="rId12"/>
    <p:sldId id="307" r:id="rId13"/>
    <p:sldId id="29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95839E-5692-4FB9-98FB-4862F4278E29}" v="1342" dt="2024-02-19T02:22:09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96131" autoAdjust="0"/>
  </p:normalViewPr>
  <p:slideViewPr>
    <p:cSldViewPr snapToGrid="0">
      <p:cViewPr varScale="1">
        <p:scale>
          <a:sx n="88" d="100"/>
          <a:sy n="88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B395839E-5692-4FB9-98FB-4862F4278E29}"/>
    <pc:docChg chg="undo custSel addSld delSld modSld sldOrd">
      <pc:chgData name="여희주" userId="d89d3b07-19a9-45b3-bb1f-7ed9abf95612" providerId="ADAL" clId="{B395839E-5692-4FB9-98FB-4862F4278E29}" dt="2024-02-19T02:22:09.692" v="3609" actId="20577"/>
      <pc:docMkLst>
        <pc:docMk/>
      </pc:docMkLst>
      <pc:sldChg chg="modSp mod">
        <pc:chgData name="여희주" userId="d89d3b07-19a9-45b3-bb1f-7ed9abf95612" providerId="ADAL" clId="{B395839E-5692-4FB9-98FB-4862F4278E29}" dt="2024-02-18T17:47:50.068" v="1205" actId="1076"/>
        <pc:sldMkLst>
          <pc:docMk/>
          <pc:sldMk cId="2264006673" sldId="257"/>
        </pc:sldMkLst>
        <pc:spChg chg="mod">
          <ac:chgData name="여희주" userId="d89d3b07-19a9-45b3-bb1f-7ed9abf95612" providerId="ADAL" clId="{B395839E-5692-4FB9-98FB-4862F4278E29}" dt="2024-02-18T17:47:50.068" v="1205" actId="1076"/>
          <ac:spMkLst>
            <pc:docMk/>
            <pc:sldMk cId="2264006673" sldId="257"/>
            <ac:spMk id="3" creationId="{F73C3B11-8FBC-E82F-CE0E-4F5ACC38FBED}"/>
          </ac:spMkLst>
        </pc:spChg>
      </pc:sldChg>
      <pc:sldChg chg="del">
        <pc:chgData name="여희주" userId="d89d3b07-19a9-45b3-bb1f-7ed9abf95612" providerId="ADAL" clId="{B395839E-5692-4FB9-98FB-4862F4278E29}" dt="2024-02-18T18:14:24.680" v="1237" actId="47"/>
        <pc:sldMkLst>
          <pc:docMk/>
          <pc:sldMk cId="6407249" sldId="271"/>
        </pc:sldMkLst>
      </pc:sldChg>
      <pc:sldChg chg="del">
        <pc:chgData name="여희주" userId="d89d3b07-19a9-45b3-bb1f-7ed9abf95612" providerId="ADAL" clId="{B395839E-5692-4FB9-98FB-4862F4278E29}" dt="2024-02-18T18:14:25.461" v="1238" actId="47"/>
        <pc:sldMkLst>
          <pc:docMk/>
          <pc:sldMk cId="1266849345" sldId="293"/>
        </pc:sldMkLst>
      </pc:sldChg>
      <pc:sldChg chg="del">
        <pc:chgData name="여희주" userId="d89d3b07-19a9-45b3-bb1f-7ed9abf95612" providerId="ADAL" clId="{B395839E-5692-4FB9-98FB-4862F4278E29}" dt="2024-02-18T18:14:26.179" v="1239" actId="47"/>
        <pc:sldMkLst>
          <pc:docMk/>
          <pc:sldMk cId="3063448023" sldId="294"/>
        </pc:sldMkLst>
      </pc:sldChg>
      <pc:sldChg chg="addSp delSp modSp mod">
        <pc:chgData name="여희주" userId="d89d3b07-19a9-45b3-bb1f-7ed9abf95612" providerId="ADAL" clId="{B395839E-5692-4FB9-98FB-4862F4278E29}" dt="2024-02-18T16:28:52.421" v="712" actId="1076"/>
        <pc:sldMkLst>
          <pc:docMk/>
          <pc:sldMk cId="3636338215" sldId="295"/>
        </pc:sldMkLst>
        <pc:spChg chg="add mod">
          <ac:chgData name="여희주" userId="d89d3b07-19a9-45b3-bb1f-7ed9abf95612" providerId="ADAL" clId="{B395839E-5692-4FB9-98FB-4862F4278E29}" dt="2024-02-18T14:43:02.129" v="170" actId="21"/>
          <ac:spMkLst>
            <pc:docMk/>
            <pc:sldMk cId="3636338215" sldId="295"/>
            <ac:spMk id="2" creationId="{5E2221E0-622C-1B7E-9CF9-07A17114F61F}"/>
          </ac:spMkLst>
        </pc:spChg>
        <pc:spChg chg="mod">
          <ac:chgData name="여희주" userId="d89d3b07-19a9-45b3-bb1f-7ed9abf95612" providerId="ADAL" clId="{B395839E-5692-4FB9-98FB-4862F4278E29}" dt="2024-02-18T14:34:41.918" v="49" actId="20577"/>
          <ac:spMkLst>
            <pc:docMk/>
            <pc:sldMk cId="3636338215" sldId="295"/>
            <ac:spMk id="3" creationId="{7BCC5428-94CC-6530-622E-349AE8351D44}"/>
          </ac:spMkLst>
        </pc:spChg>
        <pc:spChg chg="del">
          <ac:chgData name="여희주" userId="d89d3b07-19a9-45b3-bb1f-7ed9abf95612" providerId="ADAL" clId="{B395839E-5692-4FB9-98FB-4862F4278E29}" dt="2024-02-18T14:37:08.118" v="50" actId="478"/>
          <ac:spMkLst>
            <pc:docMk/>
            <pc:sldMk cId="3636338215" sldId="295"/>
            <ac:spMk id="4" creationId="{3A25BAE3-5228-257D-DBBF-1CDFFFDEA7A8}"/>
          </ac:spMkLst>
        </pc:spChg>
        <pc:spChg chg="add del mod">
          <ac:chgData name="여희주" userId="d89d3b07-19a9-45b3-bb1f-7ed9abf95612" providerId="ADAL" clId="{B395839E-5692-4FB9-98FB-4862F4278E29}" dt="2024-02-18T14:43:09.442" v="174" actId="22"/>
          <ac:spMkLst>
            <pc:docMk/>
            <pc:sldMk cId="3636338215" sldId="295"/>
            <ac:spMk id="6" creationId="{CFB05191-7CD8-D418-337A-E02BA6976F1E}"/>
          </ac:spMkLst>
        </pc:spChg>
        <pc:spChg chg="add mod">
          <ac:chgData name="여희주" userId="d89d3b07-19a9-45b3-bb1f-7ed9abf95612" providerId="ADAL" clId="{B395839E-5692-4FB9-98FB-4862F4278E29}" dt="2024-02-18T15:44:07.179" v="360" actId="1076"/>
          <ac:spMkLst>
            <pc:docMk/>
            <pc:sldMk cId="3636338215" sldId="295"/>
            <ac:spMk id="7" creationId="{B6AA8AED-25C0-10A2-CE52-46C557923DD2}"/>
          </ac:spMkLst>
        </pc:spChg>
        <pc:spChg chg="mod">
          <ac:chgData name="여희주" userId="d89d3b07-19a9-45b3-bb1f-7ed9abf95612" providerId="ADAL" clId="{B395839E-5692-4FB9-98FB-4862F4278E29}" dt="2024-02-18T16:24:16.725" v="622" actId="207"/>
          <ac:spMkLst>
            <pc:docMk/>
            <pc:sldMk cId="3636338215" sldId="295"/>
            <ac:spMk id="8" creationId="{966DCC9C-096A-A6CB-EF4E-F04998C8FBE2}"/>
          </ac:spMkLst>
        </pc:spChg>
        <pc:spChg chg="add mod">
          <ac:chgData name="여희주" userId="d89d3b07-19a9-45b3-bb1f-7ed9abf95612" providerId="ADAL" clId="{B395839E-5692-4FB9-98FB-4862F4278E29}" dt="2024-02-18T15:44:13.022" v="361" actId="1076"/>
          <ac:spMkLst>
            <pc:docMk/>
            <pc:sldMk cId="3636338215" sldId="295"/>
            <ac:spMk id="9" creationId="{42BDE3E3-3A84-21F8-2BC2-9AB0DA081D53}"/>
          </ac:spMkLst>
        </pc:spChg>
        <pc:spChg chg="add mod">
          <ac:chgData name="여희주" userId="d89d3b07-19a9-45b3-bb1f-7ed9abf95612" providerId="ADAL" clId="{B395839E-5692-4FB9-98FB-4862F4278E29}" dt="2024-02-18T16:24:22.614" v="623" actId="207"/>
          <ac:spMkLst>
            <pc:docMk/>
            <pc:sldMk cId="3636338215" sldId="295"/>
            <ac:spMk id="10" creationId="{C1F88345-FD72-0D09-C528-A075735B70B3}"/>
          </ac:spMkLst>
        </pc:spChg>
        <pc:spChg chg="add mod">
          <ac:chgData name="여희주" userId="d89d3b07-19a9-45b3-bb1f-7ed9abf95612" providerId="ADAL" clId="{B395839E-5692-4FB9-98FB-4862F4278E29}" dt="2024-02-18T15:26:06.047" v="286" actId="1076"/>
          <ac:spMkLst>
            <pc:docMk/>
            <pc:sldMk cId="3636338215" sldId="295"/>
            <ac:spMk id="12" creationId="{FE43AC5F-5867-2001-09D7-C12691617A55}"/>
          </ac:spMkLst>
        </pc:spChg>
        <pc:spChg chg="add mod">
          <ac:chgData name="여희주" userId="d89d3b07-19a9-45b3-bb1f-7ed9abf95612" providerId="ADAL" clId="{B395839E-5692-4FB9-98FB-4862F4278E29}" dt="2024-02-18T16:28:52.421" v="712" actId="1076"/>
          <ac:spMkLst>
            <pc:docMk/>
            <pc:sldMk cId="3636338215" sldId="295"/>
            <ac:spMk id="13" creationId="{54EB5B17-430C-C409-74B3-201FE9384DD3}"/>
          </ac:spMkLst>
        </pc:spChg>
        <pc:spChg chg="mod">
          <ac:chgData name="여희주" userId="d89d3b07-19a9-45b3-bb1f-7ed9abf95612" providerId="ADAL" clId="{B395839E-5692-4FB9-98FB-4862F4278E29}" dt="2024-02-18T16:28:52.421" v="712" actId="1076"/>
          <ac:spMkLst>
            <pc:docMk/>
            <pc:sldMk cId="3636338215" sldId="295"/>
            <ac:spMk id="14" creationId="{683D486C-243C-3186-DA09-9ECA3EB34144}"/>
          </ac:spMkLst>
        </pc:spChg>
        <pc:spChg chg="add mod">
          <ac:chgData name="여희주" userId="d89d3b07-19a9-45b3-bb1f-7ed9abf95612" providerId="ADAL" clId="{B395839E-5692-4FB9-98FB-4862F4278E29}" dt="2024-02-18T16:28:52.421" v="712" actId="1076"/>
          <ac:spMkLst>
            <pc:docMk/>
            <pc:sldMk cId="3636338215" sldId="295"/>
            <ac:spMk id="15" creationId="{A721A65C-DB07-01A3-F64F-53606F502D80}"/>
          </ac:spMkLst>
        </pc:spChg>
        <pc:picChg chg="add mod">
          <ac:chgData name="여희주" userId="d89d3b07-19a9-45b3-bb1f-7ed9abf95612" providerId="ADAL" clId="{B395839E-5692-4FB9-98FB-4862F4278E29}" dt="2024-02-18T15:26:00.503" v="285" actId="1076"/>
          <ac:picMkLst>
            <pc:docMk/>
            <pc:sldMk cId="3636338215" sldId="295"/>
            <ac:picMk id="11" creationId="{F08059C3-DD3C-8E93-7874-6B69930DA27B}"/>
          </ac:picMkLst>
        </pc:picChg>
        <pc:picChg chg="del">
          <ac:chgData name="여희주" userId="d89d3b07-19a9-45b3-bb1f-7ed9abf95612" providerId="ADAL" clId="{B395839E-5692-4FB9-98FB-4862F4278E29}" dt="2024-02-18T14:37:08.118" v="50" actId="478"/>
          <ac:picMkLst>
            <pc:docMk/>
            <pc:sldMk cId="3636338215" sldId="295"/>
            <ac:picMk id="1026" creationId="{03C96262-A40A-DE9C-98BB-E38BA827836D}"/>
          </ac:picMkLst>
        </pc:picChg>
      </pc:sldChg>
      <pc:sldChg chg="del">
        <pc:chgData name="여희주" userId="d89d3b07-19a9-45b3-bb1f-7ed9abf95612" providerId="ADAL" clId="{B395839E-5692-4FB9-98FB-4862F4278E29}" dt="2024-02-18T18:14:27.497" v="1240" actId="47"/>
        <pc:sldMkLst>
          <pc:docMk/>
          <pc:sldMk cId="4145014039" sldId="296"/>
        </pc:sldMkLst>
      </pc:sldChg>
      <pc:sldChg chg="modSp mod">
        <pc:chgData name="여희주" userId="d89d3b07-19a9-45b3-bb1f-7ed9abf95612" providerId="ADAL" clId="{B395839E-5692-4FB9-98FB-4862F4278E29}" dt="2024-02-18T14:19:14.785" v="20" actId="20577"/>
        <pc:sldMkLst>
          <pc:docMk/>
          <pc:sldMk cId="1460686755" sldId="297"/>
        </pc:sldMkLst>
        <pc:spChg chg="mod">
          <ac:chgData name="여희주" userId="d89d3b07-19a9-45b3-bb1f-7ed9abf95612" providerId="ADAL" clId="{B395839E-5692-4FB9-98FB-4862F4278E29}" dt="2024-02-18T14:19:14.785" v="20" actId="20577"/>
          <ac:spMkLst>
            <pc:docMk/>
            <pc:sldMk cId="1460686755" sldId="297"/>
            <ac:spMk id="2" creationId="{AEB04FD9-6A59-4C4E-B0B6-829FC2BFF5E2}"/>
          </ac:spMkLst>
        </pc:spChg>
      </pc:sldChg>
      <pc:sldChg chg="addSp delSp modSp mod">
        <pc:chgData name="여희주" userId="d89d3b07-19a9-45b3-bb1f-7ed9abf95612" providerId="ADAL" clId="{B395839E-5692-4FB9-98FB-4862F4278E29}" dt="2024-02-18T19:20:47.711" v="1695" actId="20577"/>
        <pc:sldMkLst>
          <pc:docMk/>
          <pc:sldMk cId="2596485495" sldId="298"/>
        </pc:sldMkLst>
        <pc:spChg chg="del">
          <ac:chgData name="여희주" userId="d89d3b07-19a9-45b3-bb1f-7ed9abf95612" providerId="ADAL" clId="{B395839E-5692-4FB9-98FB-4862F4278E29}" dt="2024-02-18T17:48:01.757" v="1206" actId="478"/>
          <ac:spMkLst>
            <pc:docMk/>
            <pc:sldMk cId="2596485495" sldId="298"/>
            <ac:spMk id="2" creationId="{955B3ACF-7F7E-8FBC-AE9D-90466A59CC3B}"/>
          </ac:spMkLst>
        </pc:spChg>
        <pc:spChg chg="mod">
          <ac:chgData name="여희주" userId="d89d3b07-19a9-45b3-bb1f-7ed9abf95612" providerId="ADAL" clId="{B395839E-5692-4FB9-98FB-4862F4278E29}" dt="2024-02-18T17:48:08.602" v="1236" actId="20577"/>
          <ac:spMkLst>
            <pc:docMk/>
            <pc:sldMk cId="2596485495" sldId="298"/>
            <ac:spMk id="3" creationId="{7BCC5428-94CC-6530-622E-349AE8351D44}"/>
          </ac:spMkLst>
        </pc:spChg>
        <pc:spChg chg="add mod">
          <ac:chgData name="여희주" userId="d89d3b07-19a9-45b3-bb1f-7ed9abf95612" providerId="ADAL" clId="{B395839E-5692-4FB9-98FB-4862F4278E29}" dt="2024-02-18T19:07:34.953" v="1292" actId="20577"/>
          <ac:spMkLst>
            <pc:docMk/>
            <pc:sldMk cId="2596485495" sldId="298"/>
            <ac:spMk id="4" creationId="{9752DCD7-5C38-8A51-0AF9-4DF21DE9BC17}"/>
          </ac:spMkLst>
        </pc:spChg>
        <pc:spChg chg="add mod">
          <ac:chgData name="여희주" userId="d89d3b07-19a9-45b3-bb1f-7ed9abf95612" providerId="ADAL" clId="{B395839E-5692-4FB9-98FB-4862F4278E29}" dt="2024-02-18T19:16:18.780" v="1411" actId="1076"/>
          <ac:spMkLst>
            <pc:docMk/>
            <pc:sldMk cId="2596485495" sldId="298"/>
            <ac:spMk id="5" creationId="{63B6A60D-8784-9E30-0430-D12DAEFE0EFB}"/>
          </ac:spMkLst>
        </pc:spChg>
        <pc:spChg chg="add mod">
          <ac:chgData name="여희주" userId="d89d3b07-19a9-45b3-bb1f-7ed9abf95612" providerId="ADAL" clId="{B395839E-5692-4FB9-98FB-4862F4278E29}" dt="2024-02-18T19:16:16.550" v="1410" actId="1076"/>
          <ac:spMkLst>
            <pc:docMk/>
            <pc:sldMk cId="2596485495" sldId="298"/>
            <ac:spMk id="7" creationId="{B0DD2884-99B6-B9F9-6B72-646B8624E027}"/>
          </ac:spMkLst>
        </pc:spChg>
        <pc:graphicFrameChg chg="add mod modGraphic">
          <ac:chgData name="여희주" userId="d89d3b07-19a9-45b3-bb1f-7ed9abf95612" providerId="ADAL" clId="{B395839E-5692-4FB9-98FB-4862F4278E29}" dt="2024-02-18T19:20:47.711" v="1695" actId="20577"/>
          <ac:graphicFrameMkLst>
            <pc:docMk/>
            <pc:sldMk cId="2596485495" sldId="298"/>
            <ac:graphicFrameMk id="6" creationId="{13A9674F-B55D-2C8D-8BAC-32A6893C9CE2}"/>
          </ac:graphicFrameMkLst>
        </pc:graphicFrameChg>
        <pc:picChg chg="del">
          <ac:chgData name="여희주" userId="d89d3b07-19a9-45b3-bb1f-7ed9abf95612" providerId="ADAL" clId="{B395839E-5692-4FB9-98FB-4862F4278E29}" dt="2024-02-18T17:48:01.757" v="1206" actId="478"/>
          <ac:picMkLst>
            <pc:docMk/>
            <pc:sldMk cId="2596485495" sldId="298"/>
            <ac:picMk id="5122" creationId="{6A719AA5-FB57-8B0A-414F-4E027783E7B4}"/>
          </ac:picMkLst>
        </pc:picChg>
      </pc:sldChg>
      <pc:sldChg chg="addSp delSp modSp mod">
        <pc:chgData name="여희주" userId="d89d3b07-19a9-45b3-bb1f-7ed9abf95612" providerId="ADAL" clId="{B395839E-5692-4FB9-98FB-4862F4278E29}" dt="2024-02-18T17:32:26.977" v="1093" actId="207"/>
        <pc:sldMkLst>
          <pc:docMk/>
          <pc:sldMk cId="3924151261" sldId="299"/>
        </pc:sldMkLst>
        <pc:spChg chg="add mod">
          <ac:chgData name="여희주" userId="d89d3b07-19a9-45b3-bb1f-7ed9abf95612" providerId="ADAL" clId="{B395839E-5692-4FB9-98FB-4862F4278E29}" dt="2024-02-18T16:18:52.986" v="582" actId="20577"/>
          <ac:spMkLst>
            <pc:docMk/>
            <pc:sldMk cId="3924151261" sldId="299"/>
            <ac:spMk id="2" creationId="{982AF6E7-63A6-F0D5-4EC9-E0446AEA08BB}"/>
          </ac:spMkLst>
        </pc:spChg>
        <pc:spChg chg="mod">
          <ac:chgData name="여희주" userId="d89d3b07-19a9-45b3-bb1f-7ed9abf95612" providerId="ADAL" clId="{B395839E-5692-4FB9-98FB-4862F4278E29}" dt="2024-02-18T15:45:36.923" v="512" actId="20577"/>
          <ac:spMkLst>
            <pc:docMk/>
            <pc:sldMk cId="3924151261" sldId="299"/>
            <ac:spMk id="4" creationId="{65BA2BCA-5610-D135-3668-D6F5894870EF}"/>
          </ac:spMkLst>
        </pc:spChg>
        <pc:spChg chg="add mod">
          <ac:chgData name="여희주" userId="d89d3b07-19a9-45b3-bb1f-7ed9abf95612" providerId="ADAL" clId="{B395839E-5692-4FB9-98FB-4862F4278E29}" dt="2024-02-18T17:32:26.977" v="1093" actId="207"/>
          <ac:spMkLst>
            <pc:docMk/>
            <pc:sldMk cId="3924151261" sldId="299"/>
            <ac:spMk id="5" creationId="{F39B9C46-5A00-8522-3C82-C32BF77F5BB2}"/>
          </ac:spMkLst>
        </pc:spChg>
        <pc:spChg chg="add mod">
          <ac:chgData name="여희주" userId="d89d3b07-19a9-45b3-bb1f-7ed9abf95612" providerId="ADAL" clId="{B395839E-5692-4FB9-98FB-4862F4278E29}" dt="2024-02-18T16:37:36.862" v="836" actId="20577"/>
          <ac:spMkLst>
            <pc:docMk/>
            <pc:sldMk cId="3924151261" sldId="299"/>
            <ac:spMk id="6" creationId="{18AA556B-EA5F-2A80-8DFC-E3F406161C92}"/>
          </ac:spMkLst>
        </pc:spChg>
        <pc:spChg chg="add mod">
          <ac:chgData name="여희주" userId="d89d3b07-19a9-45b3-bb1f-7ed9abf95612" providerId="ADAL" clId="{B395839E-5692-4FB9-98FB-4862F4278E29}" dt="2024-02-18T16:37:50.861" v="844" actId="20577"/>
          <ac:spMkLst>
            <pc:docMk/>
            <pc:sldMk cId="3924151261" sldId="299"/>
            <ac:spMk id="7" creationId="{815D16F1-A744-AD3B-4227-F25AD1EDFB0D}"/>
          </ac:spMkLst>
        </pc:spChg>
        <pc:spChg chg="add mod">
          <ac:chgData name="여희주" userId="d89d3b07-19a9-45b3-bb1f-7ed9abf95612" providerId="ADAL" clId="{B395839E-5692-4FB9-98FB-4862F4278E29}" dt="2024-02-18T17:32:22.303" v="1092" actId="207"/>
          <ac:spMkLst>
            <pc:docMk/>
            <pc:sldMk cId="3924151261" sldId="299"/>
            <ac:spMk id="8" creationId="{168A70BF-19BB-91AC-EA43-B46B6E3457F0}"/>
          </ac:spMkLst>
        </pc:spChg>
        <pc:spChg chg="add mod">
          <ac:chgData name="여희주" userId="d89d3b07-19a9-45b3-bb1f-7ed9abf95612" providerId="ADAL" clId="{B395839E-5692-4FB9-98FB-4862F4278E29}" dt="2024-02-18T16:40:37.462" v="980" actId="20577"/>
          <ac:spMkLst>
            <pc:docMk/>
            <pc:sldMk cId="3924151261" sldId="299"/>
            <ac:spMk id="9" creationId="{814194A2-CA87-789F-C219-D2AE64E87F87}"/>
          </ac:spMkLst>
        </pc:spChg>
        <pc:picChg chg="add mod">
          <ac:chgData name="여희주" userId="d89d3b07-19a9-45b3-bb1f-7ed9abf95612" providerId="ADAL" clId="{B395839E-5692-4FB9-98FB-4862F4278E29}" dt="2024-02-18T16:40:48.831" v="982" actId="1076"/>
          <ac:picMkLst>
            <pc:docMk/>
            <pc:sldMk cId="3924151261" sldId="299"/>
            <ac:picMk id="3" creationId="{8F876981-F17A-CC43-4B88-82CD0A26B90C}"/>
          </ac:picMkLst>
        </pc:picChg>
        <pc:picChg chg="del">
          <ac:chgData name="여희주" userId="d89d3b07-19a9-45b3-bb1f-7ed9abf95612" providerId="ADAL" clId="{B395839E-5692-4FB9-98FB-4862F4278E29}" dt="2024-02-18T15:44:27.808" v="362" actId="478"/>
          <ac:picMkLst>
            <pc:docMk/>
            <pc:sldMk cId="3924151261" sldId="299"/>
            <ac:picMk id="11" creationId="{94AF6149-4D67-EF36-C505-97F77FA6EF9E}"/>
          </ac:picMkLst>
        </pc:picChg>
        <pc:picChg chg="del">
          <ac:chgData name="여희주" userId="d89d3b07-19a9-45b3-bb1f-7ed9abf95612" providerId="ADAL" clId="{B395839E-5692-4FB9-98FB-4862F4278E29}" dt="2024-02-18T15:44:27.808" v="362" actId="478"/>
          <ac:picMkLst>
            <pc:docMk/>
            <pc:sldMk cId="3924151261" sldId="299"/>
            <ac:picMk id="13" creationId="{80CA91F0-35BD-A15E-9EC4-297DB2A53CEA}"/>
          </ac:picMkLst>
        </pc:picChg>
      </pc:sldChg>
      <pc:sldChg chg="addSp delSp modSp mod">
        <pc:chgData name="여희주" userId="d89d3b07-19a9-45b3-bb1f-7ed9abf95612" providerId="ADAL" clId="{B395839E-5692-4FB9-98FB-4862F4278E29}" dt="2024-02-18T18:15:36.056" v="1246" actId="1076"/>
        <pc:sldMkLst>
          <pc:docMk/>
          <pc:sldMk cId="365612351" sldId="300"/>
        </pc:sldMkLst>
        <pc:spChg chg="add mod">
          <ac:chgData name="여희주" userId="d89d3b07-19a9-45b3-bb1f-7ed9abf95612" providerId="ADAL" clId="{B395839E-5692-4FB9-98FB-4862F4278E29}" dt="2024-02-18T16:57:58.481" v="1073" actId="207"/>
          <ac:spMkLst>
            <pc:docMk/>
            <pc:sldMk cId="365612351" sldId="300"/>
            <ac:spMk id="2" creationId="{53F3E83C-4407-CEC0-D16A-C730151EB0BC}"/>
          </ac:spMkLst>
        </pc:spChg>
        <pc:spChg chg="mod">
          <ac:chgData name="여희주" userId="d89d3b07-19a9-45b3-bb1f-7ed9abf95612" providerId="ADAL" clId="{B395839E-5692-4FB9-98FB-4862F4278E29}" dt="2024-02-18T17:43:09.738" v="1131" actId="20577"/>
          <ac:spMkLst>
            <pc:docMk/>
            <pc:sldMk cId="365612351" sldId="300"/>
            <ac:spMk id="4" creationId="{65BA2BCA-5610-D135-3668-D6F5894870EF}"/>
          </ac:spMkLst>
        </pc:spChg>
        <pc:spChg chg="add mod">
          <ac:chgData name="여희주" userId="d89d3b07-19a9-45b3-bb1f-7ed9abf95612" providerId="ADAL" clId="{B395839E-5692-4FB9-98FB-4862F4278E29}" dt="2024-02-18T18:15:36.056" v="1246" actId="1076"/>
          <ac:spMkLst>
            <pc:docMk/>
            <pc:sldMk cId="365612351" sldId="300"/>
            <ac:spMk id="5" creationId="{089543B5-90CF-4CDC-337D-3DEDA9FA189E}"/>
          </ac:spMkLst>
        </pc:spChg>
        <pc:spChg chg="add mod">
          <ac:chgData name="여희주" userId="d89d3b07-19a9-45b3-bb1f-7ed9abf95612" providerId="ADAL" clId="{B395839E-5692-4FB9-98FB-4862F4278E29}" dt="2024-02-18T18:15:36.056" v="1246" actId="1076"/>
          <ac:spMkLst>
            <pc:docMk/>
            <pc:sldMk cId="365612351" sldId="300"/>
            <ac:spMk id="6" creationId="{810610C5-09CF-68AF-9CFB-4925A90BF740}"/>
          </ac:spMkLst>
        </pc:spChg>
        <pc:spChg chg="add mod">
          <ac:chgData name="여희주" userId="d89d3b07-19a9-45b3-bb1f-7ed9abf95612" providerId="ADAL" clId="{B395839E-5692-4FB9-98FB-4862F4278E29}" dt="2024-02-18T18:15:29.885" v="1245" actId="1076"/>
          <ac:spMkLst>
            <pc:docMk/>
            <pc:sldMk cId="365612351" sldId="300"/>
            <ac:spMk id="7" creationId="{A8A213BB-8E93-B476-0FFA-2112E7BBFCE6}"/>
          </ac:spMkLst>
        </pc:spChg>
        <pc:spChg chg="add mod">
          <ac:chgData name="여희주" userId="d89d3b07-19a9-45b3-bb1f-7ed9abf95612" providerId="ADAL" clId="{B395839E-5692-4FB9-98FB-4862F4278E29}" dt="2024-02-18T18:15:29.885" v="1245" actId="1076"/>
          <ac:spMkLst>
            <pc:docMk/>
            <pc:sldMk cId="365612351" sldId="300"/>
            <ac:spMk id="8" creationId="{59EBD07A-53F6-3A85-A861-A5D361D2F298}"/>
          </ac:spMkLst>
        </pc:spChg>
        <pc:spChg chg="del">
          <ac:chgData name="여희주" userId="d89d3b07-19a9-45b3-bb1f-7ed9abf95612" providerId="ADAL" clId="{B395839E-5692-4FB9-98FB-4862F4278E29}" dt="2024-02-18T16:47:07.275" v="983" actId="478"/>
          <ac:spMkLst>
            <pc:docMk/>
            <pc:sldMk cId="365612351" sldId="300"/>
            <ac:spMk id="10" creationId="{443F6AB2-E0B0-5087-BA12-1EDD098B444F}"/>
          </ac:spMkLst>
        </pc:spChg>
        <pc:spChg chg="del">
          <ac:chgData name="여희주" userId="d89d3b07-19a9-45b3-bb1f-7ed9abf95612" providerId="ADAL" clId="{B395839E-5692-4FB9-98FB-4862F4278E29}" dt="2024-02-18T16:47:11.422" v="984" actId="478"/>
          <ac:spMkLst>
            <pc:docMk/>
            <pc:sldMk cId="365612351" sldId="300"/>
            <ac:spMk id="27" creationId="{65C9AE12-E803-7A1F-CDA5-40FA77C38DEB}"/>
          </ac:spMkLst>
        </pc:spChg>
        <pc:picChg chg="del">
          <ac:chgData name="여희주" userId="d89d3b07-19a9-45b3-bb1f-7ed9abf95612" providerId="ADAL" clId="{B395839E-5692-4FB9-98FB-4862F4278E29}" dt="2024-02-18T16:47:11.422" v="984" actId="478"/>
          <ac:picMkLst>
            <pc:docMk/>
            <pc:sldMk cId="365612351" sldId="300"/>
            <ac:picMk id="3" creationId="{0103C746-DED5-C354-4E78-FD643787AFB2}"/>
          </ac:picMkLst>
        </pc:picChg>
        <pc:picChg chg="del">
          <ac:chgData name="여희주" userId="d89d3b07-19a9-45b3-bb1f-7ed9abf95612" providerId="ADAL" clId="{B395839E-5692-4FB9-98FB-4862F4278E29}" dt="2024-02-18T16:47:07.275" v="983" actId="478"/>
          <ac:picMkLst>
            <pc:docMk/>
            <pc:sldMk cId="365612351" sldId="300"/>
            <ac:picMk id="9" creationId="{07ED6A6D-6749-9B52-D944-CDD2414CA3D0}"/>
          </ac:picMkLst>
        </pc:picChg>
        <pc:cxnChg chg="del">
          <ac:chgData name="여희주" userId="d89d3b07-19a9-45b3-bb1f-7ed9abf95612" providerId="ADAL" clId="{B395839E-5692-4FB9-98FB-4862F4278E29}" dt="2024-02-18T16:47:07.275" v="983" actId="478"/>
          <ac:cxnSpMkLst>
            <pc:docMk/>
            <pc:sldMk cId="365612351" sldId="300"/>
            <ac:cxnSpMk id="16" creationId="{5DF8AB51-5082-049F-2B4A-696A8D04588A}"/>
          </ac:cxnSpMkLst>
        </pc:cxnChg>
        <pc:cxnChg chg="del">
          <ac:chgData name="여희주" userId="d89d3b07-19a9-45b3-bb1f-7ed9abf95612" providerId="ADAL" clId="{B395839E-5692-4FB9-98FB-4862F4278E29}" dt="2024-02-18T16:47:07.275" v="983" actId="478"/>
          <ac:cxnSpMkLst>
            <pc:docMk/>
            <pc:sldMk cId="365612351" sldId="300"/>
            <ac:cxnSpMk id="17" creationId="{B927C6F2-43B8-A424-D8C2-FC2FA9C910C0}"/>
          </ac:cxnSpMkLst>
        </pc:cxnChg>
      </pc:sldChg>
      <pc:sldChg chg="addSp delSp modSp add mod">
        <pc:chgData name="여희주" userId="d89d3b07-19a9-45b3-bb1f-7ed9abf95612" providerId="ADAL" clId="{B395839E-5692-4FB9-98FB-4862F4278E29}" dt="2024-02-19T01:11:52.151" v="2551" actId="20577"/>
        <pc:sldMkLst>
          <pc:docMk/>
          <pc:sldMk cId="1079592255" sldId="301"/>
        </pc:sldMkLst>
        <pc:spChg chg="add del mod">
          <ac:chgData name="여희주" userId="d89d3b07-19a9-45b3-bb1f-7ed9abf95612" providerId="ADAL" clId="{B395839E-5692-4FB9-98FB-4862F4278E29}" dt="2024-02-18T19:50:24.056" v="1915" actId="478"/>
          <ac:spMkLst>
            <pc:docMk/>
            <pc:sldMk cId="1079592255" sldId="301"/>
            <ac:spMk id="2" creationId="{AB3D173C-07D0-EB50-A171-BB0340BD8D92}"/>
          </ac:spMkLst>
        </pc:spChg>
        <pc:spChg chg="mod">
          <ac:chgData name="여희주" userId="d89d3b07-19a9-45b3-bb1f-7ed9abf95612" providerId="ADAL" clId="{B395839E-5692-4FB9-98FB-4862F4278E29}" dt="2024-02-18T20:01:00.176" v="1920" actId="20577"/>
          <ac:spMkLst>
            <pc:docMk/>
            <pc:sldMk cId="1079592255" sldId="301"/>
            <ac:spMk id="4" creationId="{72A8FDF2-C6AF-1CBD-A311-C0F1C48E23F3}"/>
          </ac:spMkLst>
        </pc:spChg>
        <pc:spChg chg="del">
          <ac:chgData name="여희주" userId="d89d3b07-19a9-45b3-bb1f-7ed9abf95612" providerId="ADAL" clId="{B395839E-5692-4FB9-98FB-4862F4278E29}" dt="2024-02-18T19:25:03.996" v="1697" actId="478"/>
          <ac:spMkLst>
            <pc:docMk/>
            <pc:sldMk cId="1079592255" sldId="301"/>
            <ac:spMk id="5" creationId="{A541B60F-50E9-0157-87F4-7187E694C6CB}"/>
          </ac:spMkLst>
        </pc:spChg>
        <pc:spChg chg="del">
          <ac:chgData name="여희주" userId="d89d3b07-19a9-45b3-bb1f-7ed9abf95612" providerId="ADAL" clId="{B395839E-5692-4FB9-98FB-4862F4278E29}" dt="2024-02-18T19:25:03.996" v="1697" actId="478"/>
          <ac:spMkLst>
            <pc:docMk/>
            <pc:sldMk cId="1079592255" sldId="301"/>
            <ac:spMk id="7" creationId="{00D824C8-30C6-CA20-28E0-C69421B6E23A}"/>
          </ac:spMkLst>
        </pc:spChg>
        <pc:spChg chg="add mod">
          <ac:chgData name="여희주" userId="d89d3b07-19a9-45b3-bb1f-7ed9abf95612" providerId="ADAL" clId="{B395839E-5692-4FB9-98FB-4862F4278E29}" dt="2024-02-18T20:01:04.880" v="1924" actId="20577"/>
          <ac:spMkLst>
            <pc:docMk/>
            <pc:sldMk cId="1079592255" sldId="301"/>
            <ac:spMk id="8" creationId="{78CF9433-D662-0103-7374-F4EE4BB44976}"/>
          </ac:spMkLst>
        </pc:spChg>
        <pc:spChg chg="add del mod">
          <ac:chgData name="여희주" userId="d89d3b07-19a9-45b3-bb1f-7ed9abf95612" providerId="ADAL" clId="{B395839E-5692-4FB9-98FB-4862F4278E29}" dt="2024-02-18T19:50:26.848" v="1916" actId="478"/>
          <ac:spMkLst>
            <pc:docMk/>
            <pc:sldMk cId="1079592255" sldId="301"/>
            <ac:spMk id="9" creationId="{D8720F1B-6895-1F8E-136C-68C75DA1523F}"/>
          </ac:spMkLst>
        </pc:spChg>
        <pc:spChg chg="add mod">
          <ac:chgData name="여희주" userId="d89d3b07-19a9-45b3-bb1f-7ed9abf95612" providerId="ADAL" clId="{B395839E-5692-4FB9-98FB-4862F4278E29}" dt="2024-02-18T20:01:08.445" v="1928" actId="20577"/>
          <ac:spMkLst>
            <pc:docMk/>
            <pc:sldMk cId="1079592255" sldId="301"/>
            <ac:spMk id="10" creationId="{A2B9AA17-072A-FA60-36CD-BB9300EC3363}"/>
          </ac:spMkLst>
        </pc:spChg>
        <pc:spChg chg="add mod">
          <ac:chgData name="여희주" userId="d89d3b07-19a9-45b3-bb1f-7ed9abf95612" providerId="ADAL" clId="{B395839E-5692-4FB9-98FB-4862F4278E29}" dt="2024-02-19T01:11:44.996" v="2547" actId="20577"/>
          <ac:spMkLst>
            <pc:docMk/>
            <pc:sldMk cId="1079592255" sldId="301"/>
            <ac:spMk id="11" creationId="{03495DCD-70AF-AD0F-8986-32E7A456D3A6}"/>
          </ac:spMkLst>
        </pc:spChg>
        <pc:spChg chg="add mod">
          <ac:chgData name="여희주" userId="d89d3b07-19a9-45b3-bb1f-7ed9abf95612" providerId="ADAL" clId="{B395839E-5692-4FB9-98FB-4862F4278E29}" dt="2024-02-19T01:11:52.151" v="2551" actId="20577"/>
          <ac:spMkLst>
            <pc:docMk/>
            <pc:sldMk cId="1079592255" sldId="301"/>
            <ac:spMk id="12" creationId="{5A773D3D-E38D-AD95-2A81-A8AE62C7FD9E}"/>
          </ac:spMkLst>
        </pc:spChg>
        <pc:graphicFrameChg chg="del">
          <ac:chgData name="여희주" userId="d89d3b07-19a9-45b3-bb1f-7ed9abf95612" providerId="ADAL" clId="{B395839E-5692-4FB9-98FB-4862F4278E29}" dt="2024-02-18T19:25:03.996" v="1697" actId="478"/>
          <ac:graphicFrameMkLst>
            <pc:docMk/>
            <pc:sldMk cId="1079592255" sldId="301"/>
            <ac:graphicFrameMk id="6" creationId="{3C249D34-31F1-6399-65EC-F5E7CBC3610C}"/>
          </ac:graphicFrameMkLst>
        </pc:graphicFrameChg>
      </pc:sldChg>
      <pc:sldChg chg="del">
        <pc:chgData name="여희주" userId="d89d3b07-19a9-45b3-bb1f-7ed9abf95612" providerId="ADAL" clId="{B395839E-5692-4FB9-98FB-4862F4278E29}" dt="2024-02-18T18:14:28.617" v="1241" actId="47"/>
        <pc:sldMkLst>
          <pc:docMk/>
          <pc:sldMk cId="2135009362" sldId="302"/>
        </pc:sldMkLst>
      </pc:sldChg>
      <pc:sldChg chg="addSp delSp modSp add del mod">
        <pc:chgData name="여희주" userId="d89d3b07-19a9-45b3-bb1f-7ed9abf95612" providerId="ADAL" clId="{B395839E-5692-4FB9-98FB-4862F4278E29}" dt="2024-02-19T00:51:13.136" v="2497" actId="47"/>
        <pc:sldMkLst>
          <pc:docMk/>
          <pc:sldMk cId="3253627533" sldId="302"/>
        </pc:sldMkLst>
        <pc:spChg chg="mod">
          <ac:chgData name="여희주" userId="d89d3b07-19a9-45b3-bb1f-7ed9abf95612" providerId="ADAL" clId="{B395839E-5692-4FB9-98FB-4862F4278E29}" dt="2024-02-19T00:46:29.040" v="2416" actId="1076"/>
          <ac:spMkLst>
            <pc:docMk/>
            <pc:sldMk cId="3253627533" sldId="302"/>
            <ac:spMk id="4" creationId="{72EB4FB1-D092-E7E5-47CF-6E82980ADA29}"/>
          </ac:spMkLst>
        </pc:spChg>
        <pc:spChg chg="add del mod">
          <ac:chgData name="여희주" userId="d89d3b07-19a9-45b3-bb1f-7ed9abf95612" providerId="ADAL" clId="{B395839E-5692-4FB9-98FB-4862F4278E29}" dt="2024-02-19T00:47:46.890" v="2421" actId="478"/>
          <ac:spMkLst>
            <pc:docMk/>
            <pc:sldMk cId="3253627533" sldId="302"/>
            <ac:spMk id="5" creationId="{024EE5BC-6B80-5652-E6C3-870C5C4CC5DA}"/>
          </ac:spMkLst>
        </pc:spChg>
        <pc:spChg chg="del mod">
          <ac:chgData name="여희주" userId="d89d3b07-19a9-45b3-bb1f-7ed9abf95612" providerId="ADAL" clId="{B395839E-5692-4FB9-98FB-4862F4278E29}" dt="2024-02-19T00:38:02.237" v="2251" actId="478"/>
          <ac:spMkLst>
            <pc:docMk/>
            <pc:sldMk cId="3253627533" sldId="302"/>
            <ac:spMk id="8" creationId="{573F36CD-020C-33BC-EE61-412C7EDBBACA}"/>
          </ac:spMkLst>
        </pc:spChg>
        <pc:spChg chg="del">
          <ac:chgData name="여희주" userId="d89d3b07-19a9-45b3-bb1f-7ed9abf95612" providerId="ADAL" clId="{B395839E-5692-4FB9-98FB-4862F4278E29}" dt="2024-02-19T00:41:54.982" v="2325" actId="478"/>
          <ac:spMkLst>
            <pc:docMk/>
            <pc:sldMk cId="3253627533" sldId="302"/>
            <ac:spMk id="10" creationId="{CD1876F9-325F-1D42-53CA-49208C9FCFAD}"/>
          </ac:spMkLst>
        </pc:spChg>
        <pc:spChg chg="del">
          <ac:chgData name="여희주" userId="d89d3b07-19a9-45b3-bb1f-7ed9abf95612" providerId="ADAL" clId="{B395839E-5692-4FB9-98FB-4862F4278E29}" dt="2024-02-19T00:44:07.785" v="2357" actId="478"/>
          <ac:spMkLst>
            <pc:docMk/>
            <pc:sldMk cId="3253627533" sldId="302"/>
            <ac:spMk id="11" creationId="{9A5D1E31-141D-9941-408E-FF7DC0CFFF62}"/>
          </ac:spMkLst>
        </pc:spChg>
        <pc:spChg chg="del">
          <ac:chgData name="여희주" userId="d89d3b07-19a9-45b3-bb1f-7ed9abf95612" providerId="ADAL" clId="{B395839E-5692-4FB9-98FB-4862F4278E29}" dt="2024-02-19T00:44:55.054" v="2370" actId="478"/>
          <ac:spMkLst>
            <pc:docMk/>
            <pc:sldMk cId="3253627533" sldId="302"/>
            <ac:spMk id="12" creationId="{8B8E99DC-CD7C-88B6-F522-A9CDF6914E8B}"/>
          </ac:spMkLst>
        </pc:spChg>
      </pc:sldChg>
      <pc:sldChg chg="addSp delSp modSp add mod ord">
        <pc:chgData name="여희주" userId="d89d3b07-19a9-45b3-bb1f-7ed9abf95612" providerId="ADAL" clId="{B395839E-5692-4FB9-98FB-4862F4278E29}" dt="2024-02-19T01:12:49.635" v="2579" actId="20577"/>
        <pc:sldMkLst>
          <pc:docMk/>
          <pc:sldMk cId="1972540816" sldId="303"/>
        </pc:sldMkLst>
        <pc:spChg chg="add del mod">
          <ac:chgData name="여희주" userId="d89d3b07-19a9-45b3-bb1f-7ed9abf95612" providerId="ADAL" clId="{B395839E-5692-4FB9-98FB-4862F4278E29}" dt="2024-02-19T00:49:53.884" v="2462" actId="478"/>
          <ac:spMkLst>
            <pc:docMk/>
            <pc:sldMk cId="1972540816" sldId="303"/>
            <ac:spMk id="2" creationId="{CDC358C6-72A9-2859-D6BD-2979FE7ABA71}"/>
          </ac:spMkLst>
        </pc:spChg>
        <pc:spChg chg="mod">
          <ac:chgData name="여희주" userId="d89d3b07-19a9-45b3-bb1f-7ed9abf95612" providerId="ADAL" clId="{B395839E-5692-4FB9-98FB-4862F4278E29}" dt="2024-02-19T00:47:42.057" v="2420"/>
          <ac:spMkLst>
            <pc:docMk/>
            <pc:sldMk cId="1972540816" sldId="303"/>
            <ac:spMk id="4" creationId="{58A1B628-56E7-68EF-AC7D-77C2FE24CBAF}"/>
          </ac:spMkLst>
        </pc:spChg>
        <pc:spChg chg="add mod">
          <ac:chgData name="여희주" userId="d89d3b07-19a9-45b3-bb1f-7ed9abf95612" providerId="ADAL" clId="{B395839E-5692-4FB9-98FB-4862F4278E29}" dt="2024-02-19T01:12:32.583" v="2569" actId="20577"/>
          <ac:spMkLst>
            <pc:docMk/>
            <pc:sldMk cId="1972540816" sldId="303"/>
            <ac:spMk id="6" creationId="{B0743F64-F0F6-BC07-CF05-A79A85FD0A9F}"/>
          </ac:spMkLst>
        </pc:spChg>
        <pc:spChg chg="add mod">
          <ac:chgData name="여희주" userId="d89d3b07-19a9-45b3-bb1f-7ed9abf95612" providerId="ADAL" clId="{B395839E-5692-4FB9-98FB-4862F4278E29}" dt="2024-02-19T01:12:49.635" v="2579" actId="20577"/>
          <ac:spMkLst>
            <pc:docMk/>
            <pc:sldMk cId="1972540816" sldId="303"/>
            <ac:spMk id="7" creationId="{7CD49B38-3074-0B8A-E07D-68CF36D4A3F9}"/>
          </ac:spMkLst>
        </pc:spChg>
        <pc:spChg chg="mod">
          <ac:chgData name="여희주" userId="d89d3b07-19a9-45b3-bb1f-7ed9abf95612" providerId="ADAL" clId="{B395839E-5692-4FB9-98FB-4862F4278E29}" dt="2024-02-19T00:48:06.626" v="2439" actId="20577"/>
          <ac:spMkLst>
            <pc:docMk/>
            <pc:sldMk cId="1972540816" sldId="303"/>
            <ac:spMk id="8" creationId="{13FFFF89-FDAA-260C-0729-04B943C989D6}"/>
          </ac:spMkLst>
        </pc:spChg>
        <pc:spChg chg="del">
          <ac:chgData name="여희주" userId="d89d3b07-19a9-45b3-bb1f-7ed9abf95612" providerId="ADAL" clId="{B395839E-5692-4FB9-98FB-4862F4278E29}" dt="2024-02-19T00:48:10.559" v="2440" actId="478"/>
          <ac:spMkLst>
            <pc:docMk/>
            <pc:sldMk cId="1972540816" sldId="303"/>
            <ac:spMk id="10" creationId="{DD1E8FC9-26D6-73F5-4CAE-F0F2860768E0}"/>
          </ac:spMkLst>
        </pc:spChg>
        <pc:spChg chg="del">
          <ac:chgData name="여희주" userId="d89d3b07-19a9-45b3-bb1f-7ed9abf95612" providerId="ADAL" clId="{B395839E-5692-4FB9-98FB-4862F4278E29}" dt="2024-02-19T00:48:10.559" v="2440" actId="478"/>
          <ac:spMkLst>
            <pc:docMk/>
            <pc:sldMk cId="1972540816" sldId="303"/>
            <ac:spMk id="11" creationId="{7019A864-FE51-A375-CE5E-0C8EE2495084}"/>
          </ac:spMkLst>
        </pc:spChg>
        <pc:spChg chg="del">
          <ac:chgData name="여희주" userId="d89d3b07-19a9-45b3-bb1f-7ed9abf95612" providerId="ADAL" clId="{B395839E-5692-4FB9-98FB-4862F4278E29}" dt="2024-02-19T00:48:10.559" v="2440" actId="478"/>
          <ac:spMkLst>
            <pc:docMk/>
            <pc:sldMk cId="1972540816" sldId="303"/>
            <ac:spMk id="12" creationId="{F4C7F291-F48D-D17B-3251-20AD92D07DD5}"/>
          </ac:spMkLst>
        </pc:spChg>
      </pc:sldChg>
      <pc:sldChg chg="del">
        <pc:chgData name="여희주" userId="d89d3b07-19a9-45b3-bb1f-7ed9abf95612" providerId="ADAL" clId="{B395839E-5692-4FB9-98FB-4862F4278E29}" dt="2024-02-18T18:14:29.610" v="1242" actId="47"/>
        <pc:sldMkLst>
          <pc:docMk/>
          <pc:sldMk cId="3287768273" sldId="303"/>
        </pc:sldMkLst>
      </pc:sldChg>
      <pc:sldChg chg="delSp modSp add mod">
        <pc:chgData name="여희주" userId="d89d3b07-19a9-45b3-bb1f-7ed9abf95612" providerId="ADAL" clId="{B395839E-5692-4FB9-98FB-4862F4278E29}" dt="2024-02-19T01:26:16.809" v="2774" actId="478"/>
        <pc:sldMkLst>
          <pc:docMk/>
          <pc:sldMk cId="1079350354" sldId="304"/>
        </pc:sldMkLst>
        <pc:spChg chg="mod">
          <ac:chgData name="여희주" userId="d89d3b07-19a9-45b3-bb1f-7ed9abf95612" providerId="ADAL" clId="{B395839E-5692-4FB9-98FB-4862F4278E29}" dt="2024-02-19T01:07:45.158" v="2541" actId="20577"/>
          <ac:spMkLst>
            <pc:docMk/>
            <pc:sldMk cId="1079350354" sldId="304"/>
            <ac:spMk id="4" creationId="{CF1491A7-0032-4D40-3333-397BB8E40F06}"/>
          </ac:spMkLst>
        </pc:spChg>
        <pc:spChg chg="mod">
          <ac:chgData name="여희주" userId="d89d3b07-19a9-45b3-bb1f-7ed9abf95612" providerId="ADAL" clId="{B395839E-5692-4FB9-98FB-4862F4278E29}" dt="2024-02-19T01:17:09.286" v="2675" actId="6549"/>
          <ac:spMkLst>
            <pc:docMk/>
            <pc:sldMk cId="1079350354" sldId="304"/>
            <ac:spMk id="8" creationId="{CE616069-540C-A627-730A-71F3CC871034}"/>
          </ac:spMkLst>
        </pc:spChg>
        <pc:spChg chg="mod">
          <ac:chgData name="여희주" userId="d89d3b07-19a9-45b3-bb1f-7ed9abf95612" providerId="ADAL" clId="{B395839E-5692-4FB9-98FB-4862F4278E29}" dt="2024-02-19T01:26:11.598" v="2772" actId="20577"/>
          <ac:spMkLst>
            <pc:docMk/>
            <pc:sldMk cId="1079350354" sldId="304"/>
            <ac:spMk id="10" creationId="{9918BBB1-2BF0-1ABF-E256-7400171E3282}"/>
          </ac:spMkLst>
        </pc:spChg>
        <pc:spChg chg="del">
          <ac:chgData name="여희주" userId="d89d3b07-19a9-45b3-bb1f-7ed9abf95612" providerId="ADAL" clId="{B395839E-5692-4FB9-98FB-4862F4278E29}" dt="2024-02-19T01:26:14.291" v="2773" actId="478"/>
          <ac:spMkLst>
            <pc:docMk/>
            <pc:sldMk cId="1079350354" sldId="304"/>
            <ac:spMk id="11" creationId="{01577A63-5B27-D09E-B032-A670D8A47A1C}"/>
          </ac:spMkLst>
        </pc:spChg>
        <pc:spChg chg="del">
          <ac:chgData name="여희주" userId="d89d3b07-19a9-45b3-bb1f-7ed9abf95612" providerId="ADAL" clId="{B395839E-5692-4FB9-98FB-4862F4278E29}" dt="2024-02-19T01:26:16.809" v="2774" actId="478"/>
          <ac:spMkLst>
            <pc:docMk/>
            <pc:sldMk cId="1079350354" sldId="304"/>
            <ac:spMk id="12" creationId="{28049368-03D0-B557-7065-CF83B00F02F8}"/>
          </ac:spMkLst>
        </pc:spChg>
      </pc:sldChg>
      <pc:sldChg chg="del">
        <pc:chgData name="여희주" userId="d89d3b07-19a9-45b3-bb1f-7ed9abf95612" providerId="ADAL" clId="{B395839E-5692-4FB9-98FB-4862F4278E29}" dt="2024-02-18T18:14:30.377" v="1243" actId="47"/>
        <pc:sldMkLst>
          <pc:docMk/>
          <pc:sldMk cId="3633660592" sldId="304"/>
        </pc:sldMkLst>
      </pc:sldChg>
      <pc:sldChg chg="addSp delSp modSp add mod ord">
        <pc:chgData name="여희주" userId="d89d3b07-19a9-45b3-bb1f-7ed9abf95612" providerId="ADAL" clId="{B395839E-5692-4FB9-98FB-4862F4278E29}" dt="2024-02-19T01:55:42.857" v="2989" actId="20577"/>
        <pc:sldMkLst>
          <pc:docMk/>
          <pc:sldMk cId="1708045954" sldId="305"/>
        </pc:sldMkLst>
        <pc:spChg chg="add mod">
          <ac:chgData name="여희주" userId="d89d3b07-19a9-45b3-bb1f-7ed9abf95612" providerId="ADAL" clId="{B395839E-5692-4FB9-98FB-4862F4278E29}" dt="2024-02-19T01:55:42.857" v="2989" actId="20577"/>
          <ac:spMkLst>
            <pc:docMk/>
            <pc:sldMk cId="1708045954" sldId="305"/>
            <ac:spMk id="2" creationId="{04DE6480-4F2A-23DA-CA9B-4F1FFDF55110}"/>
          </ac:spMkLst>
        </pc:spChg>
        <pc:spChg chg="mod">
          <ac:chgData name="여희주" userId="d89d3b07-19a9-45b3-bb1f-7ed9abf95612" providerId="ADAL" clId="{B395839E-5692-4FB9-98FB-4862F4278E29}" dt="2024-02-19T01:36:45.032" v="2811" actId="20577"/>
          <ac:spMkLst>
            <pc:docMk/>
            <pc:sldMk cId="1708045954" sldId="305"/>
            <ac:spMk id="3" creationId="{2EA0E6C5-FB90-2D9F-911C-37248FAEBB8E}"/>
          </ac:spMkLst>
        </pc:spChg>
        <pc:spChg chg="mod">
          <ac:chgData name="여희주" userId="d89d3b07-19a9-45b3-bb1f-7ed9abf95612" providerId="ADAL" clId="{B395839E-5692-4FB9-98FB-4862F4278E29}" dt="2024-02-19T01:37:42.121" v="2833" actId="20577"/>
          <ac:spMkLst>
            <pc:docMk/>
            <pc:sldMk cId="1708045954" sldId="305"/>
            <ac:spMk id="4" creationId="{F86F5C14-6A28-9F2F-A6B5-D504C7F04039}"/>
          </ac:spMkLst>
        </pc:spChg>
        <pc:spChg chg="del">
          <ac:chgData name="여희주" userId="d89d3b07-19a9-45b3-bb1f-7ed9abf95612" providerId="ADAL" clId="{B395839E-5692-4FB9-98FB-4862F4278E29}" dt="2024-02-19T01:42:09.506" v="2915" actId="478"/>
          <ac:spMkLst>
            <pc:docMk/>
            <pc:sldMk cId="1708045954" sldId="305"/>
            <ac:spMk id="6" creationId="{56B83769-682A-6D93-CD7B-C33153F02D85}"/>
          </ac:spMkLst>
        </pc:spChg>
        <pc:spChg chg="del">
          <ac:chgData name="여희주" userId="d89d3b07-19a9-45b3-bb1f-7ed9abf95612" providerId="ADAL" clId="{B395839E-5692-4FB9-98FB-4862F4278E29}" dt="2024-02-19T01:54:58.827" v="2965" actId="478"/>
          <ac:spMkLst>
            <pc:docMk/>
            <pc:sldMk cId="1708045954" sldId="305"/>
            <ac:spMk id="7" creationId="{29024719-49C7-9475-7E93-9BCDB84CF846}"/>
          </ac:spMkLst>
        </pc:spChg>
        <pc:spChg chg="mod">
          <ac:chgData name="여희주" userId="d89d3b07-19a9-45b3-bb1f-7ed9abf95612" providerId="ADAL" clId="{B395839E-5692-4FB9-98FB-4862F4278E29}" dt="2024-02-19T01:43:18.508" v="2939" actId="20577"/>
          <ac:spMkLst>
            <pc:docMk/>
            <pc:sldMk cId="1708045954" sldId="305"/>
            <ac:spMk id="8" creationId="{285505EE-06CD-2EEB-7EEE-744D84D36DBC}"/>
          </ac:spMkLst>
        </pc:spChg>
      </pc:sldChg>
      <pc:sldChg chg="del">
        <pc:chgData name="여희주" userId="d89d3b07-19a9-45b3-bb1f-7ed9abf95612" providerId="ADAL" clId="{B395839E-5692-4FB9-98FB-4862F4278E29}" dt="2024-02-18T18:14:31.111" v="1244" actId="47"/>
        <pc:sldMkLst>
          <pc:docMk/>
          <pc:sldMk cId="3642652684" sldId="305"/>
        </pc:sldMkLst>
      </pc:sldChg>
      <pc:sldChg chg="addSp delSp modSp new del mod">
        <pc:chgData name="여희주" userId="d89d3b07-19a9-45b3-bb1f-7ed9abf95612" providerId="ADAL" clId="{B395839E-5692-4FB9-98FB-4862F4278E29}" dt="2024-02-19T01:54:22.294" v="2964" actId="47"/>
        <pc:sldMkLst>
          <pc:docMk/>
          <pc:sldMk cId="806956082" sldId="306"/>
        </pc:sldMkLst>
        <pc:spChg chg="del">
          <ac:chgData name="여희주" userId="d89d3b07-19a9-45b3-bb1f-7ed9abf95612" providerId="ADAL" clId="{B395839E-5692-4FB9-98FB-4862F4278E29}" dt="2024-02-19T01:46:55.440" v="2941" actId="478"/>
          <ac:spMkLst>
            <pc:docMk/>
            <pc:sldMk cId="806956082" sldId="306"/>
            <ac:spMk id="2" creationId="{84B7A137-A26E-56EA-B97E-30915B903594}"/>
          </ac:spMkLst>
        </pc:spChg>
        <pc:spChg chg="del">
          <ac:chgData name="여희주" userId="d89d3b07-19a9-45b3-bb1f-7ed9abf95612" providerId="ADAL" clId="{B395839E-5692-4FB9-98FB-4862F4278E29}" dt="2024-02-19T01:46:55.440" v="2941" actId="478"/>
          <ac:spMkLst>
            <pc:docMk/>
            <pc:sldMk cId="806956082" sldId="306"/>
            <ac:spMk id="3" creationId="{F7182547-2AE9-122B-F755-E7765DC9159F}"/>
          </ac:spMkLst>
        </pc:spChg>
        <pc:spChg chg="add mod">
          <ac:chgData name="여희주" userId="d89d3b07-19a9-45b3-bb1f-7ed9abf95612" providerId="ADAL" clId="{B395839E-5692-4FB9-98FB-4862F4278E29}" dt="2024-02-19T01:47:36.790" v="2954" actId="1076"/>
          <ac:spMkLst>
            <pc:docMk/>
            <pc:sldMk cId="806956082" sldId="306"/>
            <ac:spMk id="6" creationId="{40D710D9-A1AF-4E0B-0F67-BFAF043CD3AC}"/>
          </ac:spMkLst>
        </pc:spChg>
        <pc:picChg chg="add mod ord">
          <ac:chgData name="여희주" userId="d89d3b07-19a9-45b3-bb1f-7ed9abf95612" providerId="ADAL" clId="{B395839E-5692-4FB9-98FB-4862F4278E29}" dt="2024-02-19T01:47:41.905" v="2957" actId="1076"/>
          <ac:picMkLst>
            <pc:docMk/>
            <pc:sldMk cId="806956082" sldId="306"/>
            <ac:picMk id="5" creationId="{6E99329B-585D-0FEC-EFD6-3A400E447A86}"/>
          </ac:picMkLst>
        </pc:picChg>
        <pc:picChg chg="add del mod">
          <ac:chgData name="여희주" userId="d89d3b07-19a9-45b3-bb1f-7ed9abf95612" providerId="ADAL" clId="{B395839E-5692-4FB9-98FB-4862F4278E29}" dt="2024-02-19T01:48:09.227" v="2959" actId="478"/>
          <ac:picMkLst>
            <pc:docMk/>
            <pc:sldMk cId="806956082" sldId="306"/>
            <ac:picMk id="7" creationId="{DBDF3557-B2C9-F0B9-C7B8-F752B76B0F2D}"/>
          </ac:picMkLst>
        </pc:picChg>
        <pc:picChg chg="add del mod">
          <ac:chgData name="여희주" userId="d89d3b07-19a9-45b3-bb1f-7ed9abf95612" providerId="ADAL" clId="{B395839E-5692-4FB9-98FB-4862F4278E29}" dt="2024-02-19T01:48:55.546" v="2963" actId="478"/>
          <ac:picMkLst>
            <pc:docMk/>
            <pc:sldMk cId="806956082" sldId="306"/>
            <ac:picMk id="9" creationId="{712A276A-91B2-34B2-F334-45F9D973C6AA}"/>
          </ac:picMkLst>
        </pc:picChg>
      </pc:sldChg>
      <pc:sldChg chg="addSp delSp modSp add mod">
        <pc:chgData name="여희주" userId="d89d3b07-19a9-45b3-bb1f-7ed9abf95612" providerId="ADAL" clId="{B395839E-5692-4FB9-98FB-4862F4278E29}" dt="2024-02-19T02:15:29.897" v="3465"/>
        <pc:sldMkLst>
          <pc:docMk/>
          <pc:sldMk cId="3684298468" sldId="306"/>
        </pc:sldMkLst>
        <pc:spChg chg="del">
          <ac:chgData name="여희주" userId="d89d3b07-19a9-45b3-bb1f-7ed9abf95612" providerId="ADAL" clId="{B395839E-5692-4FB9-98FB-4862F4278E29}" dt="2024-02-19T02:06:25.725" v="3086" actId="478"/>
          <ac:spMkLst>
            <pc:docMk/>
            <pc:sldMk cId="3684298468" sldId="306"/>
            <ac:spMk id="2" creationId="{593A7B72-6734-FBAD-69D5-E1EA2F176B51}"/>
          </ac:spMkLst>
        </pc:spChg>
        <pc:spChg chg="mod">
          <ac:chgData name="여희주" userId="d89d3b07-19a9-45b3-bb1f-7ed9abf95612" providerId="ADAL" clId="{B395839E-5692-4FB9-98FB-4862F4278E29}" dt="2024-02-19T02:10:37.478" v="3426" actId="20577"/>
          <ac:spMkLst>
            <pc:docMk/>
            <pc:sldMk cId="3684298468" sldId="306"/>
            <ac:spMk id="4" creationId="{7389A429-4093-55E2-79F1-6627C89C710B}"/>
          </ac:spMkLst>
        </pc:spChg>
        <pc:spChg chg="add mod">
          <ac:chgData name="여희주" userId="d89d3b07-19a9-45b3-bb1f-7ed9abf95612" providerId="ADAL" clId="{B395839E-5692-4FB9-98FB-4862F4278E29}" dt="2024-02-19T02:15:29.897" v="3465"/>
          <ac:spMkLst>
            <pc:docMk/>
            <pc:sldMk cId="3684298468" sldId="306"/>
            <ac:spMk id="5" creationId="{D4F73F8E-08F0-0A04-9602-4A9A20667A5A}"/>
          </ac:spMkLst>
        </pc:spChg>
        <pc:spChg chg="del">
          <ac:chgData name="여희주" userId="d89d3b07-19a9-45b3-bb1f-7ed9abf95612" providerId="ADAL" clId="{B395839E-5692-4FB9-98FB-4862F4278E29}" dt="2024-02-19T02:05:08.862" v="3031" actId="478"/>
          <ac:spMkLst>
            <pc:docMk/>
            <pc:sldMk cId="3684298468" sldId="306"/>
            <ac:spMk id="8" creationId="{84CB6A5F-8949-53CE-E1D5-1751D32AB604}"/>
          </ac:spMkLst>
        </pc:spChg>
      </pc:sldChg>
      <pc:sldChg chg="addSp delSp modSp add mod">
        <pc:chgData name="여희주" userId="d89d3b07-19a9-45b3-bb1f-7ed9abf95612" providerId="ADAL" clId="{B395839E-5692-4FB9-98FB-4862F4278E29}" dt="2024-02-19T02:22:09.692" v="3609" actId="20577"/>
        <pc:sldMkLst>
          <pc:docMk/>
          <pc:sldMk cId="831982670" sldId="307"/>
        </pc:sldMkLst>
        <pc:spChg chg="add mod">
          <ac:chgData name="여희주" userId="d89d3b07-19a9-45b3-bb1f-7ed9abf95612" providerId="ADAL" clId="{B395839E-5692-4FB9-98FB-4862F4278E29}" dt="2024-02-19T02:16:59.710" v="3504" actId="20577"/>
          <ac:spMkLst>
            <pc:docMk/>
            <pc:sldMk cId="831982670" sldId="307"/>
            <ac:spMk id="2" creationId="{151EC7D3-D03E-4B39-5357-451658515C86}"/>
          </ac:spMkLst>
        </pc:spChg>
        <pc:spChg chg="mod">
          <ac:chgData name="여희주" userId="d89d3b07-19a9-45b3-bb1f-7ed9abf95612" providerId="ADAL" clId="{B395839E-5692-4FB9-98FB-4862F4278E29}" dt="2024-02-19T02:15:05.776" v="3464" actId="20577"/>
          <ac:spMkLst>
            <pc:docMk/>
            <pc:sldMk cId="831982670" sldId="307"/>
            <ac:spMk id="4" creationId="{F4A03985-17A4-14C1-2C30-4EF2EB5BD4DD}"/>
          </ac:spMkLst>
        </pc:spChg>
        <pc:spChg chg="add del">
          <ac:chgData name="여희주" userId="d89d3b07-19a9-45b3-bb1f-7ed9abf95612" providerId="ADAL" clId="{B395839E-5692-4FB9-98FB-4862F4278E29}" dt="2024-02-19T02:18:31.801" v="3506" actId="22"/>
          <ac:spMkLst>
            <pc:docMk/>
            <pc:sldMk cId="831982670" sldId="307"/>
            <ac:spMk id="6" creationId="{C1EE40B2-CB63-D97E-1B21-038E5B52C6CE}"/>
          </ac:spMkLst>
        </pc:spChg>
        <pc:spChg chg="add mod">
          <ac:chgData name="여희주" userId="d89d3b07-19a9-45b3-bb1f-7ed9abf95612" providerId="ADAL" clId="{B395839E-5692-4FB9-98FB-4862F4278E29}" dt="2024-02-19T02:20:08.534" v="3544" actId="20577"/>
          <ac:spMkLst>
            <pc:docMk/>
            <pc:sldMk cId="831982670" sldId="307"/>
            <ac:spMk id="7" creationId="{ACB0E783-DB27-1681-08FA-D64D5E66EF88}"/>
          </ac:spMkLst>
        </pc:spChg>
        <pc:spChg chg="add del">
          <ac:chgData name="여희주" userId="d89d3b07-19a9-45b3-bb1f-7ed9abf95612" providerId="ADAL" clId="{B395839E-5692-4FB9-98FB-4862F4278E29}" dt="2024-02-19T02:20:10.731" v="3546" actId="22"/>
          <ac:spMkLst>
            <pc:docMk/>
            <pc:sldMk cId="831982670" sldId="307"/>
            <ac:spMk id="9" creationId="{3719FE9F-BA28-6A60-7407-D4E3C1F91314}"/>
          </ac:spMkLst>
        </pc:spChg>
        <pc:spChg chg="add mod">
          <ac:chgData name="여희주" userId="d89d3b07-19a9-45b3-bb1f-7ed9abf95612" providerId="ADAL" clId="{B395839E-5692-4FB9-98FB-4862F4278E29}" dt="2024-02-19T02:21:34.671" v="3586" actId="2710"/>
          <ac:spMkLst>
            <pc:docMk/>
            <pc:sldMk cId="831982670" sldId="307"/>
            <ac:spMk id="10" creationId="{19BC43E8-F719-7468-B6BE-5CFA19FD95A5}"/>
          </ac:spMkLst>
        </pc:spChg>
        <pc:spChg chg="add mod">
          <ac:chgData name="여희주" userId="d89d3b07-19a9-45b3-bb1f-7ed9abf95612" providerId="ADAL" clId="{B395839E-5692-4FB9-98FB-4862F4278E29}" dt="2024-02-19T02:22:09.692" v="3609" actId="20577"/>
          <ac:spMkLst>
            <pc:docMk/>
            <pc:sldMk cId="831982670" sldId="307"/>
            <ac:spMk id="11" creationId="{F9824C9D-6C79-7168-615C-FF8807AC01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748B-CE78-EC48-A2D4-778D854044E8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70C1-6236-4344-A35D-367E668082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1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749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26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912AF-4BA1-A519-E09A-5AA74493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F6D1C7-ED4D-0FD9-6495-91764FB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355B5-4D0C-8F72-6E1A-A3B340F6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869AD1-C54E-658D-2B6A-FC36CE5F6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1972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52A9-8CED-D4BB-EEEC-55D83B7F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FF0887-CC56-759F-A6FA-A640C4A89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6B123B-F37C-0520-3CCF-CA21818F2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55E0F-ACBB-00F1-CDDF-8F71BAA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498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01486-4770-7B91-35F2-B9B8AAD8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496AA0-86C0-93FB-0B74-FE44598AE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F3AD84-3F2A-3BBB-3779-1AFE55D95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9C9AF-46A5-0226-5CE0-A4BB94D66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489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FFC4F-5E12-10E8-DEA3-31193C257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40F2B7-152F-1D28-89CA-91EBB8AF7E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C3DEEB-EC50-0670-8B0D-1FDAC32A7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ADF12A-A48C-4BB9-C9B0-F65349B70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285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FE7F-E8C7-2466-5770-99F5DB06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EACAE7-3C29-A9DB-4B9A-A3AE9A646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089547-6914-B108-32DB-B56523BD8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CE1AB1-1AA1-4971-C32F-BCCA26570E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595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E99C0-3E1B-AF2C-203F-1E01F0A1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4D5DB3-392A-8881-0302-4450D44A2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3AC468-0B01-5505-8397-D05A4636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C597C-C188-A4B5-FEE6-4087B9CD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559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4C7F6-F2B4-92CF-577D-648AEBE4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DFB869-26AD-A98C-8596-48FDA652B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38CED8-3FDE-C308-4157-0E6D85359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85B05-2A7D-86DD-752E-A5B99C8F1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26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13AB-AED7-9B6F-7DC9-ED95EE9C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7682C-CED5-BC83-DA78-4D0EA0D6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DF12E-86BD-8928-0CCC-1707440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A5C4-A56A-AFF6-6632-DC8520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750AA-EBE5-CC67-34CE-0AEB978C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7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EDB8-CCE8-40CB-25C4-DF71F093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16F58-1747-B213-BE1B-024A263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9609C-5576-D833-5A5F-040B2A54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1316A-620F-7327-FCA0-6DDF098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AB7B-7128-177F-6F2B-67DFB4A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8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C95CD-BC4E-CD6F-844D-5133B1CD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D3647-5423-ABF0-A088-3D2D53CA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4916-3702-AA56-2666-7944E0DD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D84A-3D35-CE4E-461A-1F6A4721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69479-B673-A8AC-FB0B-F60B30A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208F-6E1F-8B9B-8895-B7BAC18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CC516-24DB-230E-41A3-B5FDA4AD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5074-6B04-FE37-59CC-37BF1D2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59BC7-76B1-BC22-3791-F2902D65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F73D-90B5-4CBE-EB6B-06EFD538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8400-FCC0-9A01-5654-1100006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E19C4-94F3-EB44-7763-7D00851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8640-BAD5-40A0-FDCE-C96BAF95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2B72-CBD7-C3CF-84AA-7713E07B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EFD5-FDF6-458B-0032-61D7A43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1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9219-94DB-AB20-9252-E3616DD7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67E2F-4B59-F921-733F-CE6317E01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670B-D99C-704B-3022-F77F84B9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A3271-AFFE-0E24-C7F6-F56DFD06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63DDD-6AC2-6A00-95FE-25D90CA6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72D3C-D566-51EE-0F02-5FE81BF1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7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A355-12C7-ACD6-6353-3B4A450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A371-75A5-FE7F-20F0-D0148716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03D7F-F312-B201-D1A5-C5D47764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64598-C60A-B9F5-838E-58C161CA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2A6C3-4386-77FB-640E-601D6893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8906E-D220-339A-60EF-C6AF3B1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DD6C6-C444-300E-4EA9-4E05860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1DB89-88EB-5A2E-ED2B-09D82CCD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A0107-F451-CADD-9483-C76A12C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2BDE0-CC17-9060-5250-95CAB1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C35DA-E26C-5909-B103-7294F3B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29D2E-3364-D535-866F-5CEAA09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835D-4350-69DF-D1D9-0BC49471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2A017-C105-4E83-7776-99BC854C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CA8C2-CFF8-9BCD-FAEB-258252F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7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E7A8-5948-A956-EDC2-3F5CFCA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19BF-26C7-120F-2493-8F3B7B76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682C-C1DD-AC64-3933-EADA21FD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40816-9E47-4ADA-0197-171B683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E0BD7-BFDE-9570-816C-C718959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056A3-80A9-A8A2-0D53-A5AFCFF9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3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4FC72-D269-0344-8489-435A4493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C89DD-9FA4-012B-3C86-728B7428D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F1B0-D5DC-B333-E034-87D9099E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F6B1-17A4-F2A0-35DC-3B059B5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5B41-F94F-14CB-E13B-194EBB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4E2E-A5BC-7CB5-F722-0D51399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8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A0474-1715-78A0-C97B-3BD6157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CCC7-2561-B976-3DC3-4C4630F7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EABDE-7AC7-0230-B8F5-B1EDE1D8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BC48-647F-0640-BED4-FF1C4631209E}" type="datetimeFigureOut">
              <a:rPr kumimoji="1" lang="ko-KR" altLang="en-US" smtClean="0"/>
              <a:t>2024-02-18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F7CF-1B88-3494-4D55-AE7C5263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3C94C-F8EE-A44B-4237-FB3B533A3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75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537" y="5254171"/>
            <a:ext cx="3659776" cy="959759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C211087</a:t>
            </a:r>
            <a:r>
              <a:rPr lang="ko-KR" altLang="en-US" b="1" dirty="0">
                <a:solidFill>
                  <a:srgbClr val="002C62"/>
                </a:solidFill>
              </a:rPr>
              <a:t> 여희주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456" y="2320752"/>
            <a:ext cx="9144000" cy="1604508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쇼어</a:t>
            </a:r>
            <a:r>
              <a:rPr lang="ko-KR" altLang="en-US" sz="4400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알고리즘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6985364" y="5230244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55879" y="1811395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19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615DF-6A56-0C0D-608C-4C440D295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0E6C5-FB90-2D9F-911C-37248FAE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 </a:t>
            </a:r>
            <a:r>
              <a:rPr kumimoji="1" lang="en-US" altLang="ko-KR" sz="2000" dirty="0"/>
              <a:t>– </a:t>
            </a:r>
            <a:r>
              <a:rPr kumimoji="1" lang="ko-KR" altLang="en-US" sz="2000" dirty="0"/>
              <a:t>예시</a:t>
            </a:r>
            <a:endParaRPr kumimoji="1"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F5C14-6A28-9F2F-A6B5-D504C7F04039}"/>
              </a:ext>
            </a:extLst>
          </p:cNvPr>
          <p:cNvSpPr txBox="1"/>
          <p:nvPr/>
        </p:nvSpPr>
        <p:spPr>
          <a:xfrm>
            <a:off x="705395" y="879566"/>
            <a:ext cx="3449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 SD Gothic Neo"/>
              </a:rPr>
              <a:t>N = 21, q = 9, x = 11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505EE-06CD-2EEB-7EEE-744D84D36DBC}"/>
                  </a:ext>
                </a:extLst>
              </p:cNvPr>
              <p:cNvSpPr txBox="1"/>
              <p:nvPr/>
            </p:nvSpPr>
            <p:spPr>
              <a:xfrm>
                <a:off x="705395" y="2049116"/>
                <a:ext cx="6206956" cy="815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Apple SD Gothic Neo"/>
                  </a:rPr>
                  <a:t>초기화 →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latin typeface="Apple SD Gothic Neo"/>
                          </a:rPr>
                          <m:t>Ψ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pple SD Gothic Neo"/>
                  </a:rPr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511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&gt;|0&gt;</a:t>
                </a:r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5505EE-06CD-2EEB-7EEE-744D84D3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2049116"/>
                <a:ext cx="6206956" cy="815736"/>
              </a:xfrm>
              <a:prstGeom prst="rect">
                <a:avLst/>
              </a:prstGeom>
              <a:blipFill>
                <a:blip r:embed="rId3"/>
                <a:stretch>
                  <a:fillRect l="-2554" b="-8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DE6480-4F2A-23DA-CA9B-4F1FFDF55110}"/>
                  </a:ext>
                </a:extLst>
              </p:cNvPr>
              <p:cNvSpPr txBox="1"/>
              <p:nvPr/>
            </p:nvSpPr>
            <p:spPr>
              <a:xfrm>
                <a:off x="705395" y="3449627"/>
                <a:ext cx="6444841" cy="815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latin typeface="Apple SD Gothic Neo"/>
                          </a:rPr>
                          <m:t>Ψ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pple SD Gothic Neo"/>
                  </a:rPr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511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21)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</a:t>
                </a:r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DE6480-4F2A-23DA-CA9B-4F1FFDF55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3449627"/>
                <a:ext cx="6444841" cy="815736"/>
              </a:xfrm>
              <a:prstGeom prst="rect">
                <a:avLst/>
              </a:prstGeom>
              <a:blipFill>
                <a:blip r:embed="rId4"/>
                <a:stretch>
                  <a:fillRect r="-1608" b="-8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04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6B2E-AFD3-86AF-90AD-23A2012DB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86334-43AF-6714-60B7-98BBD2DEB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 </a:t>
            </a:r>
            <a:r>
              <a:rPr kumimoji="1" lang="en-US" altLang="ko-KR" sz="2000" dirty="0"/>
              <a:t>– </a:t>
            </a:r>
            <a:r>
              <a:rPr kumimoji="1" lang="ko-KR" altLang="en-US" sz="2000" dirty="0"/>
              <a:t>예시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9A429-4093-55E2-79F1-6627C89C710B}"/>
                  </a:ext>
                </a:extLst>
              </p:cNvPr>
              <p:cNvSpPr txBox="1"/>
              <p:nvPr/>
            </p:nvSpPr>
            <p:spPr>
              <a:xfrm>
                <a:off x="705395" y="879566"/>
                <a:ext cx="10949985" cy="5125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latin typeface="Apple SD Gothic Neo"/>
                          </a:rPr>
                          <m:t>Ψ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pple SD Gothic Neo"/>
                  </a:rPr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511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ko-KR" sz="32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21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Apple SD Gothic Neo"/>
                  </a:rPr>
                  <a:t>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3200" dirty="0">
                    <a:latin typeface="Apple SD Gothic Neo"/>
                  </a:rPr>
                  <a:t>(|0&gt;|1&gt; + |1&gt;|11&gt; + |2&gt;|16&gt; + …)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Apple SD Gothic Neo"/>
                  </a:rPr>
                  <a:t>          =</a:t>
                </a:r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3200" dirty="0">
                    <a:latin typeface="Apple SD Gothic Neo"/>
                  </a:rPr>
                  <a:t>[(|0&gt;+|6&gt;+…+|510&gt;)|1&gt; + (|1&gt;+|7&gt;+…+|511&gt;)|2&gt; +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Apple SD Gothic Neo"/>
                  </a:rPr>
                  <a:t>                       (|4&gt;+|10&gt;+… )|16&gt; + (|3&gt;+|9&gt;+…)|8&gt;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Apple SD Gothic Neo"/>
                  </a:rPr>
                  <a:t>                       (|2&gt;+|8&gt;+…)|4&gt; + (|5&gt;+|11&gt;+…)|11&gt;]…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3200" dirty="0">
                    <a:latin typeface="Apple SD Gothic Neo"/>
                  </a:rPr>
                  <a:t>                       </a:t>
                </a:r>
                <a:r>
                  <a:rPr lang="ko-KR" altLang="en-US" sz="3200" dirty="0">
                    <a:latin typeface="Apple SD Gothic Neo"/>
                  </a:rPr>
                  <a:t>←</a:t>
                </a:r>
                <a:r>
                  <a:rPr lang="en-US" altLang="ko-KR" sz="3200" dirty="0">
                    <a:latin typeface="Apple SD Gothic Neo"/>
                  </a:rPr>
                  <a:t>--</a:t>
                </a:r>
                <a:r>
                  <a:rPr lang="ko-KR" altLang="en-US" sz="3200" dirty="0">
                    <a:latin typeface="Apple SD Gothic Neo"/>
                  </a:rPr>
                  <a:t> </a:t>
                </a:r>
                <a:r>
                  <a:rPr lang="en-US" altLang="ko-KR" sz="3200" dirty="0">
                    <a:latin typeface="Apple SD Gothic Neo"/>
                  </a:rPr>
                  <a:t>R1 --</a:t>
                </a:r>
                <a:r>
                  <a:rPr lang="ko-KR" altLang="en-US" sz="3200" dirty="0">
                    <a:latin typeface="Apple SD Gothic Neo"/>
                  </a:rPr>
                  <a:t>→←</a:t>
                </a:r>
                <a:r>
                  <a:rPr lang="en-US" altLang="ko-KR" sz="3200" dirty="0">
                    <a:latin typeface="Apple SD Gothic Neo"/>
                  </a:rPr>
                  <a:t>R2</a:t>
                </a:r>
                <a:r>
                  <a:rPr lang="ko-KR" altLang="en-US" sz="3200" dirty="0">
                    <a:latin typeface="Apple SD Gothic Neo"/>
                  </a:rPr>
                  <a:t>→ ←</a:t>
                </a:r>
                <a:r>
                  <a:rPr lang="en-US" altLang="ko-KR" sz="3200" dirty="0">
                    <a:latin typeface="Apple SD Gothic Neo"/>
                  </a:rPr>
                  <a:t>----</a:t>
                </a:r>
                <a:r>
                  <a:rPr lang="ko-KR" altLang="en-US" sz="3200" dirty="0">
                    <a:latin typeface="Apple SD Gothic Neo"/>
                  </a:rPr>
                  <a:t> </a:t>
                </a:r>
                <a:r>
                  <a:rPr lang="en-US" altLang="ko-KR" sz="3200" dirty="0">
                    <a:latin typeface="Apple SD Gothic Neo"/>
                  </a:rPr>
                  <a:t>R1 ----</a:t>
                </a:r>
                <a:r>
                  <a:rPr lang="ko-KR" altLang="en-US" sz="3200" dirty="0">
                    <a:latin typeface="Apple SD Gothic Neo"/>
                  </a:rPr>
                  <a:t>→←</a:t>
                </a:r>
                <a:r>
                  <a:rPr lang="en-US" altLang="ko-KR" sz="3200" dirty="0">
                    <a:latin typeface="Apple SD Gothic Neo"/>
                  </a:rPr>
                  <a:t>R2</a:t>
                </a:r>
                <a:r>
                  <a:rPr lang="ko-KR" altLang="en-US" sz="3200" dirty="0">
                    <a:latin typeface="Apple SD Gothic Neo"/>
                  </a:rPr>
                  <a:t>→</a:t>
                </a:r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9A429-4093-55E2-79F1-6627C89C7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879566"/>
                <a:ext cx="10949985" cy="5125634"/>
              </a:xfrm>
              <a:prstGeom prst="rect">
                <a:avLst/>
              </a:prstGeom>
              <a:blipFill>
                <a:blip r:embed="rId3"/>
                <a:stretch>
                  <a:fillRect r="-390" b="-2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9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C518-8A24-7D0C-00DE-BB527384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89C6C7-F91F-7365-EC9B-D76AE693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 </a:t>
            </a:r>
            <a:r>
              <a:rPr kumimoji="1" lang="en-US" altLang="ko-KR" sz="2000" dirty="0"/>
              <a:t>– </a:t>
            </a:r>
            <a:r>
              <a:rPr kumimoji="1" lang="ko-KR" altLang="en-US" sz="2000" dirty="0"/>
              <a:t>예시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A03985-17A4-14C1-2C30-4EF2EB5BD4DD}"/>
                  </a:ext>
                </a:extLst>
              </p:cNvPr>
              <p:cNvSpPr txBox="1"/>
              <p:nvPr/>
            </p:nvSpPr>
            <p:spPr>
              <a:xfrm>
                <a:off x="705395" y="879566"/>
                <a:ext cx="5720990" cy="815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85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(|2&gt;+|8&gt;+|14&gt;+…+|506&gt;)|4&gt;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A03985-17A4-14C1-2C30-4EF2EB5BD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879566"/>
                <a:ext cx="5720990" cy="815929"/>
              </a:xfrm>
              <a:prstGeom prst="rect">
                <a:avLst/>
              </a:prstGeom>
              <a:blipFill>
                <a:blip r:embed="rId3"/>
                <a:stretch>
                  <a:fillRect r="-1599" b="-8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1EC7D3-D03E-4B39-5357-451658515C86}"/>
                  </a:ext>
                </a:extLst>
              </p:cNvPr>
              <p:cNvSpPr txBox="1"/>
              <p:nvPr/>
            </p:nvSpPr>
            <p:spPr>
              <a:xfrm>
                <a:off x="705395" y="2049116"/>
                <a:ext cx="9054723" cy="7907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latin typeface="Apple SD Gothic Neo"/>
                          </a:rPr>
                          <m:t>Ψ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pple SD Gothic Neo"/>
                  </a:rPr>
                  <a:t>&gt;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51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51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32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𝑖𝑎𝑐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/512</m:t>
                                </m:r>
                              </m:sup>
                            </m:s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3200" dirty="0">
                            <a:latin typeface="Apple SD Gothic Neo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altLang="ko-KR" sz="3200" dirty="0">
                    <a:latin typeface="Apple SD Gothic Neo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21</m:t>
                    </m:r>
                  </m:oMath>
                </a14:m>
                <a:r>
                  <a:rPr lang="en-US" altLang="ko-KR" sz="3200" dirty="0">
                    <a:latin typeface="Apple SD Gothic Neo"/>
                  </a:rPr>
                  <a:t>&gt;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1EC7D3-D03E-4B39-5357-451658515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2049116"/>
                <a:ext cx="9054723" cy="790794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B0E783-DB27-1681-08FA-D64D5E66EF88}"/>
                  </a:ext>
                </a:extLst>
              </p:cNvPr>
              <p:cNvSpPr txBox="1"/>
              <p:nvPr/>
            </p:nvSpPr>
            <p:spPr>
              <a:xfrm>
                <a:off x="705395" y="3193531"/>
                <a:ext cx="48684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altLang="ko-KR" sz="3200" dirty="0">
                    <a:latin typeface="Apple SD Gothic Neo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21 ≠−1</m:t>
                    </m:r>
                  </m:oMath>
                </a14:m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B0E783-DB27-1681-08FA-D64D5E66E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3193531"/>
                <a:ext cx="4868449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BC43E8-F719-7468-B6BE-5CFA19FD95A5}"/>
                  </a:ext>
                </a:extLst>
              </p:cNvPr>
              <p:cNvSpPr txBox="1"/>
              <p:nvPr/>
            </p:nvSpPr>
            <p:spPr>
              <a:xfrm>
                <a:off x="705395" y="3778306"/>
                <a:ext cx="7489806" cy="1369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+1=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21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+1=9</m:t>
                      </m:r>
                    </m:oMath>
                  </m:oMathPara>
                </a14:m>
                <a:endParaRPr lang="en-US" altLang="ko-KR" sz="3200" b="0" dirty="0">
                  <a:latin typeface="Apple SD Gothic Neo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 21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BC43E8-F719-7468-B6BE-5CFA19FD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3778306"/>
                <a:ext cx="7489806" cy="13696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24C9D-6C79-7168-615C-FF8807AC01B5}"/>
                  </a:ext>
                </a:extLst>
              </p:cNvPr>
              <p:cNvSpPr txBox="1"/>
              <p:nvPr/>
            </p:nvSpPr>
            <p:spPr>
              <a:xfrm>
                <a:off x="705395" y="5501533"/>
                <a:ext cx="5855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𝐶𝐷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9, 21</m:t>
                        </m:r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sz="3200" dirty="0">
                    <a:latin typeface="Apple SD Gothic Neo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 21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824C9D-6C79-7168-615C-FF8807AC0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5501533"/>
                <a:ext cx="5855834" cy="584775"/>
              </a:xfrm>
              <a:prstGeom prst="rect">
                <a:avLst/>
              </a:prstGeom>
              <a:blipFill>
                <a:blip r:embed="rId7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982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ko-KR" altLang="en-US" sz="4000" dirty="0"/>
              <a:t>감사합니다</a:t>
            </a:r>
            <a:endParaRPr kumimoji="1" lang="en-US" altLang="ko-KR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011683-9319-FC13-65D2-F2B3D5C4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3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15"/>
            <a:ext cx="10515600" cy="445177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1. </a:t>
            </a:r>
            <a:r>
              <a:rPr kumimoji="1" lang="ko-KR" altLang="en-US" dirty="0" err="1"/>
              <a:t>큐비트</a:t>
            </a:r>
            <a:r>
              <a:rPr kumimoji="1" lang="en-US" altLang="ko-KR" dirty="0"/>
              <a:t>(Qubit)</a:t>
            </a:r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2. </a:t>
            </a:r>
            <a:r>
              <a:rPr kumimoji="1" lang="ko-KR" altLang="en-US" dirty="0" err="1"/>
              <a:t>아다마르</a:t>
            </a:r>
            <a:r>
              <a:rPr kumimoji="1" lang="ko-KR" altLang="en-US" dirty="0"/>
              <a:t> 게이트</a:t>
            </a:r>
            <a:r>
              <a:rPr kumimoji="1" lang="en-US" altLang="ko-KR" dirty="0"/>
              <a:t>(Hadamard gate)</a:t>
            </a:r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다중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시스템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4. </a:t>
            </a:r>
            <a:r>
              <a:rPr kumimoji="1" lang="ko-KR" altLang="en-US" dirty="0" err="1"/>
              <a:t>쇼어</a:t>
            </a:r>
            <a:r>
              <a:rPr kumimoji="1" lang="ko-KR" altLang="en-US" dirty="0"/>
              <a:t> 알고리즘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6E84F-2590-D156-1B54-FC0475C86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큐비트</a:t>
            </a:r>
            <a:r>
              <a:rPr kumimoji="1" lang="en-US" altLang="ko-KR" sz="2000" dirty="0"/>
              <a:t>(Qubit)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221E0-622C-1B7E-9CF9-07A17114F61F}"/>
              </a:ext>
            </a:extLst>
          </p:cNvPr>
          <p:cNvSpPr txBox="1"/>
          <p:nvPr/>
        </p:nvSpPr>
        <p:spPr>
          <a:xfrm>
            <a:off x="705395" y="879566"/>
            <a:ext cx="7411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중첩된 </a:t>
            </a:r>
            <a:r>
              <a:rPr lang="ko-KR" altLang="en-US" sz="3200" dirty="0" err="1"/>
              <a:t>큐비트</a:t>
            </a:r>
            <a:r>
              <a:rPr lang="ko-KR" altLang="en-US" sz="3200" dirty="0"/>
              <a:t> 상태 </a:t>
            </a:r>
            <a:r>
              <a:rPr lang="en-US" altLang="ko-KR" sz="3200" dirty="0"/>
              <a:t>|</a:t>
            </a:r>
            <a:r>
              <a:rPr lang="el-GR" altLang="ko-KR" sz="3200" b="0" i="0" dirty="0">
                <a:effectLst/>
                <a:latin typeface="Apple SD Gothic Neo"/>
              </a:rPr>
              <a:t>Ψ</a:t>
            </a:r>
            <a:r>
              <a:rPr lang="en-US" altLang="ko-KR" sz="3200" b="0" i="0" dirty="0">
                <a:effectLst/>
                <a:latin typeface="Apple SD Gothic Neo"/>
              </a:rPr>
              <a:t>&gt; = </a:t>
            </a:r>
            <a:r>
              <a:rPr lang="el-GR" altLang="ko-KR" sz="3200" b="0" i="0" dirty="0">
                <a:effectLst/>
                <a:latin typeface="Apple SD Gothic Neo"/>
              </a:rPr>
              <a:t>α</a:t>
            </a:r>
            <a:r>
              <a:rPr lang="en-US" altLang="ko-KR" sz="3200" b="0" i="0" dirty="0">
                <a:effectLst/>
                <a:latin typeface="Apple SD Gothic Neo"/>
              </a:rPr>
              <a:t>|0&gt; + </a:t>
            </a:r>
            <a:r>
              <a:rPr lang="el-GR" altLang="ko-KR" sz="3200" b="0" i="0" dirty="0">
                <a:effectLst/>
                <a:latin typeface="Apple SD Gothic Neo"/>
              </a:rPr>
              <a:t>β</a:t>
            </a:r>
            <a:r>
              <a:rPr lang="en-US" altLang="ko-KR" sz="3200" b="0" i="0" dirty="0">
                <a:effectLst/>
                <a:latin typeface="Apple SD Gothic Neo"/>
              </a:rPr>
              <a:t>|1&gt;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A8AED-25C0-10A2-CE52-46C557923DD2}"/>
              </a:ext>
            </a:extLst>
          </p:cNvPr>
          <p:cNvSpPr txBox="1"/>
          <p:nvPr/>
        </p:nvSpPr>
        <p:spPr>
          <a:xfrm>
            <a:off x="1099122" y="1669792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b="0" i="0" dirty="0">
                <a:effectLst/>
                <a:latin typeface="Apple SD Gothic Neo"/>
              </a:rPr>
              <a:t>상태 </a:t>
            </a:r>
            <a:r>
              <a:rPr lang="en-US" altLang="ko-KR" sz="2400" dirty="0">
                <a:latin typeface="Apple SD Gothic Neo"/>
              </a:rPr>
              <a:t>0</a:t>
            </a:r>
            <a:r>
              <a:rPr lang="ko-KR" altLang="en-US" sz="2400" dirty="0">
                <a:latin typeface="Apple SD Gothic Neo"/>
              </a:rPr>
              <a:t>에 있을 확률 </a:t>
            </a:r>
            <a:r>
              <a:rPr lang="en-US" altLang="ko-KR" sz="2400" dirty="0">
                <a:latin typeface="Apple SD Gothic Neo"/>
              </a:rPr>
              <a:t>: </a:t>
            </a:r>
            <a:endParaRPr lang="en-US" altLang="ko-KR" sz="2400" b="0" i="0" dirty="0">
              <a:effectLst/>
              <a:latin typeface="Apple SD Gothic 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DCC9C-096A-A6CB-EF4E-F04998C8FBE2}"/>
                  </a:ext>
                </a:extLst>
              </p:cNvPr>
              <p:cNvSpPr txBox="1"/>
              <p:nvPr/>
            </p:nvSpPr>
            <p:spPr>
              <a:xfrm>
                <a:off x="4399674" y="1669792"/>
                <a:ext cx="6211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chemeClr val="tx1"/>
                                  </a:solidFill>
                                  <a:latin typeface="Apple SD Gothic Neo"/>
                                </a:rPr>
                                <m:t>α</m:t>
                              </m:r>
                            </m:e>
                          </m:d>
                        </m:e>
                        <m:sup>
                          <m:r>
                            <a:rPr lang="ko-KR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6DCC9C-096A-A6CB-EF4E-F04998C8F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74" y="1669792"/>
                <a:ext cx="621132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2BDE3E3-3A84-21F8-2BC2-9AB0DA081D53}"/>
              </a:ext>
            </a:extLst>
          </p:cNvPr>
          <p:cNvSpPr txBox="1"/>
          <p:nvPr/>
        </p:nvSpPr>
        <p:spPr>
          <a:xfrm>
            <a:off x="1099122" y="2336908"/>
            <a:ext cx="3382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b="0" i="0" dirty="0">
                <a:effectLst/>
                <a:latin typeface="Apple SD Gothic Neo"/>
              </a:rPr>
              <a:t>상태 </a:t>
            </a:r>
            <a:r>
              <a:rPr lang="en-US" altLang="ko-KR" sz="2400" b="0" i="0" dirty="0">
                <a:effectLst/>
                <a:latin typeface="Apple SD Gothic Neo"/>
              </a:rPr>
              <a:t>1</a:t>
            </a:r>
            <a:r>
              <a:rPr lang="ko-KR" altLang="en-US" sz="2400" dirty="0">
                <a:latin typeface="Apple SD Gothic Neo"/>
              </a:rPr>
              <a:t>에 있을 확률 </a:t>
            </a:r>
            <a:r>
              <a:rPr lang="en-US" altLang="ko-KR" sz="2400" dirty="0">
                <a:latin typeface="Apple SD Gothic Neo"/>
              </a:rPr>
              <a:t>: </a:t>
            </a:r>
            <a:endParaRPr lang="en-US" altLang="ko-KR" sz="2400" b="0" i="0" dirty="0">
              <a:effectLst/>
              <a:latin typeface="Apple SD Gothic 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F88345-FD72-0D09-C528-A075735B70B3}"/>
                  </a:ext>
                </a:extLst>
              </p:cNvPr>
              <p:cNvSpPr txBox="1"/>
              <p:nvPr/>
            </p:nvSpPr>
            <p:spPr>
              <a:xfrm>
                <a:off x="4399674" y="2336908"/>
                <a:ext cx="6099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24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ko-KR" alt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altLang="ko-KR" sz="2400" dirty="0">
                                  <a:solidFill>
                                    <a:schemeClr val="tx1"/>
                                  </a:solidFill>
                                  <a:latin typeface="Apple SD Gothic Neo"/>
                                </a:rPr>
                                <m:t>β</m:t>
                              </m:r>
                            </m:e>
                          </m:d>
                        </m:e>
                        <m:sup>
                          <m:r>
                            <a:rPr lang="ko-KR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F88345-FD72-0D09-C528-A075735B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674" y="2336908"/>
                <a:ext cx="609911" cy="369332"/>
              </a:xfrm>
              <a:prstGeom prst="rect">
                <a:avLst/>
              </a:prstGeom>
              <a:blipFill>
                <a:blip r:embed="rId4"/>
                <a:stretch>
                  <a:fillRect r="-1000" b="-327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>
            <a:extLst>
              <a:ext uri="{FF2B5EF4-FFF2-40B4-BE49-F238E27FC236}">
                <a16:creationId xmlns:a16="http://schemas.microsoft.com/office/drawing/2014/main" id="{F08059C3-DD3C-8E93-7874-6B69930DA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195" y="1358537"/>
            <a:ext cx="4140926" cy="414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43AC5F-5867-2001-09D7-C12691617A55}"/>
              </a:ext>
            </a:extLst>
          </p:cNvPr>
          <p:cNvSpPr txBox="1"/>
          <p:nvPr/>
        </p:nvSpPr>
        <p:spPr>
          <a:xfrm>
            <a:off x="7717939" y="5486400"/>
            <a:ext cx="304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0" i="0" dirty="0" err="1">
                <a:effectLst/>
                <a:latin typeface="Apple SD Gothic Neo"/>
              </a:rPr>
              <a:t>블로흐</a:t>
            </a:r>
            <a:r>
              <a:rPr lang="ko-KR" altLang="en-US" sz="2000" b="0" i="0" dirty="0">
                <a:effectLst/>
                <a:latin typeface="Apple SD Gothic Neo"/>
              </a:rPr>
              <a:t> 구면</a:t>
            </a:r>
            <a:r>
              <a:rPr lang="en-US" altLang="ko-KR" sz="2000" b="0" i="0" dirty="0">
                <a:effectLst/>
                <a:latin typeface="Apple SD Gothic Neo"/>
              </a:rPr>
              <a:t>(Bloch Sphere)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B5B17-430C-C409-74B3-201FE9384DD3}"/>
                  </a:ext>
                </a:extLst>
              </p:cNvPr>
              <p:cNvSpPr txBox="1"/>
              <p:nvPr/>
            </p:nvSpPr>
            <p:spPr>
              <a:xfrm>
                <a:off x="705395" y="2717977"/>
                <a:ext cx="6282617" cy="37742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3200" dirty="0">
                    <a:latin typeface="Apple SD Gothic Neo"/>
                  </a:rPr>
                  <a:t>|0&gt; =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3200" dirty="0">
                    <a:latin typeface="Apple SD Gothic Neo"/>
                  </a:rPr>
                  <a:t>     |1&gt; =</a:t>
                </a:r>
              </a:p>
              <a:p>
                <a:r>
                  <a:rPr lang="en-US" altLang="ko-KR" sz="3200" dirty="0">
                    <a:latin typeface="Apple SD Gothic Neo"/>
                  </a:rPr>
                  <a:t>     |</a:t>
                </a:r>
                <a:r>
                  <a:rPr lang="el-GR" altLang="ko-KR" sz="3200" b="0" i="0" dirty="0">
                    <a:effectLst/>
                    <a:latin typeface="Apple SD Gothic Neo"/>
                  </a:rPr>
                  <a:t>Ψ</a:t>
                </a:r>
                <a:r>
                  <a:rPr lang="en-US" altLang="ko-KR" sz="3200" b="0" i="0" dirty="0">
                    <a:effectLst/>
                    <a:latin typeface="Apple SD Gothic Neo"/>
                  </a:rPr>
                  <a:t>&gt; = </a:t>
                </a:r>
                <a:r>
                  <a:rPr lang="el-GR" altLang="ko-KR" sz="3200" b="0" i="0" dirty="0">
                    <a:effectLst/>
                    <a:latin typeface="Apple SD Gothic Neo"/>
                  </a:rPr>
                  <a:t>α</a:t>
                </a:r>
                <a:r>
                  <a:rPr lang="en-US" altLang="ko-KR" sz="3200" b="0" i="0" dirty="0">
                    <a:effectLst/>
                    <a:latin typeface="Apple SD Gothic Neo"/>
                  </a:rPr>
                  <a:t>|0&gt; + </a:t>
                </a:r>
                <a:r>
                  <a:rPr lang="el-GR" altLang="ko-KR" sz="3200" b="0" i="0" dirty="0">
                    <a:effectLst/>
                    <a:latin typeface="Apple SD Gothic Neo"/>
                  </a:rPr>
                  <a:t>β</a:t>
                </a:r>
                <a:r>
                  <a:rPr lang="en-US" altLang="ko-KR" sz="3200" b="0" i="0" dirty="0">
                    <a:effectLst/>
                    <a:latin typeface="Apple SD Gothic Neo"/>
                  </a:rPr>
                  <a:t>|1&gt; = </a:t>
                </a:r>
                <a:r>
                  <a:rPr lang="el-GR" altLang="ko-KR" sz="3200" b="0" i="0" dirty="0">
                    <a:effectLst/>
                    <a:latin typeface="Apple SD Gothic Neo"/>
                  </a:rPr>
                  <a:t>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sz="3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3200" dirty="0">
                    <a:latin typeface="Apple SD Gothic Neo"/>
                  </a:rPr>
                  <a:t> + </a:t>
                </a:r>
                <a:r>
                  <a:rPr lang="el-GR" altLang="ko-KR" sz="3200" dirty="0">
                    <a:latin typeface="Apple SD Gothic Neo"/>
                  </a:rPr>
                  <a:t>β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3200" dirty="0">
                  <a:latin typeface="Apple SD Gothic Neo"/>
                </a:endParaRPr>
              </a:p>
              <a:p>
                <a:r>
                  <a:rPr lang="en-US" altLang="ko-KR" sz="3200" dirty="0">
                    <a:latin typeface="Apple SD Gothic Neo"/>
                  </a:rPr>
                  <a:t>    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ko-KR" sz="3200" dirty="0">
                                  <a:latin typeface="Apple SD Gothic Neo"/>
                                </a:rPr>
                                <m:t>α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3200" dirty="0">
                    <a:latin typeface="Apple SD Gothic Neo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ko-KR" sz="3200" dirty="0">
                                  <a:latin typeface="Apple SD Gothic Neo"/>
                                </a:rPr>
                                <m:t>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3200" dirty="0">
                    <a:latin typeface="Apple SD Gothic Neo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ko-KR" altLang="en-US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ko-KR" sz="3200" dirty="0">
                                  <a:latin typeface="Apple SD Gothic Neo"/>
                                </a:rPr>
                                <m:t>α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altLang="ko-KR" sz="3200" dirty="0">
                                  <a:latin typeface="Apple SD Gothic Neo"/>
                                </a:rPr>
                                <m:t>β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3200" dirty="0">
                    <a:latin typeface="Apple SD Gothic Neo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B5B17-430C-C409-74B3-201FE938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2717977"/>
                <a:ext cx="6282617" cy="3774238"/>
              </a:xfrm>
              <a:prstGeom prst="rect">
                <a:avLst/>
              </a:prstGeom>
              <a:blipFill>
                <a:blip r:embed="rId6"/>
                <a:stretch>
                  <a:fillRect l="-2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3D486C-243C-3186-DA09-9ECA3EB34144}"/>
                  </a:ext>
                </a:extLst>
              </p:cNvPr>
              <p:cNvSpPr txBox="1"/>
              <p:nvPr/>
            </p:nvSpPr>
            <p:spPr>
              <a:xfrm>
                <a:off x="2220686" y="2974499"/>
                <a:ext cx="774315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3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ko-KR" altLang="en-US" sz="3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ko-KR" altLang="en-US" sz="32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3D486C-243C-3186-DA09-9ECA3EB34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86" y="2974499"/>
                <a:ext cx="774315" cy="8211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1A65C-DB07-01A3-F64F-53606F502D80}"/>
                  </a:ext>
                </a:extLst>
              </p:cNvPr>
              <p:cNvSpPr txBox="1"/>
              <p:nvPr/>
            </p:nvSpPr>
            <p:spPr>
              <a:xfrm>
                <a:off x="2220686" y="3946077"/>
                <a:ext cx="774315" cy="8211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ko-KR" altLang="en-US" sz="3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21A65C-DB07-01A3-F64F-53606F502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686" y="3946077"/>
                <a:ext cx="774315" cy="8211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3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BA2BCA-5610-D135-3668-D6F5894870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235636" cy="5755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ko-KR" altLang="en-US" sz="2000" dirty="0" err="1"/>
              <a:t>아다마르</a:t>
            </a:r>
            <a:r>
              <a:rPr kumimoji="1" lang="ko-KR" altLang="en-US" sz="2000" dirty="0"/>
              <a:t> 게이트</a:t>
            </a:r>
            <a:r>
              <a:rPr kumimoji="1" lang="en-US" altLang="ko-KR" sz="2000" dirty="0"/>
              <a:t>(Hadamard gate)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AF6E7-63A6-F0D5-4EC9-E0446AEA08BB}"/>
              </a:ext>
            </a:extLst>
          </p:cNvPr>
          <p:cNvSpPr txBox="1"/>
          <p:nvPr/>
        </p:nvSpPr>
        <p:spPr>
          <a:xfrm>
            <a:off x="705395" y="879566"/>
            <a:ext cx="835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Y</a:t>
            </a:r>
            <a:r>
              <a:rPr lang="ko-KR" altLang="en-US" sz="3200" dirty="0"/>
              <a:t>축 기준 반시계 방향으로 </a:t>
            </a:r>
            <a:r>
              <a:rPr lang="en-US" altLang="ko-KR" sz="3200" dirty="0"/>
              <a:t>90</a:t>
            </a:r>
            <a:r>
              <a:rPr lang="ko-KR" altLang="en-US" sz="3200" dirty="0"/>
              <a:t>도 회전 연산</a:t>
            </a:r>
            <a:endParaRPr lang="en-US" altLang="ko-KR" sz="3200" b="0" i="0" dirty="0">
              <a:effectLst/>
              <a:latin typeface="Apple SD Gothic Ne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76981-F17A-CC43-4B88-82CD0A26B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250" y="1626360"/>
            <a:ext cx="3431177" cy="343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9B9C46-5A00-8522-3C82-C32BF77F5BB2}"/>
                  </a:ext>
                </a:extLst>
              </p:cNvPr>
              <p:cNvSpPr txBox="1"/>
              <p:nvPr/>
            </p:nvSpPr>
            <p:spPr>
              <a:xfrm>
                <a:off x="705394" y="1833155"/>
                <a:ext cx="5815887" cy="817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=0,1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3200" b="0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p>
                        </m:sSup>
                      </m:e>
                    </m:nary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9B9C46-5A00-8522-3C82-C32BF77F5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1833155"/>
                <a:ext cx="5815887" cy="817724"/>
              </a:xfrm>
              <a:prstGeom prst="rect">
                <a:avLst/>
              </a:prstGeom>
              <a:blipFill>
                <a:blip r:embed="rId3"/>
                <a:stretch>
                  <a:fillRect r="-1572" b="-8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AA556B-EA5F-2A80-8DFC-E3F406161C92}"/>
                  </a:ext>
                </a:extLst>
              </p:cNvPr>
              <p:cNvSpPr txBox="1"/>
              <p:nvPr/>
            </p:nvSpPr>
            <p:spPr>
              <a:xfrm>
                <a:off x="1238459" y="2880284"/>
                <a:ext cx="31895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400" b="0" dirty="0">
                    <a:effectLst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effectLst/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400" b="0" i="0" dirty="0">
                    <a:effectLst/>
                    <a:latin typeface="Apple SD Gothic Neo"/>
                  </a:rPr>
                  <a:t>|0&gt; = |+&gt;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AA556B-EA5F-2A80-8DFC-E3F406161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59" y="2880284"/>
                <a:ext cx="3189591" cy="461665"/>
              </a:xfrm>
              <a:prstGeom prst="rect">
                <a:avLst/>
              </a:prstGeom>
              <a:blipFill>
                <a:blip r:embed="rId4"/>
                <a:stretch>
                  <a:fillRect l="-2868" t="-13158" r="-2103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D16F1-A744-AD3B-4227-F25AD1EDFB0D}"/>
                  </a:ext>
                </a:extLst>
              </p:cNvPr>
              <p:cNvSpPr txBox="1"/>
              <p:nvPr/>
            </p:nvSpPr>
            <p:spPr>
              <a:xfrm>
                <a:off x="1238459" y="3429000"/>
                <a:ext cx="30448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400" b="0" dirty="0">
                    <a:effectLst/>
                  </a:rPr>
                  <a:t>1 :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effectLst/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2400" b="0" i="0" dirty="0">
                    <a:effectLst/>
                    <a:latin typeface="Apple SD Gothic Neo"/>
                  </a:rPr>
                  <a:t>|1&gt; = |-&gt;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D16F1-A744-AD3B-4227-F25AD1ED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59" y="3429000"/>
                <a:ext cx="3044808" cy="461665"/>
              </a:xfrm>
              <a:prstGeom prst="rect">
                <a:avLst/>
              </a:prstGeom>
              <a:blipFill>
                <a:blip r:embed="rId5"/>
                <a:stretch>
                  <a:fillRect l="-3000" t="-13333" r="-2200" b="-2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A70BF-19BB-91AC-EA43-B46B6E3457F0}"/>
                  </a:ext>
                </a:extLst>
              </p:cNvPr>
              <p:cNvSpPr txBox="1"/>
              <p:nvPr/>
            </p:nvSpPr>
            <p:spPr>
              <a:xfrm>
                <a:off x="705394" y="4207122"/>
                <a:ext cx="3352136" cy="910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32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8A70BF-19BB-91AC-EA43-B46B6E345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4207122"/>
                <a:ext cx="3352136" cy="910314"/>
              </a:xfrm>
              <a:prstGeom prst="rect">
                <a:avLst/>
              </a:prstGeom>
              <a:blipFill>
                <a:blip r:embed="rId6"/>
                <a:stretch>
                  <a:fillRect b="-46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14194A2-CA87-789F-C219-D2AE64E87F87}"/>
              </a:ext>
            </a:extLst>
          </p:cNvPr>
          <p:cNvSpPr txBox="1"/>
          <p:nvPr/>
        </p:nvSpPr>
        <p:spPr>
          <a:xfrm>
            <a:off x="705394" y="5464302"/>
            <a:ext cx="10998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b="0" i="0" dirty="0">
                <a:effectLst/>
                <a:latin typeface="Apple SD Gothic Neo"/>
              </a:rPr>
              <a:t>|0&gt;,</a:t>
            </a:r>
            <a:r>
              <a:rPr lang="ko-KR" altLang="en-US" sz="3200" b="0" i="0" dirty="0">
                <a:effectLst/>
                <a:latin typeface="Apple SD Gothic Neo"/>
              </a:rPr>
              <a:t> </a:t>
            </a:r>
            <a:r>
              <a:rPr lang="en-US" altLang="ko-KR" sz="3200" b="0" i="0" dirty="0">
                <a:effectLst/>
                <a:latin typeface="Apple SD Gothic Neo"/>
              </a:rPr>
              <a:t>|1&gt;</a:t>
            </a:r>
            <a:r>
              <a:rPr lang="ko-KR" altLang="en-US" sz="3200" b="0" i="0" dirty="0">
                <a:effectLst/>
                <a:latin typeface="Apple SD Gothic Neo"/>
              </a:rPr>
              <a:t>을 두 상태에 있을 확률이 같은 중첩된 상태로 변환</a:t>
            </a:r>
            <a:endParaRPr lang="en-US" altLang="ko-KR" sz="3200" b="0" i="0" dirty="0"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392415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BA2BCA-5610-D135-3668-D6F5894870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6235636" cy="5755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ko-KR" altLang="en-US" sz="2000" dirty="0"/>
              <a:t>다중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시스템</a:t>
            </a:r>
            <a:endParaRPr kumimoji="1" lang="en-US" altLang="ko-KR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3E83C-4407-CEC0-D16A-C730151EB0BC}"/>
              </a:ext>
            </a:extLst>
          </p:cNvPr>
          <p:cNvSpPr txBox="1"/>
          <p:nvPr/>
        </p:nvSpPr>
        <p:spPr>
          <a:xfrm>
            <a:off x="705395" y="879566"/>
            <a:ext cx="538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텐서곱</a:t>
            </a:r>
            <a:r>
              <a:rPr lang="en-US" altLang="ko-KR" sz="3200" dirty="0"/>
              <a:t>(tensor product) </a:t>
            </a:r>
            <a:r>
              <a:rPr lang="ko-KR" altLang="en-US" sz="3200" b="0" i="0" dirty="0">
                <a:effectLst/>
                <a:latin typeface="KaTeX_Size1"/>
              </a:rPr>
              <a:t>⨂</a:t>
            </a:r>
            <a:endParaRPr lang="en-US" altLang="ko-KR" sz="3200" b="0" i="0" dirty="0">
              <a:effectLst/>
              <a:latin typeface="Apple SD Gothic 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543B5-90CF-4CDC-337D-3DEDA9FA189E}"/>
                  </a:ext>
                </a:extLst>
              </p:cNvPr>
              <p:cNvSpPr txBox="1"/>
              <p:nvPr/>
            </p:nvSpPr>
            <p:spPr>
              <a:xfrm>
                <a:off x="1203625" y="1718012"/>
                <a:ext cx="3285643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400" b="0" i="0" dirty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4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9543B5-90CF-4CDC-337D-3DEDA9FA1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625" y="1718012"/>
                <a:ext cx="3285643" cy="709938"/>
              </a:xfrm>
              <a:prstGeom prst="rect">
                <a:avLst/>
              </a:prstGeom>
              <a:blipFill>
                <a:blip r:embed="rId2"/>
                <a:stretch>
                  <a:fillRect b="-25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0610C5-09CF-68AF-9CFB-4925A90BF740}"/>
                  </a:ext>
                </a:extLst>
              </p:cNvPr>
              <p:cNvSpPr txBox="1"/>
              <p:nvPr/>
            </p:nvSpPr>
            <p:spPr>
              <a:xfrm>
                <a:off x="1567263" y="2202282"/>
                <a:ext cx="5965929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0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400" b="0" i="0" dirty="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0" dirty="0" smtClean="0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b="0" i="0" dirty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4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0610C5-09CF-68AF-9CFB-4925A90BF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263" y="2202282"/>
                <a:ext cx="5965929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A213BB-8E93-B476-0FFA-2112E7BBFCE6}"/>
                  </a:ext>
                </a:extLst>
              </p:cNvPr>
              <p:cNvSpPr txBox="1"/>
              <p:nvPr/>
            </p:nvSpPr>
            <p:spPr>
              <a:xfrm>
                <a:off x="705395" y="3913270"/>
                <a:ext cx="46920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b="0" i="0" dirty="0">
                    <a:effectLst/>
                    <a:latin typeface="Apple SD Gothic Neo"/>
                  </a:rPr>
                  <a:t>|0&gt;, |1&gt;, |2&gt;, …, 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0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0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0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3200" b="0" i="0" dirty="0">
                    <a:effectLst/>
                    <a:latin typeface="Apple SD Gothic Neo"/>
                  </a:rPr>
                  <a:t>-1&gt;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A213BB-8E93-B476-0FFA-2112E7BB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3913270"/>
                <a:ext cx="4692054" cy="584775"/>
              </a:xfrm>
              <a:prstGeom prst="rect">
                <a:avLst/>
              </a:prstGeom>
              <a:blipFill>
                <a:blip r:embed="rId4"/>
                <a:stretch>
                  <a:fillRect l="-2991" t="-12500" r="-2471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EBD07A-53F6-3A85-A861-A5D361D2F298}"/>
                  </a:ext>
                </a:extLst>
              </p:cNvPr>
              <p:cNvSpPr txBox="1"/>
              <p:nvPr/>
            </p:nvSpPr>
            <p:spPr>
              <a:xfrm>
                <a:off x="705395" y="4917844"/>
                <a:ext cx="83021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3200" dirty="0"/>
                  <a:t>|</a:t>
                </a:r>
                <a:r>
                  <a:rPr lang="el-GR" altLang="ko-KR" sz="3200" dirty="0">
                    <a:latin typeface="Apple SD Gothic Neo"/>
                  </a:rPr>
                  <a:t>Ψ</a:t>
                </a:r>
                <a:r>
                  <a:rPr lang="en-US" altLang="ko-KR" sz="3200" dirty="0">
                    <a:latin typeface="Apple SD Gothic Neo"/>
                  </a:rPr>
                  <a:t>&gt;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32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pple SD Gothic Neo"/>
                  </a:rPr>
                  <a:t>|0&gt;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pple SD Gothic Neo"/>
                  </a:rPr>
                  <a:t>|1&gt;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b="0" i="0" dirty="0">
                    <a:effectLst/>
                    <a:latin typeface="Apple SD Gothic Neo"/>
                  </a:rPr>
                  <a:t>|2&gt;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3200" dirty="0">
                        <a:latin typeface="Apple SD Gothic Neo"/>
                      </a:rPr>
                      <m:t>-1</m:t>
                    </m:r>
                  </m:oMath>
                </a14:m>
                <a:r>
                  <a:rPr lang="en-US" altLang="ko-KR" sz="3200" b="0" i="0" dirty="0">
                    <a:effectLst/>
                    <a:latin typeface="Apple SD Gothic Neo"/>
                  </a:rPr>
                  <a:t>&gt;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EBD07A-53F6-3A85-A861-A5D361D2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4917844"/>
                <a:ext cx="8302145" cy="584775"/>
              </a:xfrm>
              <a:prstGeom prst="rect">
                <a:avLst/>
              </a:prstGeom>
              <a:blipFill>
                <a:blip r:embed="rId5"/>
                <a:stretch>
                  <a:fillRect l="-1689" t="-16667" r="-808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1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7EC6F-9342-CAE2-969E-DD266856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CC5428-94CC-6530-622E-349AE835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52DCD7-5C38-8A51-0AF9-4DF21DE9BC17}"/>
                  </a:ext>
                </a:extLst>
              </p:cNvPr>
              <p:cNvSpPr txBox="1"/>
              <p:nvPr/>
            </p:nvSpPr>
            <p:spPr>
              <a:xfrm>
                <a:off x="705395" y="879566"/>
                <a:ext cx="54025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3200" b="0" dirty="0">
                    <a:solidFill>
                      <a:schemeClr val="tx1"/>
                    </a:solidFill>
                    <a:effectLst/>
                  </a:rPr>
                  <a:t>정수론 </a:t>
                </a:r>
                <a:r>
                  <a:rPr lang="en-US" altLang="ko-KR" sz="3200" b="0" dirty="0">
                    <a:solidFill>
                      <a:schemeClr val="tx1"/>
                    </a:solidFill>
                    <a:effectLst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func>
                      <m:func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52DCD7-5C38-8A51-0AF9-4DF21DE9B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879566"/>
                <a:ext cx="5402505" cy="584775"/>
              </a:xfrm>
              <a:prstGeom prst="rect">
                <a:avLst/>
              </a:prstGeom>
              <a:blipFill>
                <a:blip r:embed="rId3"/>
                <a:stretch>
                  <a:fillRect l="-2596" t="-16667" b="-30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6A60D-8784-9E30-0430-D12DAEFE0EFB}"/>
                  </a:ext>
                </a:extLst>
              </p:cNvPr>
              <p:cNvSpPr txBox="1"/>
              <p:nvPr/>
            </p:nvSpPr>
            <p:spPr>
              <a:xfrm>
                <a:off x="705395" y="1677999"/>
                <a:ext cx="4024050" cy="594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func>
                      <m:func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ko-KR" altLang="en-US" sz="32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 </a:t>
                </a:r>
                <a:r>
                  <a:rPr lang="ko-KR" altLang="en-US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주기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6A60D-8784-9E30-0430-D12DAEFE0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1677999"/>
                <a:ext cx="4024050" cy="594137"/>
              </a:xfrm>
              <a:prstGeom prst="rect">
                <a:avLst/>
              </a:prstGeom>
              <a:blipFill>
                <a:blip r:embed="rId4"/>
                <a:stretch>
                  <a:fillRect t="-14286" b="-295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3A9674F-B55D-2C8D-8BAC-32A6893C9C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098477"/>
                  </p:ext>
                </p:extLst>
              </p:nvPr>
            </p:nvGraphicFramePr>
            <p:xfrm>
              <a:off x="1227908" y="3239086"/>
              <a:ext cx="7654834" cy="273934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2682241">
                      <a:extLst>
                        <a:ext uri="{9D8B030D-6E8A-4147-A177-3AD203B41FA5}">
                          <a16:colId xmlns:a16="http://schemas.microsoft.com/office/drawing/2014/main" val="2552398193"/>
                        </a:ext>
                      </a:extLst>
                    </a:gridCol>
                    <a:gridCol w="4972593">
                      <a:extLst>
                        <a:ext uri="{9D8B030D-6E8A-4147-A177-3AD203B41FA5}">
                          <a16:colId xmlns:a16="http://schemas.microsoft.com/office/drawing/2014/main" val="1635636535"/>
                        </a:ext>
                      </a:extLst>
                    </a:gridCol>
                  </a:tblGrid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시간 복잡도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15525"/>
                      </a:ext>
                    </a:extLst>
                  </a:tr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 err="1">
                              <a:solidFill>
                                <a:schemeClr val="tx1"/>
                              </a:solidFill>
                            </a:rPr>
                            <a:t>쇼어</a:t>
                          </a:r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ko-KR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4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func>
                                                  <m:funcPr>
                                                    <m:ctrlPr>
                                                      <a:rPr lang="en-US" altLang="ko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ko-KR" sz="2400" b="0" i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log</m:t>
                                                    </m:r>
                                                  </m:fName>
                                                  <m:e>
                                                    <m:r>
                                                      <a:rPr lang="en-US" altLang="ko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  <m:r>
                                                      <a:rPr lang="en-US" altLang="ko-KR" sz="2400" b="0" i="1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)</m:t>
                                                    </m:r>
                                                  </m:e>
                                                </m:func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5052013"/>
                      </a:ext>
                    </a:extLst>
                  </a:tr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 err="1">
                              <a:solidFill>
                                <a:schemeClr val="tx1"/>
                              </a:solidFill>
                            </a:rPr>
                            <a:t>수체</a:t>
                          </a:r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 체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6265105"/>
                      </a:ext>
                    </a:extLst>
                  </a:tr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이차 체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unc>
                                      <m:funcPr>
                                        <m:ctrlP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4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400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ko-KR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2400" b="0" i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ko-KR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e>
                                </m:rad>
                                <m:r>
                                  <a:rPr lang="en-US" altLang="ko-KR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0378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3A9674F-B55D-2C8D-8BAC-32A6893C9C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2098477"/>
                  </p:ext>
                </p:extLst>
              </p:nvPr>
            </p:nvGraphicFramePr>
            <p:xfrm>
              <a:off x="1227908" y="3239086"/>
              <a:ext cx="7654834" cy="2739348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2682241">
                      <a:extLst>
                        <a:ext uri="{9D8B030D-6E8A-4147-A177-3AD203B41FA5}">
                          <a16:colId xmlns:a16="http://schemas.microsoft.com/office/drawing/2014/main" val="2552398193"/>
                        </a:ext>
                      </a:extLst>
                    </a:gridCol>
                    <a:gridCol w="4972593">
                      <a:extLst>
                        <a:ext uri="{9D8B030D-6E8A-4147-A177-3AD203B41FA5}">
                          <a16:colId xmlns:a16="http://schemas.microsoft.com/office/drawing/2014/main" val="1635636535"/>
                        </a:ext>
                      </a:extLst>
                    </a:gridCol>
                  </a:tblGrid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시간 복잡도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9515525"/>
                      </a:ext>
                    </a:extLst>
                  </a:tr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 err="1">
                              <a:solidFill>
                                <a:schemeClr val="tx1"/>
                              </a:solidFill>
                            </a:rPr>
                            <a:t>쇼어</a:t>
                          </a:r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978" t="-101786" r="-245" b="-2044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052013"/>
                      </a:ext>
                    </a:extLst>
                  </a:tr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 err="1">
                              <a:solidFill>
                                <a:schemeClr val="tx1"/>
                              </a:solidFill>
                            </a:rPr>
                            <a:t>수체</a:t>
                          </a:r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 체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978" t="-200000" r="-245" b="-102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6265105"/>
                      </a:ext>
                    </a:extLst>
                  </a:tr>
                  <a:tr h="6848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400" dirty="0">
                              <a:solidFill>
                                <a:schemeClr val="tx1"/>
                              </a:solidFill>
                            </a:rPr>
                            <a:t>이차 체 알고리즘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3978" t="-302679" r="-245" b="-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0378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DD2884-99B6-B9F9-6B72-646B8624E027}"/>
              </a:ext>
            </a:extLst>
          </p:cNvPr>
          <p:cNvSpPr txBox="1"/>
          <p:nvPr/>
        </p:nvSpPr>
        <p:spPr>
          <a:xfrm>
            <a:off x="705395" y="2485794"/>
            <a:ext cx="7080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0" i="0" dirty="0">
                <a:solidFill>
                  <a:schemeClr val="tx1"/>
                </a:solidFill>
                <a:effectLst/>
                <a:latin typeface="Apple SD Gothic Neo"/>
              </a:rPr>
              <a:t>소인수분해 알고리즘의 시간 복잡도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259648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64D7-AC69-1656-6C66-28A59E29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5A187-2284-2CCA-6F06-8DB39FA9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8FDF2-C6AF-1CBD-A311-C0F1C48E23F3}"/>
                  </a:ext>
                </a:extLst>
              </p:cNvPr>
              <p:cNvSpPr txBox="1"/>
              <p:nvPr/>
            </p:nvSpPr>
            <p:spPr>
              <a:xfrm>
                <a:off x="705395" y="879566"/>
                <a:ext cx="43184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effectLst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8FDF2-C6AF-1CBD-A311-C0F1C48E2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879566"/>
                <a:ext cx="4318490" cy="584775"/>
              </a:xfrm>
              <a:prstGeom prst="rect">
                <a:avLst/>
              </a:prstGeom>
              <a:blipFill>
                <a:blip r:embed="rId3"/>
                <a:stretch>
                  <a:fillRect l="-3672" t="-16667" b="-30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F9433-D662-0103-7374-F4EE4BB44976}"/>
                  </a:ext>
                </a:extLst>
              </p:cNvPr>
              <p:cNvSpPr txBox="1"/>
              <p:nvPr/>
            </p:nvSpPr>
            <p:spPr>
              <a:xfrm>
                <a:off x="705395" y="2049116"/>
                <a:ext cx="32414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effectLst/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𝐺𝐶𝐷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F9433-D662-0103-7374-F4EE4BB44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2049116"/>
                <a:ext cx="3241465" cy="584775"/>
              </a:xfrm>
              <a:prstGeom prst="rect">
                <a:avLst/>
              </a:prstGeom>
              <a:blipFill>
                <a:blip r:embed="rId4"/>
                <a:stretch>
                  <a:fillRect l="-4896" t="-16667" b="-30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B9AA17-072A-FA60-36CD-BB9300EC3363}"/>
              </a:ext>
            </a:extLst>
          </p:cNvPr>
          <p:cNvSpPr txBox="1"/>
          <p:nvPr/>
        </p:nvSpPr>
        <p:spPr>
          <a:xfrm>
            <a:off x="705394" y="3218666"/>
            <a:ext cx="10584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Apple SD Gothic Neo"/>
              </a:rPr>
              <a:t>3. </a:t>
            </a:r>
            <a:r>
              <a:rPr lang="ko-KR" altLang="en-US" sz="3200" dirty="0">
                <a:latin typeface="Apple SD Gothic Neo"/>
              </a:rPr>
              <a:t>양자 레지스터 </a:t>
            </a:r>
            <a:r>
              <a:rPr lang="en-US" altLang="ko-KR" sz="3200" dirty="0">
                <a:latin typeface="Apple SD Gothic Neo"/>
              </a:rPr>
              <a:t>R </a:t>
            </a:r>
            <a:r>
              <a:rPr lang="ko-KR" altLang="en-US" sz="3200" dirty="0">
                <a:latin typeface="Apple SD Gothic Neo"/>
              </a:rPr>
              <a:t>생성 후 얽힌 상태의 두 레지스터로 분할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495DCD-70AF-AD0F-8986-32E7A456D3A6}"/>
                  </a:ext>
                </a:extLst>
              </p:cNvPr>
              <p:cNvSpPr txBox="1"/>
              <p:nvPr/>
            </p:nvSpPr>
            <p:spPr>
              <a:xfrm>
                <a:off x="705392" y="4388216"/>
                <a:ext cx="4943982" cy="895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effectLst/>
                  </a:rPr>
                  <a:t>4. </a:t>
                </a:r>
                <a:r>
                  <a:rPr lang="ko-KR" altLang="en-US" sz="3200" dirty="0"/>
                  <a:t>초기화 </a:t>
                </a:r>
                <a:r>
                  <a:rPr lang="ko-KR" altLang="en-US" sz="3200" dirty="0">
                    <a:latin typeface="Apple SD Gothic Neo"/>
                  </a:rPr>
                  <a:t>→</a:t>
                </a:r>
                <a:r>
                  <a:rPr lang="ko-KR" alt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nary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&gt;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495DCD-70AF-AD0F-8986-32E7A456D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4388216"/>
                <a:ext cx="4943982" cy="895502"/>
              </a:xfrm>
              <a:prstGeom prst="rect">
                <a:avLst/>
              </a:prstGeom>
              <a:blipFill>
                <a:blip r:embed="rId5"/>
                <a:stretch>
                  <a:fillRect l="-3206" r="-2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73D3D-E38D-AD95-2A81-A8AE62C7FD9E}"/>
                  </a:ext>
                </a:extLst>
              </p:cNvPr>
              <p:cNvSpPr txBox="1"/>
              <p:nvPr/>
            </p:nvSpPr>
            <p:spPr>
              <a:xfrm>
                <a:off x="705392" y="5557766"/>
                <a:ext cx="7574702" cy="895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 </a:t>
                </a:r>
                <a:r>
                  <a:rPr lang="ko-KR" altLang="en-US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계산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altLang="ko-KR" sz="3200" dirty="0">
                    <a:latin typeface="Apple SD Gothic Neo"/>
                  </a:rPr>
                  <a:t>&gt;</a:t>
                </a:r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73D3D-E38D-AD95-2A81-A8AE62C7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5557766"/>
                <a:ext cx="7574702" cy="895502"/>
              </a:xfrm>
              <a:prstGeom prst="rect">
                <a:avLst/>
              </a:prstGeom>
              <a:blipFill>
                <a:blip r:embed="rId6"/>
                <a:stretch>
                  <a:fillRect l="-2093" r="-1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5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AEF6-FBBB-344C-AEC9-C369D40C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3E3AB-D0C2-4B94-5C84-71985866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A1B628-56E7-68EF-AC7D-77C2FE24CBAF}"/>
                  </a:ext>
                </a:extLst>
              </p:cNvPr>
              <p:cNvSpPr txBox="1"/>
              <p:nvPr/>
            </p:nvSpPr>
            <p:spPr>
              <a:xfrm>
                <a:off x="705395" y="879566"/>
                <a:ext cx="9016827" cy="895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/>
                  <a:t>6. </a:t>
                </a:r>
                <a:r>
                  <a:rPr lang="ko-KR" altLang="en-US" sz="3200" dirty="0"/>
                  <a:t>출력 레지스터 측정 </a:t>
                </a:r>
                <a:r>
                  <a:rPr lang="ko-KR" altLang="en-US" sz="3200" dirty="0">
                    <a:latin typeface="Apple SD Gothic Neo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altLang="ko-KR" sz="3200" dirty="0">
                            <a:latin typeface="Apple SD Gothic Neo"/>
                          </a:rPr>
                          <m:t>Ψ</m:t>
                        </m:r>
                      </m:e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Apple SD Gothic Neo"/>
                  </a:rPr>
                  <a:t>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′∈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altLang="ko-KR" sz="3200" dirty="0">
                    <a:latin typeface="Apple SD Gothic Neo"/>
                  </a:rPr>
                  <a:t>&gt;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A1B628-56E7-68EF-AC7D-77C2FE24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5" y="879566"/>
                <a:ext cx="9016827" cy="895502"/>
              </a:xfrm>
              <a:prstGeom prst="rect">
                <a:avLst/>
              </a:prstGeom>
              <a:blipFill>
                <a:blip r:embed="rId3"/>
                <a:stretch>
                  <a:fillRect l="-1758" r="-7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FFFF89-FDAA-260C-0729-04B943C989D6}"/>
              </a:ext>
            </a:extLst>
          </p:cNvPr>
          <p:cNvSpPr txBox="1"/>
          <p:nvPr/>
        </p:nvSpPr>
        <p:spPr>
          <a:xfrm>
            <a:off x="705395" y="2049116"/>
            <a:ext cx="6953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7. QFT(Quantum Fourier Transform)</a:t>
            </a:r>
            <a:endParaRPr lang="en-US" altLang="ko-KR" sz="3200" dirty="0">
              <a:latin typeface="Apple SD Gothic 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43F64-F0F6-BC07-CF05-A79A85FD0A9F}"/>
                  </a:ext>
                </a:extLst>
              </p:cNvPr>
              <p:cNvSpPr txBox="1"/>
              <p:nvPr/>
            </p:nvSpPr>
            <p:spPr>
              <a:xfrm>
                <a:off x="877388" y="2633891"/>
                <a:ext cx="6126480" cy="694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400" dirty="0">
                    <a:latin typeface="Apple SD Gothic Neo"/>
                  </a:rPr>
                  <a:t>a&gt;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𝑖𝑎𝑐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nary>
                  </m:oMath>
                </a14:m>
                <a:r>
                  <a:rPr lang="en-US" altLang="ko-KR" sz="2400" dirty="0">
                    <a:latin typeface="Apple SD Gothic Neo"/>
                  </a:rPr>
                  <a:t>&gt;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743F64-F0F6-BC07-CF05-A79A85FD0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88" y="2633891"/>
                <a:ext cx="6126480" cy="6947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49B38-3074-0B8A-E07D-68CF36D4A3F9}"/>
                  </a:ext>
                </a:extLst>
              </p:cNvPr>
              <p:cNvSpPr txBox="1"/>
              <p:nvPr/>
            </p:nvSpPr>
            <p:spPr>
              <a:xfrm>
                <a:off x="877388" y="3418114"/>
                <a:ext cx="6126480" cy="2675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nary>
                  </m:oMath>
                </a14:m>
                <a:r>
                  <a:rPr lang="en-US" altLang="ko-KR" sz="2400" dirty="0">
                    <a:latin typeface="Apple SD Gothic Neo"/>
                  </a:rPr>
                  <a:t>&gt;|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400" dirty="0">
                    <a:latin typeface="Apple SD Gothic Neo"/>
                  </a:rPr>
                  <a:t>&gt;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Apple SD Gothic Neo"/>
                  </a:rPr>
                  <a:t>       </a:t>
                </a:r>
                <a:r>
                  <a:rPr lang="en-US" altLang="ko-KR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rad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𝑖𝑎𝑐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2400" dirty="0">
                            <a:latin typeface="Apple SD Gothic Neo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altLang="ko-KR" sz="2400" dirty="0">
                    <a:latin typeface="Apple SD Gothic Neo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400" dirty="0">
                    <a:latin typeface="Apple SD Gothic Neo"/>
                  </a:rPr>
                  <a:t>&gt;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Apple SD Gothic Neo"/>
                  </a:rPr>
                  <a:t>      </a:t>
                </a:r>
                <a:r>
                  <a:rPr lang="en-US" altLang="ko-KR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𝑖𝑎𝑐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p>
                            </m:sSup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altLang="ko-KR" sz="2400" dirty="0">
                            <a:latin typeface="Apple SD Gothic Neo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altLang="ko-KR" sz="2400" dirty="0">
                    <a:latin typeface="Apple SD Gothic Neo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2400" dirty="0">
                    <a:latin typeface="Apple SD Gothic Neo"/>
                  </a:rPr>
                  <a:t>&gt; </a:t>
                </a:r>
                <a:endParaRPr lang="en-US" altLang="ko-KR" sz="24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D49B38-3074-0B8A-E07D-68CF36D4A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88" y="3418114"/>
                <a:ext cx="6126480" cy="2675348"/>
              </a:xfrm>
              <a:prstGeom prst="rect">
                <a:avLst/>
              </a:prstGeom>
              <a:blipFill>
                <a:blip r:embed="rId5"/>
                <a:stretch>
                  <a:fillRect r="-24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4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7CA40-8ACF-C01E-90F0-61B5506D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12785-72F7-3017-4E60-939E003EA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</a:t>
            </a:r>
            <a:endParaRPr kumimoji="1"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1491A7-0032-4D40-3333-397BB8E40F06}"/>
              </a:ext>
            </a:extLst>
          </p:cNvPr>
          <p:cNvSpPr txBox="1"/>
          <p:nvPr/>
        </p:nvSpPr>
        <p:spPr>
          <a:xfrm>
            <a:off x="705395" y="879566"/>
            <a:ext cx="5181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/>
                </a:solidFill>
                <a:effectLst/>
              </a:rPr>
              <a:t>8. </a:t>
            </a:r>
            <a:r>
              <a:rPr lang="ko-KR" altLang="en-US" sz="3200" b="0" dirty="0">
                <a:solidFill>
                  <a:schemeClr val="tx1"/>
                </a:solidFill>
                <a:effectLst/>
              </a:rPr>
              <a:t>입력 레지스터 상태 측정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16069-540C-A627-730A-71F3CC871034}"/>
              </a:ext>
            </a:extLst>
          </p:cNvPr>
          <p:cNvSpPr txBox="1"/>
          <p:nvPr/>
        </p:nvSpPr>
        <p:spPr>
          <a:xfrm>
            <a:off x="705395" y="2049116"/>
            <a:ext cx="8703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/>
                </a:solidFill>
                <a:effectLst/>
              </a:rPr>
              <a:t>9. </a:t>
            </a:r>
            <a:r>
              <a:rPr lang="ko-KR" altLang="en-US" sz="3200" b="0" dirty="0" err="1">
                <a:solidFill>
                  <a:schemeClr val="tx1"/>
                </a:solidFill>
                <a:effectLst/>
              </a:rPr>
              <a:t>연분수</a:t>
            </a:r>
            <a:r>
              <a:rPr lang="ko-KR" altLang="en-US" sz="3200" b="0" dirty="0">
                <a:solidFill>
                  <a:schemeClr val="tx1"/>
                </a:solidFill>
                <a:effectLst/>
              </a:rPr>
              <a:t> 전개</a:t>
            </a:r>
            <a:r>
              <a:rPr lang="en-US" altLang="ko-KR" sz="3200" b="0" dirty="0">
                <a:solidFill>
                  <a:schemeClr val="tx1"/>
                </a:solidFill>
                <a:effectLst/>
              </a:rPr>
              <a:t>(continuous fraction expansion)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8BBB1-2BF0-1ABF-E256-7400171E3282}"/>
                  </a:ext>
                </a:extLst>
              </p:cNvPr>
              <p:cNvSpPr txBox="1"/>
              <p:nvPr/>
            </p:nvSpPr>
            <p:spPr>
              <a:xfrm>
                <a:off x="705394" y="3218666"/>
                <a:ext cx="5939703" cy="1114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dirty="0">
                    <a:latin typeface="Apple SD Gothic Neo"/>
                  </a:rPr>
                  <a:t>10. r</a:t>
                </a:r>
                <a:r>
                  <a:rPr lang="ko-KR" altLang="en-US" sz="3200" dirty="0">
                    <a:latin typeface="Apple SD Gothic Neo"/>
                  </a:rPr>
                  <a:t>이 짝수 </a:t>
                </a:r>
                <a:r>
                  <a:rPr lang="en-US" altLang="ko-KR" sz="3200" dirty="0">
                    <a:latin typeface="Apple SD Gothic Neo"/>
                  </a:rPr>
                  <a:t>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 ≠−1</m:t>
                    </m:r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  <a:p>
                <a:r>
                  <a:rPr lang="en-US" altLang="ko-KR" sz="3200" dirty="0">
                    <a:latin typeface="Apple SD Gothic Neo"/>
                  </a:rPr>
                  <a:t>       </a:t>
                </a:r>
                <a:r>
                  <a:rPr lang="ko-KR" altLang="en-US" sz="3200" dirty="0">
                    <a:latin typeface="Apple SD Gothic Neo"/>
                  </a:rPr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+1,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8BBB1-2BF0-1ABF-E256-7400171E3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4" y="3218666"/>
                <a:ext cx="5939703" cy="1114151"/>
              </a:xfrm>
              <a:prstGeom prst="rect">
                <a:avLst/>
              </a:prstGeom>
              <a:blipFill>
                <a:blip r:embed="rId3"/>
                <a:stretch>
                  <a:fillRect l="-2669" t="-7104" b="-174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35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656</Words>
  <Application>Microsoft Office PowerPoint</Application>
  <PresentationFormat>와이드스크린</PresentationFormat>
  <Paragraphs>100</Paragraphs>
  <Slides>13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Apple SD Gothic Neo</vt:lpstr>
      <vt:lpstr>KaTeX_Size1</vt:lpstr>
      <vt:lpstr>맑은 고딕</vt:lpstr>
      <vt:lpstr>Arial</vt:lpstr>
      <vt:lpstr>Cambria Math</vt:lpstr>
      <vt:lpstr>Office 테마</vt:lpstr>
      <vt:lpstr>쇼어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Lab 세미나</dc:title>
  <dc:creator>여인국</dc:creator>
  <cp:lastModifiedBy>여희주</cp:lastModifiedBy>
  <cp:revision>252</cp:revision>
  <dcterms:created xsi:type="dcterms:W3CDTF">2023-12-28T02:06:26Z</dcterms:created>
  <dcterms:modified xsi:type="dcterms:W3CDTF">2024-02-19T02:22:13Z</dcterms:modified>
</cp:coreProperties>
</file>