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7" r:id="rId3"/>
    <p:sldId id="297" r:id="rId4"/>
    <p:sldId id="298" r:id="rId5"/>
    <p:sldId id="299" r:id="rId6"/>
    <p:sldId id="300" r:id="rId7"/>
    <p:sldId id="301" r:id="rId8"/>
    <p:sldId id="302" r:id="rId9"/>
    <p:sldId id="303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850C51-7EAD-4853-98F1-4544CC0FF795}" v="174" dt="2024-03-31T09:21:57.9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84252" autoAdjust="0"/>
  </p:normalViewPr>
  <p:slideViewPr>
    <p:cSldViewPr snapToGrid="0">
      <p:cViewPr varScale="1">
        <p:scale>
          <a:sx n="98" d="100"/>
          <a:sy n="98" d="100"/>
        </p:scale>
        <p:origin x="858" y="4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5F373F5D-D377-45F2-822C-1C96B7AB4268}"/>
    <pc:docChg chg="undo custSel modSld">
      <pc:chgData name="형동 박" userId="afe605ee33eb830c" providerId="LiveId" clId="{5F373F5D-D377-45F2-822C-1C96B7AB4268}" dt="2024-02-28T05:49:07.214" v="48" actId="20577"/>
      <pc:docMkLst>
        <pc:docMk/>
      </pc:docMkLst>
      <pc:sldChg chg="modSp">
        <pc:chgData name="형동 박" userId="afe605ee33eb830c" providerId="LiveId" clId="{5F373F5D-D377-45F2-822C-1C96B7AB4268}" dt="2024-02-28T05:17:25.587" v="11" actId="255"/>
        <pc:sldMkLst>
          <pc:docMk/>
          <pc:sldMk cId="531070665" sldId="289"/>
        </pc:sldMkLst>
        <pc:spChg chg="mod">
          <ac:chgData name="형동 박" userId="afe605ee33eb830c" providerId="LiveId" clId="{5F373F5D-D377-45F2-822C-1C96B7AB4268}" dt="2024-02-28T05:17:25.587" v="11" actId="255"/>
          <ac:spMkLst>
            <pc:docMk/>
            <pc:sldMk cId="531070665" sldId="289"/>
            <ac:spMk id="11" creationId="{13F41F25-9758-8835-C5E7-1A9C894D1959}"/>
          </ac:spMkLst>
        </pc:spChg>
      </pc:sldChg>
      <pc:sldChg chg="modSp mod">
        <pc:chgData name="형동 박" userId="afe605ee33eb830c" providerId="LiveId" clId="{5F373F5D-D377-45F2-822C-1C96B7AB4268}" dt="2024-02-28T05:48:54.845" v="47" actId="20577"/>
        <pc:sldMkLst>
          <pc:docMk/>
          <pc:sldMk cId="146910274" sldId="291"/>
        </pc:sldMkLst>
        <pc:spChg chg="mod">
          <ac:chgData name="형동 박" userId="afe605ee33eb830c" providerId="LiveId" clId="{5F373F5D-D377-45F2-822C-1C96B7AB4268}" dt="2024-02-28T05:48:54.845" v="47" actId="20577"/>
          <ac:spMkLst>
            <pc:docMk/>
            <pc:sldMk cId="146910274" sldId="291"/>
            <ac:spMk id="11" creationId="{1A226621-FF40-C72D-E94E-C99B8C668C62}"/>
          </ac:spMkLst>
        </pc:spChg>
      </pc:sldChg>
      <pc:sldChg chg="addSp modSp mod">
        <pc:chgData name="형동 박" userId="afe605ee33eb830c" providerId="LiveId" clId="{5F373F5D-D377-45F2-822C-1C96B7AB4268}" dt="2024-02-28T05:47:11.963" v="32" actId="14100"/>
        <pc:sldMkLst>
          <pc:docMk/>
          <pc:sldMk cId="1858837281" sldId="292"/>
        </pc:sldMkLst>
        <pc:spChg chg="add mod">
          <ac:chgData name="형동 박" userId="afe605ee33eb830c" providerId="LiveId" clId="{5F373F5D-D377-45F2-822C-1C96B7AB4268}" dt="2024-02-28T05:46:21.663" v="25" actId="207"/>
          <ac:spMkLst>
            <pc:docMk/>
            <pc:sldMk cId="1858837281" sldId="292"/>
            <ac:spMk id="6" creationId="{6074255C-5443-6DAC-9E08-E63732BC85C2}"/>
          </ac:spMkLst>
        </pc:spChg>
        <pc:spChg chg="add mod">
          <ac:chgData name="형동 박" userId="afe605ee33eb830c" providerId="LiveId" clId="{5F373F5D-D377-45F2-822C-1C96B7AB4268}" dt="2024-02-28T05:47:11.963" v="32" actId="14100"/>
          <ac:spMkLst>
            <pc:docMk/>
            <pc:sldMk cId="1858837281" sldId="292"/>
            <ac:spMk id="8" creationId="{6508855F-0F87-2BF8-85E1-357B5B985DF6}"/>
          </ac:spMkLst>
        </pc:spChg>
        <pc:picChg chg="mod">
          <ac:chgData name="형동 박" userId="afe605ee33eb830c" providerId="LiveId" clId="{5F373F5D-D377-45F2-822C-1C96B7AB4268}" dt="2024-02-28T05:47:01.639" v="29" actId="1076"/>
          <ac:picMkLst>
            <pc:docMk/>
            <pc:sldMk cId="1858837281" sldId="292"/>
            <ac:picMk id="5" creationId="{C10C60DD-EAAD-FFE8-77FC-15731C232FA4}"/>
          </ac:picMkLst>
        </pc:picChg>
      </pc:sldChg>
      <pc:sldChg chg="addSp modSp mod">
        <pc:chgData name="형동 박" userId="afe605ee33eb830c" providerId="LiveId" clId="{5F373F5D-D377-45F2-822C-1C96B7AB4268}" dt="2024-02-28T05:47:53.296" v="39" actId="1076"/>
        <pc:sldMkLst>
          <pc:docMk/>
          <pc:sldMk cId="1143682740" sldId="294"/>
        </pc:sldMkLst>
        <pc:spChg chg="add mod">
          <ac:chgData name="형동 박" userId="afe605ee33eb830c" providerId="LiveId" clId="{5F373F5D-D377-45F2-822C-1C96B7AB4268}" dt="2024-02-28T05:47:53.296" v="39" actId="1076"/>
          <ac:spMkLst>
            <pc:docMk/>
            <pc:sldMk cId="1143682740" sldId="294"/>
            <ac:spMk id="4" creationId="{6055EA6C-8856-6119-FBA8-8C760520F28D}"/>
          </ac:spMkLst>
        </pc:spChg>
        <pc:picChg chg="mod">
          <ac:chgData name="형동 박" userId="afe605ee33eb830c" providerId="LiveId" clId="{5F373F5D-D377-45F2-822C-1C96B7AB4268}" dt="2024-02-28T05:47:50.063" v="38" actId="1076"/>
          <ac:picMkLst>
            <pc:docMk/>
            <pc:sldMk cId="1143682740" sldId="294"/>
            <ac:picMk id="9" creationId="{010D15E6-876D-D0B6-D5E6-C06A03E9CC5E}"/>
          </ac:picMkLst>
        </pc:picChg>
      </pc:sldChg>
      <pc:sldChg chg="modSp mod">
        <pc:chgData name="형동 박" userId="afe605ee33eb830c" providerId="LiveId" clId="{5F373F5D-D377-45F2-822C-1C96B7AB4268}" dt="2024-02-28T05:49:07.214" v="48" actId="20577"/>
        <pc:sldMkLst>
          <pc:docMk/>
          <pc:sldMk cId="3727417595" sldId="295"/>
        </pc:sldMkLst>
        <pc:spChg chg="mod">
          <ac:chgData name="형동 박" userId="afe605ee33eb830c" providerId="LiveId" clId="{5F373F5D-D377-45F2-822C-1C96B7AB4268}" dt="2024-02-28T05:49:07.214" v="48" actId="20577"/>
          <ac:spMkLst>
            <pc:docMk/>
            <pc:sldMk cId="3727417595" sldId="295"/>
            <ac:spMk id="11" creationId="{8300FDC8-386A-1832-CD61-9DCC5C224A83}"/>
          </ac:spMkLst>
        </pc:spChg>
      </pc:sldChg>
    </pc:docChg>
  </pc:docChgLst>
  <pc:docChgLst>
    <pc:chgData name="형동 박" userId="afe605ee33eb830c" providerId="LiveId" clId="{EA801FD9-31CE-49A1-A6F2-30BCC3EE39C6}"/>
    <pc:docChg chg="custSel modSld">
      <pc:chgData name="형동 박" userId="afe605ee33eb830c" providerId="LiveId" clId="{EA801FD9-31CE-49A1-A6F2-30BCC3EE39C6}" dt="2024-02-20T14:06:39.617" v="19"/>
      <pc:docMkLst>
        <pc:docMk/>
      </pc:docMkLst>
      <pc:sldChg chg="modSp mod">
        <pc:chgData name="형동 박" userId="afe605ee33eb830c" providerId="LiveId" clId="{EA801FD9-31CE-49A1-A6F2-30BCC3EE39C6}" dt="2024-02-20T13:52:07.212" v="16" actId="20577"/>
        <pc:sldMkLst>
          <pc:docMk/>
          <pc:sldMk cId="3661066457" sldId="256"/>
        </pc:sldMkLst>
        <pc:spChg chg="mod">
          <ac:chgData name="형동 박" userId="afe605ee33eb830c" providerId="LiveId" clId="{EA801FD9-31CE-49A1-A6F2-30BCC3EE39C6}" dt="2024-02-20T13:52:02.139" v="14" actId="20577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EA801FD9-31CE-49A1-A6F2-30BCC3EE39C6}" dt="2024-02-20T13:52:07.212" v="16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modSp mod">
        <pc:chgData name="형동 박" userId="afe605ee33eb830c" providerId="LiveId" clId="{EA801FD9-31CE-49A1-A6F2-30BCC3EE39C6}" dt="2024-02-20T14:06:39.617" v="19"/>
        <pc:sldMkLst>
          <pc:docMk/>
          <pc:sldMk cId="905511219" sldId="267"/>
        </pc:sldMkLst>
        <pc:spChg chg="mod">
          <ac:chgData name="형동 박" userId="afe605ee33eb830c" providerId="LiveId" clId="{EA801FD9-31CE-49A1-A6F2-30BCC3EE39C6}" dt="2024-02-20T14:06:39.617" v="19"/>
          <ac:spMkLst>
            <pc:docMk/>
            <pc:sldMk cId="905511219" sldId="267"/>
            <ac:spMk id="2" creationId="{DB8D0831-165E-2526-2BDF-426852AAE043}"/>
          </ac:spMkLst>
        </pc:spChg>
      </pc:sldChg>
    </pc:docChg>
  </pc:docChgLst>
  <pc:docChgLst>
    <pc:chgData name="형동 박" userId="afe605ee33eb830c" providerId="LiveId" clId="{B9850C51-7EAD-4853-98F1-4544CC0FF795}"/>
    <pc:docChg chg="undo custSel addSld delSld modSld sldOrd">
      <pc:chgData name="형동 박" userId="afe605ee33eb830c" providerId="LiveId" clId="{B9850C51-7EAD-4853-98F1-4544CC0FF795}" dt="2024-03-31T09:22:04.368" v="2194" actId="20577"/>
      <pc:docMkLst>
        <pc:docMk/>
      </pc:docMkLst>
      <pc:sldChg chg="modSp mod">
        <pc:chgData name="형동 박" userId="afe605ee33eb830c" providerId="LiveId" clId="{B9850C51-7EAD-4853-98F1-4544CC0FF795}" dt="2024-03-31T08:29:34.106" v="19" actId="1076"/>
        <pc:sldMkLst>
          <pc:docMk/>
          <pc:sldMk cId="3661066457" sldId="256"/>
        </pc:sldMkLst>
        <pc:spChg chg="mod">
          <ac:chgData name="형동 박" userId="afe605ee33eb830c" providerId="LiveId" clId="{B9850C51-7EAD-4853-98F1-4544CC0FF795}" dt="2024-03-31T08:29:34.106" v="19" actId="1076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B9850C51-7EAD-4853-98F1-4544CC0FF795}" dt="2024-03-31T08:28:20.854" v="18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addSp delSp modSp mod">
        <pc:chgData name="형동 박" userId="afe605ee33eb830c" providerId="LiveId" clId="{B9850C51-7EAD-4853-98F1-4544CC0FF795}" dt="2024-03-31T08:44:57.442" v="653" actId="1076"/>
        <pc:sldMkLst>
          <pc:docMk/>
          <pc:sldMk cId="905511219" sldId="267"/>
        </pc:sldMkLst>
        <pc:spChg chg="mod">
          <ac:chgData name="형동 박" userId="afe605ee33eb830c" providerId="LiveId" clId="{B9850C51-7EAD-4853-98F1-4544CC0FF795}" dt="2024-03-31T08:30:24.705" v="29" actId="20577"/>
          <ac:spMkLst>
            <pc:docMk/>
            <pc:sldMk cId="905511219" sldId="267"/>
            <ac:spMk id="2" creationId="{DB8D0831-165E-2526-2BDF-426852AAE043}"/>
          </ac:spMkLst>
        </pc:spChg>
        <pc:spChg chg="mod">
          <ac:chgData name="형동 박" userId="afe605ee33eb830c" providerId="LiveId" clId="{B9850C51-7EAD-4853-98F1-4544CC0FF795}" dt="2024-03-31T08:44:44.639" v="651" actId="1076"/>
          <ac:spMkLst>
            <pc:docMk/>
            <pc:sldMk cId="905511219" sldId="267"/>
            <ac:spMk id="11" creationId="{80AC209C-7B47-3E7F-17D9-5CDECF0D5E7C}"/>
          </ac:spMkLst>
        </pc:spChg>
        <pc:picChg chg="add mod">
          <ac:chgData name="형동 박" userId="afe605ee33eb830c" providerId="LiveId" clId="{B9850C51-7EAD-4853-98F1-4544CC0FF795}" dt="2024-03-31T08:44:57.442" v="653" actId="1076"/>
          <ac:picMkLst>
            <pc:docMk/>
            <pc:sldMk cId="905511219" sldId="267"/>
            <ac:picMk id="4" creationId="{601C84FF-E085-4887-A819-9AEB0C7FCE89}"/>
          </ac:picMkLst>
        </pc:picChg>
        <pc:picChg chg="del">
          <ac:chgData name="형동 박" userId="afe605ee33eb830c" providerId="LiveId" clId="{B9850C51-7EAD-4853-98F1-4544CC0FF795}" dt="2024-03-31T08:33:40.560" v="30" actId="478"/>
          <ac:picMkLst>
            <pc:docMk/>
            <pc:sldMk cId="905511219" sldId="267"/>
            <ac:picMk id="1026" creationId="{8715B98D-0505-632C-15EC-A0F1E2A6A030}"/>
          </ac:picMkLst>
        </pc:picChg>
      </pc:sldChg>
      <pc:sldChg chg="del">
        <pc:chgData name="형동 박" userId="afe605ee33eb830c" providerId="LiveId" clId="{B9850C51-7EAD-4853-98F1-4544CC0FF795}" dt="2024-03-31T08:40:52.547" v="285" actId="47"/>
        <pc:sldMkLst>
          <pc:docMk/>
          <pc:sldMk cId="531070665" sldId="289"/>
        </pc:sldMkLst>
      </pc:sldChg>
      <pc:sldChg chg="del">
        <pc:chgData name="형동 박" userId="afe605ee33eb830c" providerId="LiveId" clId="{B9850C51-7EAD-4853-98F1-4544CC0FF795}" dt="2024-03-31T08:52:21.524" v="895" actId="47"/>
        <pc:sldMkLst>
          <pc:docMk/>
          <pc:sldMk cId="146910274" sldId="291"/>
        </pc:sldMkLst>
      </pc:sldChg>
      <pc:sldChg chg="del">
        <pc:chgData name="형동 박" userId="afe605ee33eb830c" providerId="LiveId" clId="{B9850C51-7EAD-4853-98F1-4544CC0FF795}" dt="2024-03-31T08:52:18.010" v="893" actId="47"/>
        <pc:sldMkLst>
          <pc:docMk/>
          <pc:sldMk cId="1858837281" sldId="292"/>
        </pc:sldMkLst>
      </pc:sldChg>
      <pc:sldChg chg="del">
        <pc:chgData name="형동 박" userId="afe605ee33eb830c" providerId="LiveId" clId="{B9850C51-7EAD-4853-98F1-4544CC0FF795}" dt="2024-03-31T08:52:16.860" v="892" actId="47"/>
        <pc:sldMkLst>
          <pc:docMk/>
          <pc:sldMk cId="2995328010" sldId="293"/>
        </pc:sldMkLst>
      </pc:sldChg>
      <pc:sldChg chg="del">
        <pc:chgData name="형동 박" userId="afe605ee33eb830c" providerId="LiveId" clId="{B9850C51-7EAD-4853-98F1-4544CC0FF795}" dt="2024-03-31T08:52:19.579" v="894" actId="47"/>
        <pc:sldMkLst>
          <pc:docMk/>
          <pc:sldMk cId="1143682740" sldId="294"/>
        </pc:sldMkLst>
      </pc:sldChg>
      <pc:sldChg chg="del">
        <pc:chgData name="형동 박" userId="afe605ee33eb830c" providerId="LiveId" clId="{B9850C51-7EAD-4853-98F1-4544CC0FF795}" dt="2024-03-31T09:16:14.514" v="1895" actId="47"/>
        <pc:sldMkLst>
          <pc:docMk/>
          <pc:sldMk cId="3727417595" sldId="295"/>
        </pc:sldMkLst>
      </pc:sldChg>
      <pc:sldChg chg="addSp modSp add del mod">
        <pc:chgData name="형동 박" userId="afe605ee33eb830c" providerId="LiveId" clId="{B9850C51-7EAD-4853-98F1-4544CC0FF795}" dt="2024-03-31T08:45:21.811" v="657" actId="47"/>
        <pc:sldMkLst>
          <pc:docMk/>
          <pc:sldMk cId="2836932278" sldId="296"/>
        </pc:sldMkLst>
        <pc:spChg chg="add mod">
          <ac:chgData name="형동 박" userId="afe605ee33eb830c" providerId="LiveId" clId="{B9850C51-7EAD-4853-98F1-4544CC0FF795}" dt="2024-03-31T08:43:25.918" v="606" actId="14100"/>
          <ac:spMkLst>
            <pc:docMk/>
            <pc:sldMk cId="2836932278" sldId="296"/>
            <ac:spMk id="3" creationId="{6C0F259F-37E4-7CB8-ECA9-FEB833EE503E}"/>
          </ac:spMkLst>
        </pc:spChg>
        <pc:spChg chg="mod">
          <ac:chgData name="형동 박" userId="afe605ee33eb830c" providerId="LiveId" clId="{B9850C51-7EAD-4853-98F1-4544CC0FF795}" dt="2024-03-31T08:44:38.962" v="650" actId="1076"/>
          <ac:spMkLst>
            <pc:docMk/>
            <pc:sldMk cId="2836932278" sldId="296"/>
            <ac:spMk id="11" creationId="{80AC209C-7B47-3E7F-17D9-5CDECF0D5E7C}"/>
          </ac:spMkLst>
        </pc:spChg>
      </pc:sldChg>
      <pc:sldChg chg="addSp modSp add mod">
        <pc:chgData name="형동 박" userId="afe605ee33eb830c" providerId="LiveId" clId="{B9850C51-7EAD-4853-98F1-4544CC0FF795}" dt="2024-03-31T08:51:10.387" v="890" actId="313"/>
        <pc:sldMkLst>
          <pc:docMk/>
          <pc:sldMk cId="3529152352" sldId="297"/>
        </pc:sldMkLst>
        <pc:spChg chg="add mod">
          <ac:chgData name="형동 박" userId="afe605ee33eb830c" providerId="LiveId" clId="{B9850C51-7EAD-4853-98F1-4544CC0FF795}" dt="2024-03-31T08:45:31.223" v="661" actId="14100"/>
          <ac:spMkLst>
            <pc:docMk/>
            <pc:sldMk cId="3529152352" sldId="297"/>
            <ac:spMk id="3" creationId="{B51A64A7-4C3E-B40D-D46E-041921D129AC}"/>
          </ac:spMkLst>
        </pc:spChg>
        <pc:spChg chg="add mod">
          <ac:chgData name="형동 박" userId="afe605ee33eb830c" providerId="LiveId" clId="{B9850C51-7EAD-4853-98F1-4544CC0FF795}" dt="2024-03-31T08:45:52.567" v="664" actId="14100"/>
          <ac:spMkLst>
            <pc:docMk/>
            <pc:sldMk cId="3529152352" sldId="297"/>
            <ac:spMk id="5" creationId="{21C4E969-15BC-26B7-0EA7-370747B34424}"/>
          </ac:spMkLst>
        </pc:spChg>
        <pc:spChg chg="add mod">
          <ac:chgData name="형동 박" userId="afe605ee33eb830c" providerId="LiveId" clId="{B9850C51-7EAD-4853-98F1-4544CC0FF795}" dt="2024-03-31T08:46:04.095" v="667" actId="14100"/>
          <ac:spMkLst>
            <pc:docMk/>
            <pc:sldMk cId="3529152352" sldId="297"/>
            <ac:spMk id="6" creationId="{5B52D088-1028-B255-8BF8-32E065F387D8}"/>
          </ac:spMkLst>
        </pc:spChg>
        <pc:spChg chg="mod">
          <ac:chgData name="형동 박" userId="afe605ee33eb830c" providerId="LiveId" clId="{B9850C51-7EAD-4853-98F1-4544CC0FF795}" dt="2024-03-31T08:51:10.387" v="890" actId="313"/>
          <ac:spMkLst>
            <pc:docMk/>
            <pc:sldMk cId="3529152352" sldId="297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B9850C51-7EAD-4853-98F1-4544CC0FF795}" dt="2024-03-31T09:14:56.687" v="1893" actId="207"/>
        <pc:sldMkLst>
          <pc:docMk/>
          <pc:sldMk cId="462003032" sldId="298"/>
        </pc:sldMkLst>
        <pc:spChg chg="del mod">
          <ac:chgData name="형동 박" userId="afe605ee33eb830c" providerId="LiveId" clId="{B9850C51-7EAD-4853-98F1-4544CC0FF795}" dt="2024-03-31T08:49:23.304" v="883" actId="478"/>
          <ac:spMkLst>
            <pc:docMk/>
            <pc:sldMk cId="462003032" sldId="298"/>
            <ac:spMk id="3" creationId="{B51A64A7-4C3E-B40D-D46E-041921D129AC}"/>
          </ac:spMkLst>
        </pc:spChg>
        <pc:spChg chg="del">
          <ac:chgData name="형동 박" userId="afe605ee33eb830c" providerId="LiveId" clId="{B9850C51-7EAD-4853-98F1-4544CC0FF795}" dt="2024-03-31T08:49:22.059" v="880" actId="478"/>
          <ac:spMkLst>
            <pc:docMk/>
            <pc:sldMk cId="462003032" sldId="298"/>
            <ac:spMk id="5" creationId="{21C4E969-15BC-26B7-0EA7-370747B34424}"/>
          </ac:spMkLst>
        </pc:spChg>
        <pc:spChg chg="del">
          <ac:chgData name="형동 박" userId="afe605ee33eb830c" providerId="LiveId" clId="{B9850C51-7EAD-4853-98F1-4544CC0FF795}" dt="2024-03-31T08:49:22.702" v="881" actId="478"/>
          <ac:spMkLst>
            <pc:docMk/>
            <pc:sldMk cId="462003032" sldId="298"/>
            <ac:spMk id="6" creationId="{5B52D088-1028-B255-8BF8-32E065F387D8}"/>
          </ac:spMkLst>
        </pc:spChg>
        <pc:spChg chg="mod">
          <ac:chgData name="형동 박" userId="afe605ee33eb830c" providerId="LiveId" clId="{B9850C51-7EAD-4853-98F1-4544CC0FF795}" dt="2024-03-31T09:14:56.687" v="1893" actId="207"/>
          <ac:spMkLst>
            <pc:docMk/>
            <pc:sldMk cId="462003032" sldId="298"/>
            <ac:spMk id="11" creationId="{80AC209C-7B47-3E7F-17D9-5CDECF0D5E7C}"/>
          </ac:spMkLst>
        </pc:spChg>
        <pc:picChg chg="del">
          <ac:chgData name="형동 박" userId="afe605ee33eb830c" providerId="LiveId" clId="{B9850C51-7EAD-4853-98F1-4544CC0FF795}" dt="2024-03-31T08:49:20.955" v="879" actId="478"/>
          <ac:picMkLst>
            <pc:docMk/>
            <pc:sldMk cId="462003032" sldId="298"/>
            <ac:picMk id="4" creationId="{601C84FF-E085-4887-A819-9AEB0C7FCE89}"/>
          </ac:picMkLst>
        </pc:picChg>
        <pc:picChg chg="add mod">
          <ac:chgData name="형동 박" userId="afe605ee33eb830c" providerId="LiveId" clId="{B9850C51-7EAD-4853-98F1-4544CC0FF795}" dt="2024-03-31T08:51:17.821" v="891" actId="1076"/>
          <ac:picMkLst>
            <pc:docMk/>
            <pc:sldMk cId="462003032" sldId="298"/>
            <ac:picMk id="8" creationId="{94BA98E5-FDE7-58CA-AE7A-616897DE41B6}"/>
          </ac:picMkLst>
        </pc:picChg>
      </pc:sldChg>
      <pc:sldChg chg="addSp delSp modSp add mod">
        <pc:chgData name="형동 박" userId="afe605ee33eb830c" providerId="LiveId" clId="{B9850C51-7EAD-4853-98F1-4544CC0FF795}" dt="2024-03-31T09:07:23.892" v="1189" actId="207"/>
        <pc:sldMkLst>
          <pc:docMk/>
          <pc:sldMk cId="4185353880" sldId="299"/>
        </pc:sldMkLst>
        <pc:spChg chg="add mod">
          <ac:chgData name="형동 박" userId="afe605ee33eb830c" providerId="LiveId" clId="{B9850C51-7EAD-4853-98F1-4544CC0FF795}" dt="2024-03-31T09:06:24.349" v="1057" actId="14100"/>
          <ac:spMkLst>
            <pc:docMk/>
            <pc:sldMk cId="4185353880" sldId="299"/>
            <ac:spMk id="7" creationId="{3B4DC33A-77E8-50FD-40B5-1586A73ECE15}"/>
          </ac:spMkLst>
        </pc:spChg>
        <pc:spChg chg="add mod">
          <ac:chgData name="형동 박" userId="afe605ee33eb830c" providerId="LiveId" clId="{B9850C51-7EAD-4853-98F1-4544CC0FF795}" dt="2024-03-31T09:06:29.315" v="1060" actId="14100"/>
          <ac:spMkLst>
            <pc:docMk/>
            <pc:sldMk cId="4185353880" sldId="299"/>
            <ac:spMk id="9" creationId="{91856A0A-63D0-BCE3-57B5-C511DAAB53B1}"/>
          </ac:spMkLst>
        </pc:spChg>
        <pc:spChg chg="add mod">
          <ac:chgData name="형동 박" userId="afe605ee33eb830c" providerId="LiveId" clId="{B9850C51-7EAD-4853-98F1-4544CC0FF795}" dt="2024-03-31T09:06:35.089" v="1063" actId="14100"/>
          <ac:spMkLst>
            <pc:docMk/>
            <pc:sldMk cId="4185353880" sldId="299"/>
            <ac:spMk id="10" creationId="{E5D2D107-83E9-56BF-DC27-66C339F7F5AB}"/>
          </ac:spMkLst>
        </pc:spChg>
        <pc:spChg chg="mod">
          <ac:chgData name="형동 박" userId="afe605ee33eb830c" providerId="LiveId" clId="{B9850C51-7EAD-4853-98F1-4544CC0FF795}" dt="2024-03-31T09:07:23.892" v="1189" actId="207"/>
          <ac:spMkLst>
            <pc:docMk/>
            <pc:sldMk cId="4185353880" sldId="299"/>
            <ac:spMk id="11" creationId="{80AC209C-7B47-3E7F-17D9-5CDECF0D5E7C}"/>
          </ac:spMkLst>
        </pc:spChg>
        <pc:spChg chg="add mod">
          <ac:chgData name="형동 박" userId="afe605ee33eb830c" providerId="LiveId" clId="{B9850C51-7EAD-4853-98F1-4544CC0FF795}" dt="2024-03-31T09:06:41.016" v="1066" actId="14100"/>
          <ac:spMkLst>
            <pc:docMk/>
            <pc:sldMk cId="4185353880" sldId="299"/>
            <ac:spMk id="12" creationId="{56C12980-C34B-BDD2-35F1-D0ADFF956B99}"/>
          </ac:spMkLst>
        </pc:spChg>
        <pc:picChg chg="add mod">
          <ac:chgData name="형동 박" userId="afe605ee33eb830c" providerId="LiveId" clId="{B9850C51-7EAD-4853-98F1-4544CC0FF795}" dt="2024-03-31T09:05:02.267" v="1053" actId="1076"/>
          <ac:picMkLst>
            <pc:docMk/>
            <pc:sldMk cId="4185353880" sldId="299"/>
            <ac:picMk id="4" creationId="{C3C89B4F-C567-A8CE-906B-B986057B21DC}"/>
          </ac:picMkLst>
        </pc:picChg>
        <pc:picChg chg="add mod">
          <ac:chgData name="형동 박" userId="afe605ee33eb830c" providerId="LiveId" clId="{B9850C51-7EAD-4853-98F1-4544CC0FF795}" dt="2024-03-31T09:05:03.333" v="1054" actId="1076"/>
          <ac:picMkLst>
            <pc:docMk/>
            <pc:sldMk cId="4185353880" sldId="299"/>
            <ac:picMk id="6" creationId="{0F2125F4-1F37-F3AB-249C-A18F01D60959}"/>
          </ac:picMkLst>
        </pc:picChg>
        <pc:picChg chg="del mod">
          <ac:chgData name="형동 박" userId="afe605ee33eb830c" providerId="LiveId" clId="{B9850C51-7EAD-4853-98F1-4544CC0FF795}" dt="2024-03-31T09:04:02.665" v="1044" actId="478"/>
          <ac:picMkLst>
            <pc:docMk/>
            <pc:sldMk cId="4185353880" sldId="299"/>
            <ac:picMk id="8" creationId="{94BA98E5-FDE7-58CA-AE7A-616897DE41B6}"/>
          </ac:picMkLst>
        </pc:picChg>
      </pc:sldChg>
      <pc:sldChg chg="addSp modSp add mod ord">
        <pc:chgData name="형동 박" userId="afe605ee33eb830c" providerId="LiveId" clId="{B9850C51-7EAD-4853-98F1-4544CC0FF795}" dt="2024-03-31T09:10:15.106" v="1479" actId="14100"/>
        <pc:sldMkLst>
          <pc:docMk/>
          <pc:sldMk cId="858917982" sldId="300"/>
        </pc:sldMkLst>
        <pc:spChg chg="add mod">
          <ac:chgData name="형동 박" userId="afe605ee33eb830c" providerId="LiveId" clId="{B9850C51-7EAD-4853-98F1-4544CC0FF795}" dt="2024-03-31T09:10:15.106" v="1479" actId="14100"/>
          <ac:spMkLst>
            <pc:docMk/>
            <pc:sldMk cId="858917982" sldId="300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3-31T09:09:22.130" v="1476" actId="313"/>
          <ac:spMkLst>
            <pc:docMk/>
            <pc:sldMk cId="858917982" sldId="300"/>
            <ac:spMk id="11" creationId="{80AC209C-7B47-3E7F-17D9-5CDECF0D5E7C}"/>
          </ac:spMkLst>
        </pc:spChg>
      </pc:sldChg>
      <pc:sldChg chg="add del">
        <pc:chgData name="형동 박" userId="afe605ee33eb830c" providerId="LiveId" clId="{B9850C51-7EAD-4853-98F1-4544CC0FF795}" dt="2024-03-31T09:02:20.187" v="990"/>
        <pc:sldMkLst>
          <pc:docMk/>
          <pc:sldMk cId="1290483739" sldId="300"/>
        </pc:sldMkLst>
      </pc:sldChg>
      <pc:sldChg chg="modSp add mod">
        <pc:chgData name="형동 박" userId="afe605ee33eb830c" providerId="LiveId" clId="{B9850C51-7EAD-4853-98F1-4544CC0FF795}" dt="2024-03-31T09:12:16.812" v="1716" actId="1076"/>
        <pc:sldMkLst>
          <pc:docMk/>
          <pc:sldMk cId="3246091482" sldId="301"/>
        </pc:sldMkLst>
        <pc:spChg chg="mod">
          <ac:chgData name="형동 박" userId="afe605ee33eb830c" providerId="LiveId" clId="{B9850C51-7EAD-4853-98F1-4544CC0FF795}" dt="2024-03-31T09:12:16.812" v="1716" actId="1076"/>
          <ac:spMkLst>
            <pc:docMk/>
            <pc:sldMk cId="3246091482" sldId="301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3-31T09:12:09.133" v="1715" actId="20577"/>
          <ac:spMkLst>
            <pc:docMk/>
            <pc:sldMk cId="3246091482" sldId="301"/>
            <ac:spMk id="11" creationId="{80AC209C-7B47-3E7F-17D9-5CDECF0D5E7C}"/>
          </ac:spMkLst>
        </pc:spChg>
      </pc:sldChg>
      <pc:sldChg chg="modSp add mod">
        <pc:chgData name="형동 박" userId="afe605ee33eb830c" providerId="LiveId" clId="{B9850C51-7EAD-4853-98F1-4544CC0FF795}" dt="2024-03-31T09:13:21.460" v="1861"/>
        <pc:sldMkLst>
          <pc:docMk/>
          <pc:sldMk cId="2446727972" sldId="302"/>
        </pc:sldMkLst>
        <pc:spChg chg="mod">
          <ac:chgData name="형동 박" userId="afe605ee33eb830c" providerId="LiveId" clId="{B9850C51-7EAD-4853-98F1-4544CC0FF795}" dt="2024-03-31T09:12:59.375" v="1795" actId="14100"/>
          <ac:spMkLst>
            <pc:docMk/>
            <pc:sldMk cId="2446727972" sldId="302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3-31T09:13:21.460" v="1861"/>
          <ac:spMkLst>
            <pc:docMk/>
            <pc:sldMk cId="2446727972" sldId="302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B9850C51-7EAD-4853-98F1-4544CC0FF795}" dt="2024-03-31T09:22:04.368" v="2194" actId="20577"/>
        <pc:sldMkLst>
          <pc:docMk/>
          <pc:sldMk cId="1175078987" sldId="303"/>
        </pc:sldMkLst>
        <pc:spChg chg="del">
          <ac:chgData name="형동 박" userId="afe605ee33eb830c" providerId="LiveId" clId="{B9850C51-7EAD-4853-98F1-4544CC0FF795}" dt="2024-03-31T09:16:29.603" v="1897" actId="478"/>
          <ac:spMkLst>
            <pc:docMk/>
            <pc:sldMk cId="1175078987" sldId="303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3-31T09:22:04.368" v="2194" actId="20577"/>
          <ac:spMkLst>
            <pc:docMk/>
            <pc:sldMk cId="1175078987" sldId="303"/>
            <ac:spMk id="11" creationId="{80AC209C-7B47-3E7F-17D9-5CDECF0D5E7C}"/>
          </ac:spMkLst>
        </pc:spChg>
        <pc:picChg chg="add mod">
          <ac:chgData name="형동 박" userId="afe605ee33eb830c" providerId="LiveId" clId="{B9850C51-7EAD-4853-98F1-4544CC0FF795}" dt="2024-03-31T09:16:36.685" v="1900" actId="1076"/>
          <ac:picMkLst>
            <pc:docMk/>
            <pc:sldMk cId="1175078987" sldId="303"/>
            <ac:picMk id="5" creationId="{04C3C1C3-D47A-6F3E-72BE-1C61068517EB}"/>
          </ac:picMkLst>
        </pc:picChg>
        <pc:picChg chg="del">
          <ac:chgData name="형동 박" userId="afe605ee33eb830c" providerId="LiveId" clId="{B9850C51-7EAD-4853-98F1-4544CC0FF795}" dt="2024-03-31T09:16:27.518" v="1896" actId="478"/>
          <ac:picMkLst>
            <pc:docMk/>
            <pc:sldMk cId="1175078987" sldId="303"/>
            <ac:picMk id="8" creationId="{94BA98E5-FDE7-58CA-AE7A-616897DE41B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8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6931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932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603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74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717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602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65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C4110704 </a:t>
            </a:r>
            <a:r>
              <a:rPr lang="ko-KR" altLang="en-US" b="1" dirty="0">
                <a:solidFill>
                  <a:srgbClr val="002C62"/>
                </a:solidFill>
              </a:rPr>
              <a:t>박형동 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4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1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1258077" y="3117591"/>
            <a:ext cx="967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/>
                </a:solidFill>
              </a:rPr>
              <a:t>DepthShrinker</a:t>
            </a:r>
            <a:r>
              <a:rPr lang="en-US" altLang="ko-KR" sz="3600" dirty="0">
                <a:solidFill>
                  <a:schemeClr val="bg1"/>
                </a:solidFill>
              </a:rPr>
              <a:t> ( ICML / 2022 )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7"/>
            <a:ext cx="12192000" cy="604157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 err="1"/>
              <a:t>DepthShrinker</a:t>
            </a:r>
            <a:r>
              <a:rPr lang="en-US" altLang="ko-KR" sz="2200" b="1" dirty="0"/>
              <a:t>: A New Compression Paradigm Towards Boosting Real-Hardware Efficiency of Compact Neural Networks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4" y="5193172"/>
            <a:ext cx="11082130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DNN </a:t>
            </a:r>
            <a:r>
              <a:rPr lang="ko-KR" altLang="en-US" sz="2000" b="1" dirty="0"/>
              <a:t>을 경량화 하는 것은 중요하 연구 분야 중 하나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하드웨어 효율성을 증가시키고자 함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FF0000"/>
                </a:solidFill>
              </a:rPr>
              <a:t>Reparameterization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이 훌륭한 대안 중 하나임</a:t>
            </a:r>
            <a:r>
              <a:rPr lang="en-US" altLang="ko-KR" sz="2000" b="1" dirty="0"/>
              <a:t>(Ex. </a:t>
            </a:r>
            <a:r>
              <a:rPr lang="en-US" altLang="ko-KR" sz="2000" b="1" dirty="0" err="1">
                <a:solidFill>
                  <a:schemeClr val="accent1"/>
                </a:solidFill>
              </a:rPr>
              <a:t>RepVGG</a:t>
            </a:r>
            <a:r>
              <a:rPr lang="en-US" altLang="ko-KR" sz="2000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1C84FF-E085-4887-A819-9AEB0C7FC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899" y="858964"/>
            <a:ext cx="5306230" cy="43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7"/>
            <a:ext cx="12192000" cy="604157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 err="1"/>
              <a:t>DepthShrinker</a:t>
            </a:r>
            <a:r>
              <a:rPr lang="en-US" altLang="ko-KR" sz="2200" b="1" dirty="0"/>
              <a:t>: A New Compression Paradigm Towards Boosting Real-Hardware Efficiency of Compact Neural Networks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4" y="5193172"/>
            <a:ext cx="11400360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기존 </a:t>
            </a:r>
            <a:r>
              <a:rPr lang="en-US" altLang="ko-KR" sz="2000" b="1" dirty="0"/>
              <a:t>Reparameterization </a:t>
            </a:r>
            <a:r>
              <a:rPr lang="ko-KR" altLang="en-US" sz="2000" b="1" dirty="0"/>
              <a:t>연구는 선형 연산의 결합 특성 때문에 다중 분기를 단일 분기로 합침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깊이 별 병합은 활성 함수 때문에 불가능함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비선형성 때문에</a:t>
            </a:r>
            <a:r>
              <a:rPr lang="en-US" altLang="ko-KR" sz="2000" b="1" dirty="0"/>
              <a:t>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1C84FF-E085-4887-A819-9AEB0C7FC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899" y="858964"/>
            <a:ext cx="5306230" cy="432333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B51A64A7-4C3E-B40D-D46E-041921D129AC}"/>
              </a:ext>
            </a:extLst>
          </p:cNvPr>
          <p:cNvSpPr/>
          <p:nvPr/>
        </p:nvSpPr>
        <p:spPr>
          <a:xfrm>
            <a:off x="5369668" y="4810327"/>
            <a:ext cx="1196503" cy="2383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C4E969-15BC-26B7-0EA7-370747B34424}"/>
              </a:ext>
            </a:extLst>
          </p:cNvPr>
          <p:cNvSpPr/>
          <p:nvPr/>
        </p:nvSpPr>
        <p:spPr>
          <a:xfrm>
            <a:off x="5471809" y="1857984"/>
            <a:ext cx="1517513" cy="5690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52D088-1028-B255-8BF8-32E065F387D8}"/>
              </a:ext>
            </a:extLst>
          </p:cNvPr>
          <p:cNvSpPr/>
          <p:nvPr/>
        </p:nvSpPr>
        <p:spPr>
          <a:xfrm>
            <a:off x="5471810" y="3565188"/>
            <a:ext cx="1517512" cy="8657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9152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7"/>
            <a:ext cx="12192000" cy="604157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 err="1"/>
              <a:t>DepthShrinker</a:t>
            </a:r>
            <a:r>
              <a:rPr lang="en-US" altLang="ko-KR" sz="2200" b="1" dirty="0"/>
              <a:t>: A New Compression Paradigm Towards Boosting Real-Hardware Efficiency of Compact Neural Networks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4" y="5193172"/>
            <a:ext cx="11400360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DepthShrinker</a:t>
            </a:r>
            <a:r>
              <a:rPr lang="ko-KR" altLang="en-US" sz="2000" b="1" dirty="0"/>
              <a:t> 는 중요하지 않은 </a:t>
            </a:r>
            <a:r>
              <a:rPr lang="ko-KR" altLang="en-US" sz="2000" b="1" dirty="0">
                <a:solidFill>
                  <a:srgbClr val="FF0000"/>
                </a:solidFill>
              </a:rPr>
              <a:t>활성화 함수를 </a:t>
            </a:r>
            <a:r>
              <a:rPr lang="ko-KR" altLang="en-US" sz="2000" b="1" dirty="0"/>
              <a:t>훈련 후 제거함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일종의 </a:t>
            </a:r>
            <a:r>
              <a:rPr lang="en-US" altLang="ko-KR" sz="2000" b="1" dirty="0">
                <a:solidFill>
                  <a:srgbClr val="0070C0"/>
                </a:solidFill>
              </a:rPr>
              <a:t>soft layer pruning</a:t>
            </a:r>
            <a:r>
              <a:rPr lang="en-US" altLang="ko-KR" sz="2000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활성화 함수를 제거함으로써 연속적인 선형 연산을 병합 가능</a:t>
            </a:r>
            <a:r>
              <a:rPr lang="en-US" altLang="ko-KR" sz="2000" b="1" dirty="0"/>
              <a:t>(conv, FC, </a:t>
            </a:r>
            <a:r>
              <a:rPr lang="en-US" altLang="ko-KR" sz="2000" b="1" dirty="0" err="1"/>
              <a:t>avg.pooling</a:t>
            </a:r>
            <a:r>
              <a:rPr lang="en-US" altLang="ko-KR" sz="2000" b="1" dirty="0"/>
              <a:t>, BN)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BA98E5-FDE7-58CA-AE7A-616897DE4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41" y="825319"/>
            <a:ext cx="9686318" cy="440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00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7"/>
            <a:ext cx="12192000" cy="604157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 err="1"/>
              <a:t>DepthShrinker</a:t>
            </a:r>
            <a:r>
              <a:rPr lang="en-US" altLang="ko-KR" sz="2200" b="1" dirty="0"/>
              <a:t>: A New Compression Paradigm Towards Boosting Real-Hardware Efficiency of Compact Neural Networks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3" y="5193172"/>
            <a:ext cx="11823513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활성화 함수를 제거하는 </a:t>
            </a:r>
            <a:r>
              <a:rPr lang="ko-KR" altLang="en-US" sz="2000" b="1" dirty="0" err="1"/>
              <a:t>목표중</a:t>
            </a:r>
            <a:r>
              <a:rPr lang="ko-KR" altLang="en-US" sz="2000" b="1" dirty="0"/>
              <a:t> 하나는 </a:t>
            </a:r>
            <a:r>
              <a:rPr lang="en-US" altLang="ko-KR" sz="2000" b="1" dirty="0"/>
              <a:t>“</a:t>
            </a:r>
            <a:r>
              <a:rPr lang="en-US" altLang="ko-KR" sz="2000" b="1" dirty="0">
                <a:solidFill>
                  <a:srgbClr val="FF0000"/>
                </a:solidFill>
              </a:rPr>
              <a:t>inverted residual block</a:t>
            </a:r>
            <a:r>
              <a:rPr lang="en-US" altLang="ko-KR" sz="2000" b="1" dirty="0"/>
              <a:t>” </a:t>
            </a:r>
            <a:r>
              <a:rPr lang="ko-KR" altLang="en-US" sz="2000" b="1" dirty="0"/>
              <a:t>을 하나의 </a:t>
            </a:r>
            <a:r>
              <a:rPr lang="en-US" altLang="ko-KR" sz="2000" b="1" dirty="0"/>
              <a:t>conv </a:t>
            </a:r>
            <a:r>
              <a:rPr lang="ko-KR" altLang="en-US" sz="2000" b="1" dirty="0"/>
              <a:t>로 합치는 것임 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활성화 함수</a:t>
            </a:r>
            <a:r>
              <a:rPr lang="en-US" altLang="ko-KR" sz="2000" b="1" dirty="0"/>
              <a:t>(</a:t>
            </a:r>
            <a:r>
              <a:rPr lang="en-US" altLang="ko-KR" sz="2000" b="1" dirty="0">
                <a:solidFill>
                  <a:srgbClr val="0070C0"/>
                </a:solidFill>
              </a:rPr>
              <a:t>Relu6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두개만 제거하면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하나로 합칠 수 있음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C89B4F-C567-A8CE-906B-B986057B2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292" y="1162456"/>
            <a:ext cx="6025166" cy="35805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F2125F4-1F37-F3AB-249C-A18F01D60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0763" y="883551"/>
            <a:ext cx="2663151" cy="42850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B4DC33A-77E8-50FD-40B5-1586A73ECE15}"/>
              </a:ext>
            </a:extLst>
          </p:cNvPr>
          <p:cNvSpPr/>
          <p:nvPr/>
        </p:nvSpPr>
        <p:spPr>
          <a:xfrm>
            <a:off x="3204624" y="3103123"/>
            <a:ext cx="428658" cy="2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856A0A-63D0-BCE3-57B5-C511DAAB53B1}"/>
              </a:ext>
            </a:extLst>
          </p:cNvPr>
          <p:cNvSpPr/>
          <p:nvPr/>
        </p:nvSpPr>
        <p:spPr>
          <a:xfrm>
            <a:off x="4382311" y="3115537"/>
            <a:ext cx="428658" cy="2383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5D2D107-83E9-56BF-DC27-66C339F7F5AB}"/>
              </a:ext>
            </a:extLst>
          </p:cNvPr>
          <p:cNvSpPr/>
          <p:nvPr/>
        </p:nvSpPr>
        <p:spPr>
          <a:xfrm>
            <a:off x="9216958" y="3667328"/>
            <a:ext cx="598252" cy="204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6C12980-C34B-BDD2-35F1-D0ADFF956B99}"/>
              </a:ext>
            </a:extLst>
          </p:cNvPr>
          <p:cNvSpPr/>
          <p:nvPr/>
        </p:nvSpPr>
        <p:spPr>
          <a:xfrm>
            <a:off x="9216959" y="2577829"/>
            <a:ext cx="598252" cy="2723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5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7"/>
            <a:ext cx="12192000" cy="604157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 err="1"/>
              <a:t>DepthShrinker</a:t>
            </a:r>
            <a:r>
              <a:rPr lang="en-US" altLang="ko-KR" sz="2200" b="1" dirty="0"/>
              <a:t>: A New Compression Paradigm Towards Boosting Real-Hardware Efficiency of Compact Neural Networks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3" y="5193172"/>
            <a:ext cx="11526819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어떤 활성화 함수를 제거할지 손실함수를 만들고 비용에 따른 가중치를 부여하여 결정함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inverted residual block</a:t>
            </a:r>
            <a:r>
              <a:rPr lang="ko-KR" altLang="en-US" sz="2000" b="1" dirty="0"/>
              <a:t> 을 제거하는 것이 목표라서 두개의 활성화 함수를 모두 제거하거나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유지</a:t>
            </a:r>
            <a:endParaRPr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BA98E5-FDE7-58CA-AE7A-616897DE4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41" y="825319"/>
            <a:ext cx="9686318" cy="440149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BB8B24-CFE0-AF5E-CADA-12A5F950C373}"/>
              </a:ext>
            </a:extLst>
          </p:cNvPr>
          <p:cNvSpPr/>
          <p:nvPr/>
        </p:nvSpPr>
        <p:spPr>
          <a:xfrm>
            <a:off x="1483469" y="1021404"/>
            <a:ext cx="2164404" cy="3983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917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7"/>
            <a:ext cx="12192000" cy="604157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 err="1"/>
              <a:t>DepthShrinker</a:t>
            </a:r>
            <a:r>
              <a:rPr lang="en-US" altLang="ko-KR" sz="2200" b="1" dirty="0"/>
              <a:t>: A New Compression Paradigm Towards Boosting Real-Hardware Efficiency of Compact Neural Networks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3" y="5193172"/>
            <a:ext cx="11526819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중요하지 않은 활성화 함수를 제거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정확도 상승을 위해 </a:t>
            </a:r>
            <a:r>
              <a:rPr lang="en-US" altLang="ko-KR" sz="2000" b="1" dirty="0"/>
              <a:t>self-distillation </a:t>
            </a:r>
            <a:r>
              <a:rPr lang="ko-KR" altLang="en-US" sz="2000" b="1" dirty="0"/>
              <a:t>을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적용할 수 있음</a:t>
            </a:r>
            <a:r>
              <a:rPr lang="en-US" altLang="ko-KR" sz="2000" b="1" dirty="0"/>
              <a:t>(Finetune)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BA98E5-FDE7-58CA-AE7A-616897DE4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41" y="825319"/>
            <a:ext cx="9686318" cy="440149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BB8B24-CFE0-AF5E-CADA-12A5F950C373}"/>
              </a:ext>
            </a:extLst>
          </p:cNvPr>
          <p:cNvSpPr/>
          <p:nvPr/>
        </p:nvSpPr>
        <p:spPr>
          <a:xfrm>
            <a:off x="3818107" y="982494"/>
            <a:ext cx="2164404" cy="39834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6091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7"/>
            <a:ext cx="12192000" cy="604157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 err="1"/>
              <a:t>DepthShrinker</a:t>
            </a:r>
            <a:r>
              <a:rPr lang="en-US" altLang="ko-KR" sz="2200" b="1" dirty="0"/>
              <a:t>: A New Compression Paradigm Towards Boosting Real-Hardware Efficiency of Compact Neural Networks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3" y="5193172"/>
            <a:ext cx="11526819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하나의 </a:t>
            </a:r>
            <a:r>
              <a:rPr lang="en-US" altLang="ko-KR" sz="2000" b="1" dirty="0"/>
              <a:t>linear </a:t>
            </a:r>
            <a:r>
              <a:rPr lang="ko-KR" altLang="en-US" sz="2000" b="1" dirty="0"/>
              <a:t>한 연산</a:t>
            </a:r>
            <a:r>
              <a:rPr lang="en-US" altLang="ko-KR" sz="2000" b="1" dirty="0"/>
              <a:t>(convolution) </a:t>
            </a:r>
            <a:r>
              <a:rPr lang="ko-KR" altLang="en-US" sz="2000" b="1" dirty="0"/>
              <a:t>으로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합침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병합된 </a:t>
            </a:r>
            <a:r>
              <a:rPr lang="en-US" altLang="ko-KR" sz="2000" b="1" dirty="0"/>
              <a:t>inverted residual block </a:t>
            </a:r>
            <a:r>
              <a:rPr lang="ko-KR" altLang="en-US" sz="2000" b="1" dirty="0"/>
              <a:t>이 기존보다 더 성능이 좋아짐</a:t>
            </a:r>
            <a:endParaRPr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BA98E5-FDE7-58CA-AE7A-616897DE4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841" y="825319"/>
            <a:ext cx="9686318" cy="440149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FBBB8B24-CFE0-AF5E-CADA-12A5F950C373}"/>
              </a:ext>
            </a:extLst>
          </p:cNvPr>
          <p:cNvSpPr/>
          <p:nvPr/>
        </p:nvSpPr>
        <p:spPr>
          <a:xfrm>
            <a:off x="6096000" y="997086"/>
            <a:ext cx="2386746" cy="39542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27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7"/>
            <a:ext cx="12192000" cy="604157"/>
          </a:xfrm>
        </p:spPr>
        <p:txBody>
          <a:bodyPr>
            <a:normAutofit fontScale="90000"/>
          </a:bodyPr>
          <a:lstStyle/>
          <a:p>
            <a:r>
              <a:rPr lang="en-US" altLang="ko-KR" sz="2200" b="1" dirty="0" err="1"/>
              <a:t>DepthShrinker</a:t>
            </a:r>
            <a:r>
              <a:rPr lang="en-US" altLang="ko-KR" sz="2200" b="1" dirty="0"/>
              <a:t>: A New Compression Paradigm Towards Boosting Real-Hardware Efficiency of Compact Neural Networks</a:t>
            </a:r>
            <a:br>
              <a:rPr lang="en-US" altLang="ko-KR" sz="2800" b="1" dirty="0"/>
            </a:b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3" y="5193172"/>
            <a:ext cx="11526819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정확도 감소가 거의 없는 상태에서 최소 </a:t>
            </a:r>
            <a:r>
              <a:rPr lang="en-US" altLang="ko-KR" sz="2000" b="1" dirty="0"/>
              <a:t>1.49 </a:t>
            </a:r>
            <a:r>
              <a:rPr lang="ko-KR" altLang="en-US" sz="2000" b="1" dirty="0"/>
              <a:t>배 빠른 </a:t>
            </a:r>
            <a:r>
              <a:rPr lang="en-US" altLang="ko-KR" sz="2000" b="1" dirty="0"/>
              <a:t>inference </a:t>
            </a:r>
            <a:r>
              <a:rPr lang="ko-KR" altLang="en-US" sz="2000" b="1" dirty="0"/>
              <a:t>속도를 달성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기존의 </a:t>
            </a:r>
            <a:r>
              <a:rPr lang="en-US" altLang="ko-KR" sz="2000" b="1" dirty="0"/>
              <a:t>Pruning </a:t>
            </a:r>
            <a:r>
              <a:rPr lang="ko-KR" altLang="en-US" sz="2000" b="1" dirty="0"/>
              <a:t>기법인 </a:t>
            </a:r>
            <a:r>
              <a:rPr lang="en-US" altLang="ko-KR" sz="2000" b="1" dirty="0" err="1"/>
              <a:t>MetaPruning</a:t>
            </a:r>
            <a:r>
              <a:rPr lang="en-US" altLang="ko-KR" sz="2000" b="1"/>
              <a:t>(SOTA)</a:t>
            </a:r>
            <a:r>
              <a:rPr lang="ko-KR" altLang="en-US" sz="2000" b="1"/>
              <a:t>에 </a:t>
            </a:r>
            <a:r>
              <a:rPr lang="ko-KR" altLang="en-US" sz="2000" b="1" dirty="0"/>
              <a:t>비해 더 빠른 속도와 더 높은 </a:t>
            </a:r>
            <a:r>
              <a:rPr lang="en-US" altLang="ko-KR" sz="2000" b="1" dirty="0"/>
              <a:t>accuracy </a:t>
            </a:r>
            <a:r>
              <a:rPr lang="ko-KR" altLang="en-US" sz="2000" b="1" dirty="0"/>
              <a:t>달성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C3C1C3-D47A-6F3E-72BE-1C610685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334" y="683670"/>
            <a:ext cx="10431331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078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</TotalTime>
  <Words>343</Words>
  <Application>Microsoft Office PowerPoint</Application>
  <PresentationFormat>와이드스크린</PresentationFormat>
  <Paragraphs>36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DepthShrinker: A New Compression Paradigm Towards Boosting Real-Hardware Efficiency of Compact Neural Networks </vt:lpstr>
      <vt:lpstr>DepthShrinker: A New Compression Paradigm Towards Boosting Real-Hardware Efficiency of Compact Neural Networks </vt:lpstr>
      <vt:lpstr>DepthShrinker: A New Compression Paradigm Towards Boosting Real-Hardware Efficiency of Compact Neural Networks </vt:lpstr>
      <vt:lpstr>DepthShrinker: A New Compression Paradigm Towards Boosting Real-Hardware Efficiency of Compact Neural Networks </vt:lpstr>
      <vt:lpstr>DepthShrinker: A New Compression Paradigm Towards Boosting Real-Hardware Efficiency of Compact Neural Networks </vt:lpstr>
      <vt:lpstr>DepthShrinker: A New Compression Paradigm Towards Boosting Real-Hardware Efficiency of Compact Neural Networks </vt:lpstr>
      <vt:lpstr>DepthShrinker: A New Compression Paradigm Towards Boosting Real-Hardware Efficiency of Compact Neural Networks </vt:lpstr>
      <vt:lpstr>DepthShrinker: A New Compression Paradigm Towards Boosting Real-Hardware Efficiency of Compact Neural Networks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형동 박</cp:lastModifiedBy>
  <cp:revision>57</cp:revision>
  <dcterms:created xsi:type="dcterms:W3CDTF">2024-01-20T13:16:05Z</dcterms:created>
  <dcterms:modified xsi:type="dcterms:W3CDTF">2024-03-31T09:22:06Z</dcterms:modified>
</cp:coreProperties>
</file>