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6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3F4C8-A0CE-4262-9D71-1E0996EF7BEF}" v="806" dt="2025-04-24T18:21:3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7468" autoAdjust="0"/>
  </p:normalViewPr>
  <p:slideViewPr>
    <p:cSldViewPr snapToGrid="0">
      <p:cViewPr varScale="1">
        <p:scale>
          <a:sx n="109" d="100"/>
          <a:sy n="109" d="100"/>
        </p:scale>
        <p:origin x="9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Sunghyun Lee, </a:t>
            </a:r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RISC- V 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세팅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&amp; Segmentation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08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281FB-C634-B920-937A-6ACC05D9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Mixed-Precision QNN on RISC-V cores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83ACB7-5A04-E80F-FB00-A64FFAAB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FEEBD2-0398-FC1A-0EBC-DB8E8BD27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102" y="949569"/>
            <a:ext cx="5364598" cy="3311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6F72E8-CB1F-9C62-194B-6D27C96C5639}"/>
              </a:ext>
            </a:extLst>
          </p:cNvPr>
          <p:cNvSpPr txBox="1"/>
          <p:nvPr/>
        </p:nvSpPr>
        <p:spPr>
          <a:xfrm>
            <a:off x="879231" y="4536831"/>
            <a:ext cx="91879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Mixed-precision configuration exploration: </a:t>
            </a:r>
            <a:r>
              <a:rPr lang="ko-KR" altLang="en-US" dirty="0"/>
              <a:t>학습된 신경망 모델을 가져와서 각 레이어의 </a:t>
            </a:r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en-US" altLang="ko-KR" dirty="0"/>
              <a:t>8bit, 4bit, 2bit </a:t>
            </a:r>
            <a:r>
              <a:rPr lang="ko-KR" altLang="en-US" dirty="0"/>
              <a:t>등으로 줄이는 실험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RISC-V toolchain: C </a:t>
            </a:r>
            <a:r>
              <a:rPr lang="ko-KR" altLang="en-US" dirty="0"/>
              <a:t>언어로 작성된 추론 코드를 </a:t>
            </a:r>
            <a:r>
              <a:rPr lang="en-US" altLang="ko-KR" dirty="0"/>
              <a:t>RISC-V ISA</a:t>
            </a:r>
            <a:r>
              <a:rPr lang="ko-KR" altLang="en-US" dirty="0"/>
              <a:t>에 맞게 컴파일해서 하드웨어 시뮬레이터나 실제 칩에서 실행 가능한 실행 파일로 </a:t>
            </a:r>
            <a:r>
              <a:rPr lang="en-US" altLang="ko-KR" dirty="0"/>
              <a:t>.elf</a:t>
            </a:r>
            <a:r>
              <a:rPr lang="ko-KR" altLang="en-US" dirty="0"/>
              <a:t>로 </a:t>
            </a:r>
            <a:r>
              <a:rPr lang="ko-KR" altLang="en-US" dirty="0" err="1"/>
              <a:t>만들어줌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Verilator</a:t>
            </a:r>
            <a:r>
              <a:rPr lang="en-US" altLang="ko-KR" dirty="0"/>
              <a:t> : RTL(Verilog/</a:t>
            </a:r>
            <a:r>
              <a:rPr lang="en-US" altLang="ko-KR" dirty="0" err="1"/>
              <a:t>SystemVerilog</a:t>
            </a:r>
            <a:r>
              <a:rPr lang="en-US" altLang="ko-KR" dirty="0"/>
              <a:t>)</a:t>
            </a:r>
            <a:r>
              <a:rPr lang="ko-KR" altLang="en-US" dirty="0"/>
              <a:t>로 정의된 </a:t>
            </a:r>
            <a:r>
              <a:rPr lang="en-US" altLang="ko-KR" dirty="0"/>
              <a:t>Ibex CPU</a:t>
            </a:r>
            <a:r>
              <a:rPr lang="ko-KR" altLang="en-US" dirty="0"/>
              <a:t>에 커스텀 명령어를 넣은 뒤</a:t>
            </a:r>
            <a:r>
              <a:rPr lang="en-US" altLang="ko-KR" dirty="0"/>
              <a:t>, </a:t>
            </a:r>
            <a:r>
              <a:rPr lang="en-US" altLang="ko-KR" dirty="0" err="1"/>
              <a:t>Verilator</a:t>
            </a:r>
            <a:r>
              <a:rPr lang="ko-KR" altLang="en-US" dirty="0"/>
              <a:t>를 통해 시뮬레이터를 빌드하고</a:t>
            </a:r>
            <a:r>
              <a:rPr lang="en-US" altLang="ko-KR" dirty="0"/>
              <a:t>, .elf</a:t>
            </a:r>
            <a:r>
              <a:rPr lang="ko-KR" altLang="en-US" dirty="0"/>
              <a:t>를 실행해 성능을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942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08537-A0F8-037D-A91C-38DE906C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RISC-V Toolchain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F8D583-70F8-BDCB-FE21-BE190796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84FB9-DF9A-9344-071A-00A26BE7DA00}"/>
              </a:ext>
            </a:extLst>
          </p:cNvPr>
          <p:cNvSpPr txBox="1"/>
          <p:nvPr/>
        </p:nvSpPr>
        <p:spPr>
          <a:xfrm>
            <a:off x="263769" y="1503485"/>
            <a:ext cx="10427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RISC-V Toolchain</a:t>
            </a:r>
            <a:r>
              <a:rPr lang="ko-KR" altLang="en-US" dirty="0"/>
              <a:t>을 기본 상태로 설치하는 것만으로는 논문에서 제안한 커스텀 </a:t>
            </a:r>
            <a:r>
              <a:rPr lang="en-US" altLang="ko-KR" dirty="0"/>
              <a:t>ISA </a:t>
            </a:r>
            <a:r>
              <a:rPr lang="ko-KR" altLang="en-US" dirty="0"/>
              <a:t>명령어를 사용 불가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riscv-opc.h</a:t>
            </a:r>
            <a:r>
              <a:rPr lang="en-US" altLang="ko-KR" dirty="0"/>
              <a:t>, </a:t>
            </a:r>
            <a:r>
              <a:rPr lang="en-US" altLang="ko-KR" dirty="0" err="1"/>
              <a:t>riscv-opc.c</a:t>
            </a:r>
            <a:r>
              <a:rPr lang="en-US" altLang="ko-KR" dirty="0"/>
              <a:t> </a:t>
            </a:r>
            <a:r>
              <a:rPr lang="ko-KR" altLang="en-US" dirty="0"/>
              <a:t>파일을 수정해서 </a:t>
            </a:r>
            <a:r>
              <a:rPr lang="en-US" altLang="ko-KR" dirty="0" err="1"/>
              <a:t>neur_init</a:t>
            </a:r>
            <a:r>
              <a:rPr lang="en-US" altLang="ko-KR" dirty="0"/>
              <a:t>, nn_mac_8b, nn_mac_4b, nn_mac_2b, </a:t>
            </a:r>
            <a:r>
              <a:rPr lang="en-US" altLang="ko-KR" dirty="0" err="1"/>
              <a:t>neur_res</a:t>
            </a:r>
            <a:r>
              <a:rPr lang="en-US" altLang="ko-KR" dirty="0"/>
              <a:t> </a:t>
            </a:r>
            <a:r>
              <a:rPr lang="ko-KR" altLang="en-US" dirty="0"/>
              <a:t>같은 명령어를 정의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RISC-V </a:t>
            </a:r>
            <a:r>
              <a:rPr lang="ko-KR" altLang="en-US" dirty="0"/>
              <a:t>명령어로 작성된 코드를 컴퓨터가 실행할 수 있는 형식</a:t>
            </a:r>
            <a:r>
              <a:rPr lang="en-US" altLang="ko-KR" dirty="0"/>
              <a:t>(.elf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으로 변환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640D4C5-BDEE-F0E6-D942-C69535559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4" y="2980813"/>
            <a:ext cx="4480027" cy="381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F0C99C2-7A4C-281A-D053-3F9C9898D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372" y="3241543"/>
            <a:ext cx="5126074" cy="22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B6DE3-EB5D-4995-F63F-A552EA7E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Verilator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90F194-5F6F-6FBD-9B77-70EFB599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9B503-3A38-BF09-DDD9-1D9B55F919C1}"/>
              </a:ext>
            </a:extLst>
          </p:cNvPr>
          <p:cNvSpPr txBox="1"/>
          <p:nvPr/>
        </p:nvSpPr>
        <p:spPr>
          <a:xfrm>
            <a:off x="430823" y="1450731"/>
            <a:ext cx="10366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커스텀 명령어를 포함한 </a:t>
            </a:r>
            <a:r>
              <a:rPr lang="en-US" altLang="ko-KR" dirty="0"/>
              <a:t>Ibex RISC-V CPU</a:t>
            </a:r>
            <a:r>
              <a:rPr lang="ko-KR" altLang="en-US" dirty="0"/>
              <a:t>를 </a:t>
            </a:r>
            <a:r>
              <a:rPr lang="en-US" altLang="ko-KR" dirty="0"/>
              <a:t>Verilog</a:t>
            </a:r>
            <a:r>
              <a:rPr lang="ko-KR" altLang="en-US" dirty="0"/>
              <a:t>로 정의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Verilator</a:t>
            </a:r>
            <a:r>
              <a:rPr lang="ko-KR" altLang="en-US" dirty="0"/>
              <a:t>를 통해서 </a:t>
            </a:r>
            <a:r>
              <a:rPr lang="en-US" altLang="ko-KR" dirty="0"/>
              <a:t>CPU </a:t>
            </a:r>
            <a:r>
              <a:rPr lang="ko-KR" altLang="en-US" dirty="0"/>
              <a:t>회로를 고속 시뮬레이션 가능한 </a:t>
            </a:r>
            <a:r>
              <a:rPr lang="en-US" altLang="ko-KR" dirty="0"/>
              <a:t>C++ </a:t>
            </a:r>
            <a:r>
              <a:rPr lang="ko-KR" altLang="en-US" dirty="0"/>
              <a:t>코드로 변환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변환된 </a:t>
            </a:r>
            <a:r>
              <a:rPr lang="en-US" altLang="ko-KR" dirty="0"/>
              <a:t>C++ </a:t>
            </a:r>
            <a:r>
              <a:rPr lang="ko-KR" altLang="en-US" dirty="0"/>
              <a:t>코드를 </a:t>
            </a:r>
            <a:r>
              <a:rPr lang="en-US" altLang="ko-KR" dirty="0"/>
              <a:t>g++</a:t>
            </a:r>
            <a:r>
              <a:rPr lang="ko-KR" altLang="en-US" dirty="0"/>
              <a:t>로 컴파일하면</a:t>
            </a:r>
            <a:r>
              <a:rPr lang="en-US" altLang="ko-KR" dirty="0"/>
              <a:t>, </a:t>
            </a:r>
            <a:r>
              <a:rPr lang="ko-KR" altLang="en-US" dirty="0"/>
              <a:t>실행 가능한 시뮬레이터 바이너리가 만들어짐</a:t>
            </a:r>
            <a:endParaRPr lang="en-US" altLang="ko-KR" dirty="0"/>
          </a:p>
          <a:p>
            <a:r>
              <a:rPr lang="en-US" altLang="ko-KR" dirty="0"/>
              <a:t>4.   </a:t>
            </a:r>
            <a:r>
              <a:rPr lang="ko-KR" altLang="en-US" dirty="0"/>
              <a:t>바이너리 파일은 </a:t>
            </a:r>
            <a:r>
              <a:rPr lang="en-US" altLang="ko-KR" dirty="0"/>
              <a:t>RISC-V</a:t>
            </a:r>
            <a:r>
              <a:rPr lang="ko-KR" altLang="en-US" dirty="0"/>
              <a:t>용 </a:t>
            </a:r>
            <a:r>
              <a:rPr lang="en-US" altLang="ko-KR" dirty="0"/>
              <a:t>.elf </a:t>
            </a:r>
            <a:r>
              <a:rPr lang="ko-KR" altLang="en-US" dirty="0"/>
              <a:t>파일을 받아서</a:t>
            </a:r>
            <a:r>
              <a:rPr lang="en-US" altLang="ko-KR" dirty="0"/>
              <a:t>, RISC-V CPU</a:t>
            </a:r>
            <a:r>
              <a:rPr lang="ko-KR" altLang="en-US" dirty="0"/>
              <a:t>를 소프트웨어 상에서 시뮬레이션</a:t>
            </a:r>
            <a:endParaRPr lang="en-US" altLang="ko-KR" dirty="0"/>
          </a:p>
          <a:p>
            <a:r>
              <a:rPr lang="en-US" altLang="ko-KR" dirty="0"/>
              <a:t>5.   </a:t>
            </a:r>
            <a:r>
              <a:rPr lang="ko-KR" altLang="en-US" dirty="0"/>
              <a:t>성능</a:t>
            </a:r>
            <a:r>
              <a:rPr lang="en-US" altLang="ko-KR" dirty="0"/>
              <a:t>(</a:t>
            </a:r>
            <a:r>
              <a:rPr lang="ko-KR" altLang="en-US" dirty="0"/>
              <a:t>사이클 수</a:t>
            </a:r>
            <a:r>
              <a:rPr lang="en-US" altLang="ko-KR" dirty="0"/>
              <a:t>, </a:t>
            </a:r>
            <a:r>
              <a:rPr lang="ko-KR" altLang="en-US" dirty="0"/>
              <a:t>결과 정확도 등</a:t>
            </a:r>
            <a:r>
              <a:rPr lang="en-US" altLang="ko-KR" dirty="0"/>
              <a:t>)</a:t>
            </a:r>
            <a:r>
              <a:rPr lang="ko-KR" altLang="en-US" dirty="0"/>
              <a:t>을 측정</a:t>
            </a:r>
          </a:p>
        </p:txBody>
      </p:sp>
    </p:spTree>
    <p:extLst>
      <p:ext uri="{BB962C8B-B14F-4D97-AF65-F5344CB8AC3E}">
        <p14:creationId xmlns:p14="http://schemas.microsoft.com/office/powerpoint/2010/main" val="4113397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BB10F-6BDB-692F-7639-AF77A46B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진행사항 </a:t>
            </a:r>
            <a:r>
              <a:rPr lang="en-US" altLang="ko-KR" dirty="0"/>
              <a:t>&amp; To 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2A3667-23BC-EF41-9EC0-5DEDDCA8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D4D9B5-4BB9-5DB1-705A-F671090B0D64}"/>
              </a:ext>
            </a:extLst>
          </p:cNvPr>
          <p:cNvSpPr txBox="1"/>
          <p:nvPr/>
        </p:nvSpPr>
        <p:spPr>
          <a:xfrm>
            <a:off x="633046" y="1406769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61B82-CF3F-7CDF-3697-F0A541772FB6}"/>
              </a:ext>
            </a:extLst>
          </p:cNvPr>
          <p:cNvSpPr txBox="1"/>
          <p:nvPr/>
        </p:nvSpPr>
        <p:spPr>
          <a:xfrm>
            <a:off x="633046" y="1846195"/>
            <a:ext cx="9689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Verilator</a:t>
            </a:r>
            <a:r>
              <a:rPr lang="en-US" altLang="ko-KR" dirty="0"/>
              <a:t> </a:t>
            </a:r>
            <a:r>
              <a:rPr lang="ko-KR" altLang="en-US" dirty="0"/>
              <a:t>시뮬레이터가 실행 가능한 상태가 되도록 환경 세팅 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493FD-31B6-91BD-2A20-985214DFE3A0}"/>
              </a:ext>
            </a:extLst>
          </p:cNvPr>
          <p:cNvSpPr txBox="1"/>
          <p:nvPr/>
        </p:nvSpPr>
        <p:spPr>
          <a:xfrm>
            <a:off x="697523" y="2451087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0FB46-129F-6E0D-8C71-6E056766408A}"/>
              </a:ext>
            </a:extLst>
          </p:cNvPr>
          <p:cNvSpPr txBox="1"/>
          <p:nvPr/>
        </p:nvSpPr>
        <p:spPr>
          <a:xfrm>
            <a:off x="633045" y="2963645"/>
            <a:ext cx="9689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Mixed-precision configuration exploration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통해서 </a:t>
            </a:r>
            <a:r>
              <a:rPr lang="en-US" altLang="ko-KR" dirty="0"/>
              <a:t>Quantized Neural Network </a:t>
            </a:r>
            <a:r>
              <a:rPr lang="ko-KR" altLang="en-US" dirty="0"/>
              <a:t>진행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.h </a:t>
            </a:r>
            <a:r>
              <a:rPr lang="ko-KR" altLang="en-US" dirty="0"/>
              <a:t>파일로 변환하여 추론 코드에 포함해서 </a:t>
            </a:r>
            <a:r>
              <a:rPr lang="en-US" altLang="ko-KR" dirty="0"/>
              <a:t>Simulation Framework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079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4EC14BE-4A5D-FD4E-7CCB-60B1571D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375" t="-2573" r="1375" b="2573"/>
          <a:stretch>
            <a:fillRect/>
          </a:stretch>
        </p:blipFill>
        <p:spPr>
          <a:xfrm>
            <a:off x="6181270" y="1309720"/>
            <a:ext cx="2885940" cy="541175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C77AEC-8DD9-DD06-6F26-803E1636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Segmentation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8712A-1B12-3E13-AC30-C14C793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FF0C6-3C14-3B4F-14E0-8152DA5A6DD7}"/>
              </a:ext>
            </a:extLst>
          </p:cNvPr>
          <p:cNvSpPr txBox="1"/>
          <p:nvPr/>
        </p:nvSpPr>
        <p:spPr>
          <a:xfrm>
            <a:off x="429208" y="1656956"/>
            <a:ext cx="630496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Goal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lightweight segmentation </a:t>
            </a:r>
            <a:r>
              <a:rPr lang="ko-KR" altLang="en-US" sz="2000" dirty="0"/>
              <a:t>모델 제안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진행 사항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Iphone13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에서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EdgeSAM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 inference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실시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일부 샘플 이미지에서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masking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품질 저하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정량적 평가 기준 </a:t>
            </a:r>
            <a:r>
              <a:rPr lang="en-US" altLang="ko-KR" sz="2000" dirty="0">
                <a:solidFill>
                  <a:prstClr val="black"/>
                </a:solidFill>
              </a:rPr>
              <a:t>(</a:t>
            </a:r>
            <a:r>
              <a:rPr lang="en-US" altLang="ko-KR" sz="2000" dirty="0" err="1">
                <a:solidFill>
                  <a:prstClr val="black"/>
                </a:solidFill>
              </a:rPr>
              <a:t>mIoU</a:t>
            </a:r>
            <a:r>
              <a:rPr lang="en-US" altLang="ko-KR" sz="2000" dirty="0">
                <a:solidFill>
                  <a:prstClr val="black"/>
                </a:solidFill>
              </a:rPr>
              <a:t> </a:t>
            </a:r>
            <a:r>
              <a:rPr lang="ko-KR" altLang="en-US" sz="2000" dirty="0">
                <a:solidFill>
                  <a:prstClr val="black"/>
                </a:solidFill>
              </a:rPr>
              <a:t>등</a:t>
            </a:r>
            <a:r>
              <a:rPr lang="en-US" altLang="ko-KR" sz="2000" dirty="0">
                <a:solidFill>
                  <a:prstClr val="black"/>
                </a:solidFill>
              </a:rPr>
              <a:t>)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 모색 중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Todo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COCO valid dataset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을 활용한 정확도 평가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EdgeSAM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,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양자화 모델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(Quantized </a:t>
            </a:r>
            <a:r>
              <a:rPr lang="en-US" altLang="ko-KR" sz="2000" dirty="0" err="1">
                <a:solidFill>
                  <a:prstClr val="black"/>
                </a:solidFill>
                <a:latin typeface="Arial"/>
              </a:rPr>
              <a:t>EdgeSAM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또는 </a:t>
            </a:r>
            <a:r>
              <a:rPr lang="en-US" altLang="ko-KR" sz="2000" dirty="0">
                <a:solidFill>
                  <a:prstClr val="black"/>
                </a:solidFill>
                <a:latin typeface="Arial"/>
              </a:rPr>
              <a:t>PTQ4SAM) </a:t>
            </a:r>
            <a:r>
              <a:rPr lang="ko-KR" altLang="en-US" sz="2000" dirty="0">
                <a:solidFill>
                  <a:prstClr val="black"/>
                </a:solidFill>
                <a:latin typeface="Arial"/>
              </a:rPr>
              <a:t>간 성능 비교</a:t>
            </a: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 지표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추론 속도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메모리 사용량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정확도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lvl="2"/>
            <a:endParaRPr lang="en-US" altLang="ko-KR" sz="2000" dirty="0">
              <a:solidFill>
                <a:prstClr val="black"/>
              </a:solidFill>
              <a:latin typeface="Arial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  <a:p>
            <a:pPr lvl="1"/>
            <a:endParaRPr lang="en-US" altLang="ko-KR" sz="20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20F5F7-8F5A-71CB-DB04-81AE43461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786" y="1152330"/>
            <a:ext cx="2958073" cy="560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5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338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RISC- V 세팅 &amp; Segmentation</vt:lpstr>
      <vt:lpstr>Mixed-Precision QNN on RISC-V cores </vt:lpstr>
      <vt:lpstr>RISC-V Toolchain</vt:lpstr>
      <vt:lpstr>Verilator </vt:lpstr>
      <vt:lpstr>진행사항 &amp; To do</vt:lpstr>
      <vt:lpstr>Segmentation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성현 이</cp:lastModifiedBy>
  <cp:revision>1219</cp:revision>
  <dcterms:created xsi:type="dcterms:W3CDTF">2023-03-06T16:32:37Z</dcterms:created>
  <dcterms:modified xsi:type="dcterms:W3CDTF">2025-07-08T13:26:23Z</dcterms:modified>
</cp:coreProperties>
</file>