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270" r:id="rId3"/>
    <p:sldId id="269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C62"/>
    <a:srgbClr val="0066CC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보통 스타일 1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6" autoAdjust="0"/>
    <p:restoredTop sz="83718" autoAdjust="0"/>
  </p:normalViewPr>
  <p:slideViewPr>
    <p:cSldViewPr snapToGrid="0">
      <p:cViewPr>
        <p:scale>
          <a:sx n="64" d="100"/>
          <a:sy n="64" d="100"/>
        </p:scale>
        <p:origin x="222" y="4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2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 err="1">
                <a:solidFill>
                  <a:srgbClr val="002C62"/>
                </a:solidFill>
              </a:rPr>
              <a:t>Suhyeon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32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EoMT</a:t>
            </a:r>
            <a:r>
              <a:rPr lang="en-US" altLang="ko-KR" sz="32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evaluation(2)</a:t>
            </a:r>
            <a:endParaRPr lang="ko-KR" altLang="en-US" sz="32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9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>
                <a:solidFill>
                  <a:srgbClr val="002C62"/>
                </a:solidFill>
              </a:rPr>
              <a:t>1</a:t>
            </a:r>
            <a:r>
              <a:rPr lang="en-US" altLang="ko-KR" b="1" dirty="0">
                <a:solidFill>
                  <a:srgbClr val="002C62"/>
                </a:solidFill>
              </a:rPr>
              <a:t>6</a:t>
            </a:r>
            <a:r>
              <a:rPr lang="ko-KR" altLang="en-US" b="1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01D89-421D-20CC-6D5F-47FC8C6A5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340BEB-8E46-868C-99E7-95D8BC5B3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목표 및 진행사항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E4903-A5AB-F7E3-2412-5136BFF43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0DA4B2-EC6E-F008-6710-245906C12FE5}"/>
              </a:ext>
            </a:extLst>
          </p:cNvPr>
          <p:cNvSpPr txBox="1"/>
          <p:nvPr/>
        </p:nvSpPr>
        <p:spPr>
          <a:xfrm>
            <a:off x="620486" y="1143000"/>
            <a:ext cx="9666514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600" dirty="0"/>
          </a:p>
          <a:p>
            <a:r>
              <a:rPr lang="ko-KR" altLang="en-US" sz="2000" b="1" dirty="0"/>
              <a:t>목표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iOS </a:t>
            </a:r>
            <a:r>
              <a:rPr lang="ko-KR" altLang="en-US" dirty="0"/>
              <a:t>환경에서 </a:t>
            </a:r>
            <a:r>
              <a:rPr lang="en-US" altLang="ko-KR" dirty="0"/>
              <a:t>panoptic segmentation</a:t>
            </a:r>
            <a:r>
              <a:rPr lang="ko-KR" altLang="en-US" dirty="0"/>
              <a:t>이 가능한 </a:t>
            </a:r>
            <a:r>
              <a:rPr lang="en-US" altLang="ko-KR" dirty="0" err="1"/>
              <a:t>EoMT</a:t>
            </a:r>
            <a:r>
              <a:rPr lang="en-US" altLang="ko-KR" dirty="0"/>
              <a:t> </a:t>
            </a:r>
            <a:r>
              <a:rPr lang="ko-KR" altLang="en-US" dirty="0"/>
              <a:t>모델 최적화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1400" dirty="0"/>
              <a:t>Panoptic segmentation:</a:t>
            </a:r>
            <a:r>
              <a:rPr lang="ko-KR" altLang="en-US" sz="1400" dirty="0"/>
              <a:t> 어떤 사물인지</a:t>
            </a:r>
            <a:r>
              <a:rPr lang="en-US" altLang="ko-KR" sz="1400" dirty="0"/>
              <a:t>, </a:t>
            </a:r>
            <a:r>
              <a:rPr lang="ko-KR" altLang="en-US" sz="1400" dirty="0"/>
              <a:t>개별 객체인지를 동시에 구분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400" b="1" dirty="0"/>
          </a:p>
          <a:p>
            <a:pPr>
              <a:lnSpc>
                <a:spcPct val="150000"/>
              </a:lnSpc>
            </a:pPr>
            <a:r>
              <a:rPr lang="ko-KR" altLang="en-US" sz="2000" b="1" dirty="0"/>
              <a:t>진행사항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metric library </a:t>
            </a:r>
            <a:r>
              <a:rPr lang="ko-KR" altLang="en-US" dirty="0"/>
              <a:t>버전 문제 해결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Panoptic quality(PQ)</a:t>
            </a:r>
            <a:r>
              <a:rPr lang="ko-KR" altLang="en-US" dirty="0"/>
              <a:t>를 포함한 평가 및 가시화 코드 작성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b="1" dirty="0"/>
              <a:t>To Do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→ PQ</a:t>
            </a:r>
            <a:r>
              <a:rPr lang="ko-KR" altLang="en-US" dirty="0"/>
              <a:t> 결과값이 모두 </a:t>
            </a:r>
            <a:r>
              <a:rPr lang="en-US" altLang="ko-KR" dirty="0"/>
              <a:t>0</a:t>
            </a:r>
            <a:r>
              <a:rPr lang="ko-KR" altLang="en-US" dirty="0"/>
              <a:t>으로 나오는 문제 해결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Python </a:t>
            </a:r>
            <a:r>
              <a:rPr lang="ko-KR" altLang="en-US" dirty="0"/>
              <a:t>환경의 정상적인 예측 결과와 </a:t>
            </a:r>
            <a:r>
              <a:rPr lang="en-US" altLang="ko-KR" dirty="0"/>
              <a:t>iOS </a:t>
            </a:r>
            <a:r>
              <a:rPr lang="ko-KR" altLang="en-US" dirty="0"/>
              <a:t>환경의 비정상적인 예측 결과를 비교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en-US" altLang="ko-KR" sz="2400" dirty="0"/>
              <a:t>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3672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1ECE-65A9-822D-E974-BF5A422B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4C208D-D7B9-61AB-1AB7-7F38DE396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EoMT</a:t>
            </a:r>
            <a:r>
              <a:rPr lang="en-US" altLang="ko-KR" dirty="0"/>
              <a:t> Model </a:t>
            </a:r>
            <a:r>
              <a:rPr lang="ko-KR" altLang="en-US" dirty="0"/>
              <a:t>추론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1041E0B-3481-B36A-9A3B-29E883750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FE7198-0124-96F4-1A9C-D266FD42C7F4}"/>
              </a:ext>
            </a:extLst>
          </p:cNvPr>
          <p:cNvSpPr txBox="1"/>
          <p:nvPr/>
        </p:nvSpPr>
        <p:spPr>
          <a:xfrm>
            <a:off x="812103" y="1030661"/>
            <a:ext cx="9187961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모델명</a:t>
            </a:r>
            <a:r>
              <a:rPr lang="en-US" altLang="ko-KR" dirty="0"/>
              <a:t>: eomt_small_640_2x   (resolution: 640, epoch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데이터셋</a:t>
            </a:r>
            <a:r>
              <a:rPr lang="en-US" altLang="ko-KR" dirty="0"/>
              <a:t>: COCO validation 2017 – </a:t>
            </a:r>
            <a:r>
              <a:rPr lang="ko-KR" altLang="en-US" dirty="0" err="1"/>
              <a:t>랜덤한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ko-KR" altLang="en-US" dirty="0"/>
              <a:t>개의 이미지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변환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model.jit.trace</a:t>
            </a:r>
            <a:r>
              <a:rPr lang="en-US" altLang="ko-KR" dirty="0"/>
              <a:t>()</a:t>
            </a:r>
            <a:r>
              <a:rPr lang="ko-KR" altLang="en-US" dirty="0"/>
              <a:t>를 사용해서 </a:t>
            </a:r>
            <a:r>
              <a:rPr lang="en-US" altLang="ko-KR" dirty="0" err="1"/>
              <a:t>mlpackage</a:t>
            </a:r>
            <a:r>
              <a:rPr lang="en-US" altLang="ko-KR" dirty="0"/>
              <a:t> </a:t>
            </a:r>
            <a:r>
              <a:rPr lang="ko-KR" altLang="en-US" dirty="0"/>
              <a:t>형식으로 모델을 변환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jit.trace</a:t>
            </a:r>
            <a:r>
              <a:rPr lang="en-US" altLang="ko-KR" dirty="0"/>
              <a:t>(): </a:t>
            </a:r>
            <a:r>
              <a:rPr lang="ko-KR" altLang="en-US" dirty="0"/>
              <a:t>임의의 </a:t>
            </a:r>
            <a:r>
              <a:rPr lang="en-US" altLang="ko-KR" dirty="0"/>
              <a:t>input</a:t>
            </a:r>
            <a:r>
              <a:rPr lang="ko-KR" altLang="en-US" dirty="0"/>
              <a:t>을 모델에 넣었을 때 이루어진 연산을 저장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ko-KR" altLang="en-US" dirty="0"/>
              <a:t>추론</a:t>
            </a:r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 err="1"/>
              <a:t>전처리</a:t>
            </a:r>
            <a:r>
              <a:rPr lang="ko-KR" altLang="en-US" dirty="0"/>
              <a:t> 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이미지 </a:t>
            </a:r>
            <a:r>
              <a:rPr lang="en-US" altLang="ko-KR" dirty="0"/>
              <a:t>640 * 640 </a:t>
            </a:r>
            <a:r>
              <a:rPr lang="ko-KR" altLang="en-US" dirty="0"/>
              <a:t>으로 리사이즈 및 정규화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CoreML input format</a:t>
            </a:r>
            <a:r>
              <a:rPr lang="ko-KR" altLang="en-US" dirty="0"/>
              <a:t>에 맞춰서 변경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 err="1"/>
              <a:t>MultiArray</a:t>
            </a:r>
            <a:r>
              <a:rPr lang="en-US" altLang="ko-KR" dirty="0"/>
              <a:t> (Float32 1 x 3 x 640 x 640)</a:t>
            </a:r>
          </a:p>
          <a:p>
            <a:endParaRPr lang="en-US" altLang="ko-KR" dirty="0"/>
          </a:p>
          <a:p>
            <a:r>
              <a:rPr lang="en-US" altLang="ko-KR" dirty="0"/>
              <a:t>2. Prediction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mlpackage</a:t>
            </a:r>
            <a:r>
              <a:rPr lang="en-US" altLang="ko-KR" dirty="0"/>
              <a:t> </a:t>
            </a:r>
            <a:r>
              <a:rPr lang="ko-KR" altLang="en-US" dirty="0"/>
              <a:t>형식으로 저장된 모델의 추론이 블랙박스로 진행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후처리</a:t>
            </a:r>
            <a:r>
              <a:rPr lang="en-US" altLang="ko-K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Ouput</a:t>
            </a:r>
            <a:r>
              <a:rPr lang="en-US" altLang="ko-KR" dirty="0"/>
              <a:t> </a:t>
            </a:r>
            <a:r>
              <a:rPr lang="ko-KR" altLang="en-US" dirty="0"/>
              <a:t>두 가지를 </a:t>
            </a:r>
            <a:r>
              <a:rPr lang="en-US" altLang="ko-KR" dirty="0"/>
              <a:t>python library</a:t>
            </a:r>
            <a:r>
              <a:rPr lang="ko-KR" altLang="en-US" dirty="0"/>
              <a:t>로 평가하기 위해 바이너리 파일로 저장</a:t>
            </a:r>
            <a:endParaRPr lang="en-US" altLang="ko-KR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mask_logits</a:t>
            </a:r>
            <a:r>
              <a:rPr lang="en-US" altLang="ko-KR" dirty="0"/>
              <a:t> - </a:t>
            </a:r>
            <a:r>
              <a:rPr lang="en-US" altLang="ko-KR" dirty="0" err="1"/>
              <a:t>MultiArray</a:t>
            </a:r>
            <a:r>
              <a:rPr lang="en-US" altLang="ko-KR" dirty="0"/>
              <a:t> (Float32 1 x 200 x 160 x 160)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class_logits</a:t>
            </a:r>
            <a:r>
              <a:rPr lang="en-US" altLang="ko-KR" dirty="0"/>
              <a:t> - </a:t>
            </a:r>
            <a:r>
              <a:rPr lang="en-US" altLang="ko-KR" dirty="0" err="1"/>
              <a:t>MultiArray</a:t>
            </a:r>
            <a:r>
              <a:rPr lang="en-US" altLang="ko-KR" dirty="0"/>
              <a:t> (Float32 1 x 200 x 134)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dirty="0" err="1"/>
              <a:t>업샘플링</a:t>
            </a:r>
            <a:r>
              <a:rPr lang="en-US" altLang="ko-KR" dirty="0"/>
              <a:t>, ID</a:t>
            </a:r>
            <a:r>
              <a:rPr lang="ko-KR" altLang="en-US" dirty="0"/>
              <a:t> </a:t>
            </a:r>
            <a:r>
              <a:rPr lang="en-US" altLang="ko-KR" dirty="0"/>
              <a:t>mapping	</a:t>
            </a:r>
          </a:p>
          <a:p>
            <a:pPr lvl="2"/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97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A20CC-A0D4-F615-278D-CF62C5DD1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70551-ABBB-655A-8C08-9B4217FE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EoMT</a:t>
            </a:r>
            <a:r>
              <a:rPr lang="en-US" altLang="ko-KR" dirty="0"/>
              <a:t> Model </a:t>
            </a:r>
            <a:r>
              <a:rPr lang="ko-KR" altLang="en-US" dirty="0"/>
              <a:t>추론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5DBA8F-6456-FB52-4DA7-22B5C5A1F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38BF6F5-85DF-CDF5-EF06-1BDDBA2DE1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1861" y="1307703"/>
            <a:ext cx="1881188" cy="25082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09DA1F9-EEF8-0D25-7D79-12BA7F1E2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8607" y="4181078"/>
            <a:ext cx="2900363" cy="21752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21757744-7E67-6491-ED08-1952FB232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2618" y="1339849"/>
            <a:ext cx="1881188" cy="2508251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12F1E8D-DDD9-00A7-8FC3-DA4BD405D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3030" y="4181078"/>
            <a:ext cx="2900363" cy="2175272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ECE7AD9-6768-B085-3BFE-6BF52A2FC4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239" y="1339848"/>
            <a:ext cx="1881189" cy="2508252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70828EA-A094-A1A4-9CC7-AE5A03D938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5659" y="4181077"/>
            <a:ext cx="2900363" cy="217527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96B0BC2-94D5-1585-B76D-4DD3EEAF42A3}"/>
              </a:ext>
            </a:extLst>
          </p:cNvPr>
          <p:cNvSpPr txBox="1"/>
          <p:nvPr/>
        </p:nvSpPr>
        <p:spPr>
          <a:xfrm>
            <a:off x="2273968" y="974558"/>
            <a:ext cx="75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9ADC83-63F0-A041-2E49-6B2029C19E6B}"/>
              </a:ext>
            </a:extLst>
          </p:cNvPr>
          <p:cNvSpPr txBox="1"/>
          <p:nvPr/>
        </p:nvSpPr>
        <p:spPr>
          <a:xfrm>
            <a:off x="5354053" y="974558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B76F7C-CDCD-B824-884F-7830944E91BB}"/>
              </a:ext>
            </a:extLst>
          </p:cNvPr>
          <p:cNvSpPr txBox="1"/>
          <p:nvPr/>
        </p:nvSpPr>
        <p:spPr>
          <a:xfrm>
            <a:off x="8998844" y="974558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추론결과</a:t>
            </a:r>
          </a:p>
        </p:txBody>
      </p:sp>
    </p:spTree>
    <p:extLst>
      <p:ext uri="{BB962C8B-B14F-4D97-AF65-F5344CB8AC3E}">
        <p14:creationId xmlns:p14="http://schemas.microsoft.com/office/powerpoint/2010/main" val="4042712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89957-AF92-C998-7402-09C934258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758FC-FE55-7ACF-170F-712525103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EoMT</a:t>
            </a:r>
            <a:r>
              <a:rPr lang="en-US" altLang="ko-KR" dirty="0"/>
              <a:t> Model </a:t>
            </a:r>
            <a:r>
              <a:rPr lang="ko-KR" altLang="en-US" dirty="0"/>
              <a:t>추론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F21D9C-3225-6CCC-7BB1-34A38DA9D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D9A83E9-E9D8-DEA4-4716-61B84E839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7958" y="1793368"/>
            <a:ext cx="1881189" cy="25082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3E3A9A6-3B74-6099-D9B1-43AFA473F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94" y="1793368"/>
            <a:ext cx="1881188" cy="2508251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4A9AE49-6341-E857-BC16-7272ABC25C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7598" y="1796416"/>
            <a:ext cx="1876804" cy="25082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BCDEC1-AC39-01F3-5C1E-EEB928CBB088}"/>
              </a:ext>
            </a:extLst>
          </p:cNvPr>
          <p:cNvSpPr txBox="1"/>
          <p:nvPr/>
        </p:nvSpPr>
        <p:spPr>
          <a:xfrm>
            <a:off x="2261850" y="1241155"/>
            <a:ext cx="757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원본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4439AC-A6C4-4FC6-F327-4BF609772566}"/>
              </a:ext>
            </a:extLst>
          </p:cNvPr>
          <p:cNvSpPr txBox="1"/>
          <p:nvPr/>
        </p:nvSpPr>
        <p:spPr>
          <a:xfrm>
            <a:off x="5341935" y="1241155"/>
            <a:ext cx="233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Ground Truth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B6735-F22D-F1C0-C418-A2F00A4D7568}"/>
              </a:ext>
            </a:extLst>
          </p:cNvPr>
          <p:cNvSpPr txBox="1"/>
          <p:nvPr/>
        </p:nvSpPr>
        <p:spPr>
          <a:xfrm>
            <a:off x="8986726" y="1241155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추론결과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B3818-AD3C-17BC-7189-4723E9F8A0F2}"/>
              </a:ext>
            </a:extLst>
          </p:cNvPr>
          <p:cNvSpPr txBox="1"/>
          <p:nvPr/>
        </p:nvSpPr>
        <p:spPr>
          <a:xfrm>
            <a:off x="2039282" y="4711107"/>
            <a:ext cx="8283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추론 결과 </a:t>
            </a:r>
            <a:r>
              <a:rPr lang="en-US" altLang="ko-KR" dirty="0"/>
              <a:t>PQ</a:t>
            </a:r>
            <a:r>
              <a:rPr lang="ko-KR" altLang="en-US" dirty="0"/>
              <a:t> 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클래스 예측은 높은 신뢰도로 도출되고 있지만 마스크의 공간적 예측 정확도가 </a:t>
            </a:r>
            <a:r>
              <a:rPr lang="en-US" altLang="ko-KR" dirty="0"/>
              <a:t>0</a:t>
            </a:r>
            <a:r>
              <a:rPr lang="ko-KR" altLang="en-US" dirty="0"/>
              <a:t>에 가까워 전체적인 예측이 부정확한 현상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가장자리 노이즈에 대한 오인 </a:t>
            </a:r>
            <a:r>
              <a:rPr lang="en-US" altLang="ko-KR" dirty="0"/>
              <a:t>– </a:t>
            </a:r>
            <a:r>
              <a:rPr lang="ko-KR" altLang="en-US" dirty="0"/>
              <a:t>다수의 잘못된 </a:t>
            </a:r>
            <a:r>
              <a:rPr lang="en-US" altLang="ko-KR" dirty="0"/>
              <a:t>label </a:t>
            </a:r>
            <a:r>
              <a:rPr lang="ko-KR" altLang="en-US" dirty="0"/>
              <a:t>생성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환경에서의 추론 결과 비교 후 클래스 예측 </a:t>
            </a:r>
            <a:r>
              <a:rPr lang="en-US" altLang="ko-KR" dirty="0"/>
              <a:t>head, </a:t>
            </a:r>
            <a:r>
              <a:rPr lang="ko-KR" altLang="en-US" dirty="0"/>
              <a:t>마스크 예측 </a:t>
            </a:r>
            <a:r>
              <a:rPr lang="en-US" altLang="ko-KR" dirty="0"/>
              <a:t>head </a:t>
            </a:r>
            <a:r>
              <a:rPr lang="ko-KR" altLang="en-US" dirty="0"/>
              <a:t>검토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08949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4215</TotalTime>
  <Words>291</Words>
  <Application>Microsoft Office PowerPoint</Application>
  <PresentationFormat>와이드스크린</PresentationFormat>
  <Paragraphs>58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EoMT evaluation(2)</vt:lpstr>
      <vt:lpstr>목표 및 진행사항</vt:lpstr>
      <vt:lpstr>EoMT Model 추론 과정</vt:lpstr>
      <vt:lpstr>EoMT Model 추론 과정</vt:lpstr>
      <vt:lpstr>EoMT Model 추론 과정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Suhyeon</cp:lastModifiedBy>
  <cp:revision>1324</cp:revision>
  <dcterms:created xsi:type="dcterms:W3CDTF">2023-03-06T16:32:37Z</dcterms:created>
  <dcterms:modified xsi:type="dcterms:W3CDTF">2025-09-16T02:02:50Z</dcterms:modified>
</cp:coreProperties>
</file>