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6"/>
  </p:notesMasterIdLst>
  <p:sldIdLst>
    <p:sldId id="256" r:id="rId2"/>
    <p:sldId id="270" r:id="rId3"/>
    <p:sldId id="272" r:id="rId4"/>
    <p:sldId id="27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83718" autoAdjust="0"/>
  </p:normalViewPr>
  <p:slideViewPr>
    <p:cSldViewPr snapToGrid="0">
      <p:cViewPr varScale="1">
        <p:scale>
          <a:sx n="67" d="100"/>
          <a:sy n="67" d="100"/>
        </p:scale>
        <p:origin x="102" y="3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EoMT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evaluation(3)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23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1D89-421D-20CC-6D5F-47FC8C6A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0BEB-8E46-868C-99E7-95D8BC5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 및 진행사항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E4903-A5AB-F7E3-2412-5136BFF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DA4B2-EC6E-F008-6710-245906C12FE5}"/>
              </a:ext>
            </a:extLst>
          </p:cNvPr>
          <p:cNvSpPr txBox="1"/>
          <p:nvPr/>
        </p:nvSpPr>
        <p:spPr>
          <a:xfrm>
            <a:off x="620486" y="1143000"/>
            <a:ext cx="96665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2000" b="1" dirty="0"/>
              <a:t>목표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iOS </a:t>
            </a:r>
            <a:r>
              <a:rPr lang="ko-KR" altLang="en-US" dirty="0"/>
              <a:t>환경에서 </a:t>
            </a:r>
            <a:r>
              <a:rPr lang="en-US" altLang="ko-KR" dirty="0"/>
              <a:t>panoptic segmentation</a:t>
            </a:r>
            <a:r>
              <a:rPr lang="ko-KR" altLang="en-US" dirty="0"/>
              <a:t>이 가능한 </a:t>
            </a: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모델 최적화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Panoptic segmentation:</a:t>
            </a:r>
            <a:r>
              <a:rPr lang="ko-KR" altLang="en-US" sz="1400" dirty="0"/>
              <a:t> 어떤 사물인지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객체인지를 동시에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진행사항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코드 분석 후 평가</a:t>
            </a:r>
            <a:r>
              <a:rPr lang="en-US" altLang="ko-KR" dirty="0"/>
              <a:t> </a:t>
            </a:r>
            <a:r>
              <a:rPr lang="ko-KR" altLang="en-US" dirty="0"/>
              <a:t>코드 및 추론</a:t>
            </a:r>
            <a:r>
              <a:rPr lang="en-US" altLang="ko-KR" dirty="0"/>
              <a:t> </a:t>
            </a:r>
            <a:r>
              <a:rPr lang="ko-KR" altLang="en-US" dirty="0"/>
              <a:t>코드 재작성</a:t>
            </a:r>
            <a:r>
              <a:rPr lang="en-US" altLang="ko-KR" dirty="0"/>
              <a:t>, </a:t>
            </a:r>
            <a:r>
              <a:rPr lang="ko-KR" altLang="en-US" dirty="0"/>
              <a:t>누락된 함수 포함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전보다 이미지와 관련이 있는</a:t>
            </a:r>
            <a:r>
              <a:rPr lang="en-US" altLang="ko-KR" dirty="0"/>
              <a:t> label </a:t>
            </a:r>
            <a:r>
              <a:rPr lang="ko-KR" altLang="en-US" dirty="0"/>
              <a:t>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To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예측 마스크가 치우쳐 보이는 이유 파악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36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9957-AF92-C998-7402-09C93425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758FC-FE55-7ACF-170F-7125251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21D9C-3225-6CCC-7BB1-34A38DA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3818-AD3C-17BC-7189-4723E9F8A0F2}"/>
              </a:ext>
            </a:extLst>
          </p:cNvPr>
          <p:cNvSpPr txBox="1"/>
          <p:nvPr/>
        </p:nvSpPr>
        <p:spPr>
          <a:xfrm>
            <a:off x="2039282" y="4711107"/>
            <a:ext cx="8283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추론 결과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사진</a:t>
            </a:r>
            <a:r>
              <a:rPr lang="en-US" altLang="ko-KR" dirty="0"/>
              <a:t>1 – label : cat 1.00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사진</a:t>
            </a:r>
            <a:r>
              <a:rPr lang="en-US" altLang="ko-KR" dirty="0"/>
              <a:t>2 – label:</a:t>
            </a:r>
            <a:r>
              <a:rPr lang="ko-KR" altLang="en-US" dirty="0"/>
              <a:t> </a:t>
            </a:r>
            <a:r>
              <a:rPr lang="en-US" altLang="ko-KR" dirty="0"/>
              <a:t>house,</a:t>
            </a:r>
            <a:r>
              <a:rPr lang="ko-KR" altLang="en-US" dirty="0"/>
              <a:t> </a:t>
            </a:r>
            <a:r>
              <a:rPr lang="en-US" altLang="ko-KR" dirty="0"/>
              <a:t>pavement-merged,</a:t>
            </a:r>
            <a:r>
              <a:rPr lang="ko-KR" altLang="en-US" dirty="0"/>
              <a:t> </a:t>
            </a:r>
            <a:r>
              <a:rPr lang="en-US" altLang="ko-KR" dirty="0"/>
              <a:t>wall–other merged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사진</a:t>
            </a:r>
            <a:r>
              <a:rPr lang="en-US" altLang="ko-KR" dirty="0"/>
              <a:t>3 – building-other-merged: 0.96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F5E6365-12BC-C938-C4A4-C063913E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1984486"/>
            <a:ext cx="2764219" cy="20731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2AF1A9-5E35-B3D6-97C1-3A39D341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76" y="1984486"/>
            <a:ext cx="2764219" cy="207316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FE50176-564B-212E-4EB5-E5315359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1" y="1974860"/>
            <a:ext cx="3181350" cy="208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94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20CC-A0D4-F615-278D-CF62C5DD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70551-ABBB-655A-8C08-9B4217FE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BA8F-6456-FB52-4DA7-22B5C5A1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73AD4F-5E36-62A9-7FEA-2F9D5ED67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49" y="2469772"/>
            <a:ext cx="2057757" cy="274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8A66A2-8BB3-F4E5-0850-D5A6D7290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772" y="3155690"/>
            <a:ext cx="2743675" cy="2057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293808E-F65A-8AD0-49EF-6C879CA57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013" y="2469772"/>
            <a:ext cx="2743675" cy="2743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5591E1-1DB3-95D2-F869-3E1F07B0E5B4}"/>
              </a:ext>
            </a:extLst>
          </p:cNvPr>
          <p:cNvSpPr txBox="1"/>
          <p:nvPr/>
        </p:nvSpPr>
        <p:spPr>
          <a:xfrm>
            <a:off x="1604043" y="1644553"/>
            <a:ext cx="6687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예측한 쿼리 중 높은 점수를 가진 마스크 점검 </a:t>
            </a:r>
            <a:r>
              <a:rPr lang="en-US" altLang="ko-KR" dirty="0"/>
              <a:t>– </a:t>
            </a:r>
            <a:r>
              <a:rPr lang="ko-KR" altLang="en-US" dirty="0"/>
              <a:t>일부 </a:t>
            </a:r>
            <a:r>
              <a:rPr lang="en-US" altLang="ko-KR" dirty="0"/>
              <a:t>shift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48A1395-EECA-7BB4-5197-97C39A07D3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255" y="2469771"/>
            <a:ext cx="2057757" cy="274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122</Words>
  <Application>Microsoft Office PowerPoint</Application>
  <PresentationFormat>와이드스크린</PresentationFormat>
  <Paragraphs>28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EoMT evaluation(3)</vt:lpstr>
      <vt:lpstr>목표 및 진행사항</vt:lpstr>
      <vt:lpstr>EoMT Model 추론 결과</vt:lpstr>
      <vt:lpstr>EoMT Model 추론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1349</cp:revision>
  <dcterms:created xsi:type="dcterms:W3CDTF">2023-03-06T16:32:37Z</dcterms:created>
  <dcterms:modified xsi:type="dcterms:W3CDTF">2025-09-23T01:49:31Z</dcterms:modified>
</cp:coreProperties>
</file>