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5026" autoAdjust="0"/>
  </p:normalViewPr>
  <p:slideViewPr>
    <p:cSldViewPr snapToGrid="0">
      <p:cViewPr varScale="1">
        <p:scale>
          <a:sx n="79" d="100"/>
          <a:sy n="79" d="100"/>
        </p:scale>
        <p:origin x="826" y="91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CF5D-32DD-430B-AD8A-0399F706F811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8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7194369" y="5471983"/>
            <a:ext cx="3659776" cy="95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C211087 </a:t>
            </a:r>
            <a:r>
              <a:rPr lang="ko-KR" altLang="en-US" b="1" dirty="0">
                <a:solidFill>
                  <a:srgbClr val="002C62"/>
                </a:solidFill>
              </a:rPr>
              <a:t>여희주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7106196" y="5448056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76711" y="2029207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7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10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30456-8397-904B-F33A-7400DBC20BC9}"/>
              </a:ext>
            </a:extLst>
          </p:cNvPr>
          <p:cNvSpPr txBox="1"/>
          <p:nvPr/>
        </p:nvSpPr>
        <p:spPr>
          <a:xfrm>
            <a:off x="1258078" y="3044280"/>
            <a:ext cx="96758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Pruning and Sparsity (Part II)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1AD723-51C3-94F2-DB79-E58E6DED5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832" y="1130377"/>
            <a:ext cx="9686335" cy="3205494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340A16EE-6F9D-A1C9-94AF-B51A6C36CC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/>
              <a:t>Iterative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Pruning</a:t>
            </a:r>
            <a:endParaRPr lang="ko-KR" altLang="en-US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CDBA4-5DD3-1647-5462-0AAA3F182EB7}"/>
              </a:ext>
            </a:extLst>
          </p:cNvPr>
          <p:cNvSpPr txBox="1"/>
          <p:nvPr/>
        </p:nvSpPr>
        <p:spPr>
          <a:xfrm>
            <a:off x="632297" y="4848151"/>
            <a:ext cx="10214043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Fine-tuning </a:t>
            </a:r>
            <a:r>
              <a:rPr lang="ko-KR" altLang="en-US" sz="2400" b="1" dirty="0"/>
              <a:t>→ </a:t>
            </a:r>
            <a:r>
              <a:rPr lang="en-US" altLang="ko-KR" sz="2400" b="1" dirty="0"/>
              <a:t>accuracy</a:t>
            </a:r>
            <a:r>
              <a:rPr lang="ko-KR" altLang="en-US" sz="2400" b="1" dirty="0"/>
              <a:t> 회복</a:t>
            </a:r>
            <a:r>
              <a:rPr lang="en-US" altLang="ko-KR" sz="2400" b="1" dirty="0"/>
              <a:t>, pruning ratio</a:t>
            </a:r>
            <a:r>
              <a:rPr lang="ko-KR" altLang="en-US" sz="2400" b="1" dirty="0"/>
              <a:t>↑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Iterative pruning : pruning</a:t>
            </a:r>
            <a:r>
              <a:rPr lang="ko-KR" altLang="en-US" sz="2400" b="1" dirty="0"/>
              <a:t>→</a:t>
            </a:r>
            <a:r>
              <a:rPr lang="en-US" altLang="ko-KR" sz="2400" b="1" dirty="0"/>
              <a:t>fine-tuning.</a:t>
            </a:r>
            <a:r>
              <a:rPr lang="ko-KR" altLang="en-US" sz="2400" b="1" dirty="0"/>
              <a:t> 매 반복마다 </a:t>
            </a:r>
            <a:r>
              <a:rPr lang="en-US" altLang="ko-KR" sz="2400" b="1" dirty="0"/>
              <a:t>sparsity</a:t>
            </a:r>
            <a:r>
              <a:rPr lang="ko-KR" altLang="en-US" sz="2400" b="1" dirty="0"/>
              <a:t>↑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68708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C141F-397E-D714-C8D5-9A18C5B6811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/>
              <a:t>Support for Sparsity – EIE: Efficient Inference Engine</a:t>
            </a:r>
            <a:endParaRPr lang="ko-KR" altLang="en-US" sz="25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27FCF5-DB21-EF9C-AC31-DEDFE4E19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04" y="980734"/>
            <a:ext cx="8635192" cy="3783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B6317-67CE-1CA2-21D0-509365B9FEA8}"/>
              </a:ext>
            </a:extLst>
          </p:cNvPr>
          <p:cNvSpPr txBox="1"/>
          <p:nvPr/>
        </p:nvSpPr>
        <p:spPr>
          <a:xfrm>
            <a:off x="651753" y="5302300"/>
            <a:ext cx="10214043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Sparse, Compressed Model</a:t>
            </a:r>
            <a:r>
              <a:rPr lang="ko-KR" altLang="en-US" sz="2400" b="1" dirty="0"/>
              <a:t>에 대한 최초의 </a:t>
            </a:r>
            <a:r>
              <a:rPr lang="en-US" altLang="ko-KR" sz="2400" b="1" dirty="0"/>
              <a:t>DNN Accelerator</a:t>
            </a:r>
          </a:p>
        </p:txBody>
      </p:sp>
    </p:spTree>
    <p:extLst>
      <p:ext uri="{BB962C8B-B14F-4D97-AF65-F5344CB8AC3E}">
        <p14:creationId xmlns:p14="http://schemas.microsoft.com/office/powerpoint/2010/main" val="177324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0E49AB-BAC6-58E9-5C52-539702E6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3" y="1889437"/>
            <a:ext cx="5920897" cy="307912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4A7B6D7-C6BD-AE87-01BE-C7D4E68074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/>
              <a:t>Support for Sparsity – EIE: Efficient Inference Engine</a:t>
            </a:r>
            <a:endParaRPr lang="ko-KR" altLang="en-US" sz="25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B89E31-9CC4-43E5-09FB-F076D4705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256" y="652037"/>
            <a:ext cx="4450899" cy="27769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E69656-4DCF-FE1A-BAE8-77115EB1B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280" y="3629001"/>
            <a:ext cx="4496850" cy="277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1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519A-A895-E79F-5DAC-61E4BCDCDD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/>
              <a:t>Support for Sparsity – M:N Sparsity</a:t>
            </a:r>
            <a:endParaRPr lang="ko-KR" altLang="en-US" sz="25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B7A54-07F9-84C3-FF7C-959A328B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36" y="1115798"/>
            <a:ext cx="7676328" cy="462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9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873301-BD2D-3BFD-3486-E1F5FD428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04" y="869777"/>
            <a:ext cx="8920791" cy="469042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051DCF91-AB31-01CF-4ACA-16A350084A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/>
              <a:t>Support for Sparsity – M:N Sparsity</a:t>
            </a:r>
            <a:endParaRPr lang="ko-KR" altLang="en-US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2C0437-AAAE-5DE2-E55C-30FAA471C039}"/>
              </a:ext>
            </a:extLst>
          </p:cNvPr>
          <p:cNvSpPr txBox="1"/>
          <p:nvPr/>
        </p:nvSpPr>
        <p:spPr>
          <a:xfrm>
            <a:off x="749030" y="5700740"/>
            <a:ext cx="10214043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NVIDIA tensor core</a:t>
            </a:r>
            <a:r>
              <a:rPr lang="ko-KR" altLang="en-US" sz="2400" b="1" dirty="0"/>
              <a:t>로의 </a:t>
            </a:r>
            <a:r>
              <a:rPr lang="en-US" altLang="ko-KR" sz="2400" b="1" dirty="0"/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4142731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B4ABA-022C-1259-6827-3D72E13821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/>
              <a:t>Support for Sparsity – M:N Sparsity</a:t>
            </a:r>
            <a:endParaRPr lang="ko-KR" altLang="en-US" sz="25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840878-6A12-F37C-BBE5-9A0D4848E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967111"/>
            <a:ext cx="10288436" cy="4067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CC2898-9C45-D47A-B1B8-FA7A8EB0E667}"/>
              </a:ext>
            </a:extLst>
          </p:cNvPr>
          <p:cNvSpPr txBox="1"/>
          <p:nvPr/>
        </p:nvSpPr>
        <p:spPr>
          <a:xfrm>
            <a:off x="768485" y="5520445"/>
            <a:ext cx="10214043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성능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저하 없이 </a:t>
            </a:r>
            <a:r>
              <a:rPr lang="en-US" altLang="ko-KR" sz="2400" b="1" dirty="0"/>
              <a:t>speed up</a:t>
            </a:r>
          </a:p>
        </p:txBody>
      </p:sp>
    </p:spTree>
    <p:extLst>
      <p:ext uri="{BB962C8B-B14F-4D97-AF65-F5344CB8AC3E}">
        <p14:creationId xmlns:p14="http://schemas.microsoft.com/office/powerpoint/2010/main" val="69608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1520"/>
          </a:xfrm>
        </p:spPr>
        <p:txBody>
          <a:bodyPr>
            <a:normAutofit/>
          </a:bodyPr>
          <a:lstStyle/>
          <a:p>
            <a:r>
              <a:rPr lang="en-US" altLang="ko-KR" sz="2500" b="1" dirty="0"/>
              <a:t>Pruning Ratio</a:t>
            </a:r>
            <a:endParaRPr lang="ko-KR" altLang="en-US" sz="25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47E7EB-3386-698F-230F-D4A8F2F26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40" y="916796"/>
            <a:ext cx="10709519" cy="3701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0E0600-F2FD-6D90-1CAA-337D3123A1D4}"/>
              </a:ext>
            </a:extLst>
          </p:cNvPr>
          <p:cNvSpPr txBox="1"/>
          <p:nvPr/>
        </p:nvSpPr>
        <p:spPr>
          <a:xfrm>
            <a:off x="673146" y="4897876"/>
            <a:ext cx="8607041" cy="1452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Non-uniform pruning &gt; uniform shrinking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⇒ 각 </a:t>
            </a:r>
            <a:r>
              <a:rPr lang="en-US" altLang="ko-KR" sz="2400" b="1" dirty="0"/>
              <a:t>layer </a:t>
            </a:r>
            <a:r>
              <a:rPr lang="ko-KR" altLang="en-US" sz="2400" b="1" dirty="0"/>
              <a:t>별 </a:t>
            </a:r>
            <a:r>
              <a:rPr lang="en-US" altLang="ko-KR" sz="2400" b="1" dirty="0"/>
              <a:t>pruning ratio</a:t>
            </a:r>
            <a:r>
              <a:rPr lang="ko-KR" altLang="en-US" sz="2400" b="1" dirty="0"/>
              <a:t>를 어떻게 정할 것인가</a:t>
            </a:r>
            <a:r>
              <a:rPr lang="en-US" altLang="ko-KR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55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E6E3C-3B21-57B1-046D-CF20A8F35AC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/>
              <a:t>Pruning Ratio – Sensitivity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analysis</a:t>
            </a:r>
            <a:endParaRPr lang="ko-KR" altLang="en-US" sz="2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792C8A-D37E-A36B-B8C8-800F25CD9BFB}"/>
                  </a:ext>
                </a:extLst>
              </p:cNvPr>
              <p:cNvSpPr txBox="1"/>
              <p:nvPr/>
            </p:nvSpPr>
            <p:spPr>
              <a:xfrm>
                <a:off x="719846" y="4128305"/>
                <a:ext cx="9628585" cy="22511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400" b="1" dirty="0"/>
                  <a:t>Layer</a:t>
                </a:r>
                <a:r>
                  <a:rPr lang="ko-KR" alt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선택</a:t>
                </a:r>
                <a:endParaRPr lang="en-US" altLang="ko-KR" sz="2400" b="1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400" b="1" dirty="0"/>
                  <a:t>Pruning ratio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</m:e>
                    </m:d>
                  </m:oMath>
                </a14:m>
                <a:r>
                  <a:rPr lang="ko-KR" altLang="en-US" sz="2400" b="1" dirty="0"/>
                  <a:t>로 </a:t>
                </a:r>
                <a:r>
                  <a:rPr lang="en-US" altLang="ko-KR" sz="2400" b="1" dirty="0"/>
                  <a:t>Layer</a:t>
                </a:r>
                <a:r>
                  <a:rPr lang="ko-KR" alt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pruning</a:t>
                </a:r>
                <a:r>
                  <a:rPr lang="ko-KR" altLang="en-US" sz="2400" b="1" dirty="0"/>
                  <a:t> </a:t>
                </a:r>
                <a:endParaRPr lang="en-US" altLang="ko-KR" sz="2400" b="1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2400" b="1" dirty="0"/>
                  <a:t>각</a:t>
                </a:r>
                <a:r>
                  <a:rPr lang="en-US" altLang="ko-KR" sz="2400" b="1" dirty="0"/>
                  <a:t> pruning ratio</a:t>
                </a:r>
                <a:r>
                  <a:rPr lang="ko-KR" altLang="en-US" sz="2400" b="1" dirty="0"/>
                  <a:t>별 </a:t>
                </a:r>
                <a:r>
                  <a:rPr lang="en-US" altLang="ko-KR" sz="2400" b="1" dirty="0"/>
                  <a:t>Accuracy </a:t>
                </a:r>
                <a:r>
                  <a:rPr lang="ko-KR" altLang="en-US" sz="2400" b="1" dirty="0"/>
                  <a:t>감소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𝑨𝒄𝒄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측정</a:t>
                </a:r>
                <a:endParaRPr lang="en-US" altLang="ko-KR" sz="2400" b="1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2400" b="1" dirty="0"/>
                  <a:t>모든 </a:t>
                </a:r>
                <a:r>
                  <a:rPr lang="en-US" altLang="ko-KR" sz="2400" b="1" dirty="0"/>
                  <a:t>layer</a:t>
                </a:r>
                <a:r>
                  <a:rPr lang="ko-KR" altLang="en-US" sz="2400" b="1" dirty="0"/>
                  <a:t>에 반복</a:t>
                </a:r>
                <a:endParaRPr lang="en-US" altLang="ko-KR" sz="2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792C8A-D37E-A36B-B8C8-800F25CD9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46" y="4128305"/>
                <a:ext cx="9628585" cy="2251129"/>
              </a:xfrm>
              <a:prstGeom prst="rect">
                <a:avLst/>
              </a:prstGeom>
              <a:blipFill>
                <a:blip r:embed="rId2"/>
                <a:stretch>
                  <a:fillRect l="-1139" b="-65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3F2D0546-4E4D-0991-5B6D-AFE017EDC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30" y="637805"/>
            <a:ext cx="9240540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9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E6E3C-3B21-57B1-046D-CF20A8F35AC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/>
              <a:t>Pruning Ratio – Sensitivity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analysis</a:t>
            </a:r>
            <a:endParaRPr lang="ko-KR" altLang="en-US" sz="2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92C8A-D37E-A36B-B8C8-800F25CD9BFB}"/>
              </a:ext>
            </a:extLst>
          </p:cNvPr>
          <p:cNvSpPr txBox="1"/>
          <p:nvPr/>
        </p:nvSpPr>
        <p:spPr>
          <a:xfrm>
            <a:off x="632297" y="4848151"/>
            <a:ext cx="9628585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전체 </a:t>
            </a:r>
            <a:r>
              <a:rPr lang="en-US" altLang="ko-KR" sz="2400" b="1" dirty="0"/>
              <a:t>pruning ratio</a:t>
            </a:r>
            <a:r>
              <a:rPr lang="ko-KR" altLang="en-US" sz="2400" b="1" dirty="0"/>
              <a:t>가 만족되는 </a:t>
            </a:r>
            <a:r>
              <a:rPr lang="en-US" altLang="ko-KR" sz="2400" b="1" dirty="0"/>
              <a:t>threshold T </a:t>
            </a:r>
            <a:r>
              <a:rPr lang="ko-KR" altLang="en-US" sz="2400" b="1" dirty="0"/>
              <a:t>설정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Layer </a:t>
            </a:r>
            <a:r>
              <a:rPr lang="ko-KR" altLang="en-US" sz="2400" b="1" dirty="0"/>
              <a:t>간의 </a:t>
            </a:r>
            <a:r>
              <a:rPr lang="en-US" altLang="ko-KR" sz="2400" b="1" dirty="0"/>
              <a:t>interaction </a:t>
            </a:r>
            <a:r>
              <a:rPr lang="ko-KR" altLang="en-US" sz="2400" b="1" dirty="0"/>
              <a:t>고려</a:t>
            </a:r>
            <a:r>
              <a:rPr lang="en-US" altLang="ko-KR" sz="2400" b="1" dirty="0"/>
              <a:t>X </a:t>
            </a:r>
            <a:r>
              <a:rPr lang="ko-KR" altLang="en-US" sz="2400" b="1" dirty="0"/>
              <a:t>→ 최적은 아님</a:t>
            </a:r>
            <a:endParaRPr lang="en-US" altLang="ko-KR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A02D32-15B7-9AE2-8537-9E21B27F3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880886"/>
            <a:ext cx="9078592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2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63A10-AE33-C99C-0BBD-2C6FADCD54C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/>
              <a:t>Pruning Ratio – AMC: </a:t>
            </a:r>
            <a:r>
              <a:rPr lang="en-US" altLang="ko-KR" sz="2500" b="1" dirty="0" err="1"/>
              <a:t>AutoML</a:t>
            </a:r>
            <a:r>
              <a:rPr lang="en-US" altLang="ko-KR" sz="2500" b="1" dirty="0"/>
              <a:t> for Model Compression</a:t>
            </a:r>
            <a:endParaRPr lang="ko-KR" altLang="en-US" sz="25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376381-B685-A812-242C-031A6F8CC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452" y="689205"/>
            <a:ext cx="6647095" cy="33967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235DAB-2F0D-D479-3853-F23393015E09}"/>
                  </a:ext>
                </a:extLst>
              </p:cNvPr>
              <p:cNvSpPr txBox="1"/>
              <p:nvPr/>
            </p:nvSpPr>
            <p:spPr>
              <a:xfrm>
                <a:off x="622570" y="4085989"/>
                <a:ext cx="10418324" cy="2751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b="1" dirty="0"/>
                  <a:t>강화학습 관점에서 </a:t>
                </a:r>
                <a:r>
                  <a:rPr lang="en-US" altLang="ko-KR" sz="2000" b="1" dirty="0"/>
                  <a:t>pruning </a:t>
                </a:r>
                <a:r>
                  <a:rPr lang="ko-KR" altLang="en-US" sz="2000" b="1" dirty="0"/>
                  <a:t>해결</a:t>
                </a:r>
                <a:endParaRPr lang="en-US" altLang="ko-KR" sz="20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State : 11 features (layer </a:t>
                </a:r>
                <a:r>
                  <a:rPr lang="ko-KR" altLang="en-US" sz="2000" b="1" dirty="0"/>
                  <a:t>인덱스</a:t>
                </a:r>
                <a:r>
                  <a:rPr lang="en-US" altLang="ko-KR" sz="2000" b="1" dirty="0"/>
                  <a:t>, channel </a:t>
                </a:r>
                <a:r>
                  <a:rPr lang="ko-KR" altLang="en-US" sz="2000" b="1" dirty="0"/>
                  <a:t>수</a:t>
                </a:r>
                <a:r>
                  <a:rPr lang="en-US" altLang="ko-KR" sz="2000" b="1" dirty="0"/>
                  <a:t>, kernel </a:t>
                </a:r>
                <a:r>
                  <a:rPr lang="ko-KR" altLang="en-US" sz="2000" b="1" dirty="0"/>
                  <a:t>크기</a:t>
                </a:r>
                <a:r>
                  <a:rPr lang="en-US" altLang="ko-KR" sz="2000" b="1" dirty="0"/>
                  <a:t>, FLOP…)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Action : pruning ratio </a:t>
                </a:r>
                <a:r>
                  <a:rPr lang="ko-KR" altLang="en-US" sz="2000" b="1" dirty="0"/>
                  <a:t>실수</a:t>
                </a:r>
                <a:r>
                  <a:rPr lang="en-US" altLang="ko-KR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Agent : DDPG</a:t>
                </a:r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agent</a:t>
                </a:r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(</a:t>
                </a:r>
                <a:r>
                  <a:rPr lang="ko-KR" altLang="en-US" sz="2000" b="1" dirty="0"/>
                  <a:t>강화 학습 알고리즘</a:t>
                </a:r>
                <a:r>
                  <a:rPr lang="en-US" altLang="ko-KR" sz="2000" b="1" dirty="0"/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Reward</a:t>
                </a:r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:</a:t>
                </a:r>
                <a:r>
                  <a:rPr lang="ko-KR" alt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={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𝑬𝒓𝒓𝒐𝒓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,     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𝒊𝒇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𝒔𝒂𝒕𝒊𝒔𝒇𝒊𝒆𝒔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𝒄𝒐𝒏𝒔𝒕𝒓𝒂𝒊𝒏𝒕𝒔</m:t>
                          </m:r>
                        </m:e>
                      </m:mr>
                      <m:m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             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𝒊𝒇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𝒏𝒐𝒕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         </m:t>
                          </m:r>
                        </m:e>
                      </m:mr>
                    </m:m>
                  </m:oMath>
                </a14:m>
                <a:endParaRPr lang="en-US" altLang="ko-KR" sz="20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235DAB-2F0D-D479-3853-F23393015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70" y="4085989"/>
                <a:ext cx="10418324" cy="2751651"/>
              </a:xfrm>
              <a:prstGeom prst="rect">
                <a:avLst/>
              </a:prstGeom>
              <a:blipFill>
                <a:blip r:embed="rId3"/>
                <a:stretch>
                  <a:fillRect l="-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12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7EE59E-88DD-3E48-12F4-1F3A8F845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41" y="1854490"/>
            <a:ext cx="9701719" cy="3149021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B21E4EA-A90C-A579-D03D-D61E14C722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/>
              <a:t>Pruning Ratio – AMC: </a:t>
            </a:r>
            <a:r>
              <a:rPr lang="en-US" altLang="ko-KR" sz="2500" b="1" dirty="0" err="1"/>
              <a:t>AutoML</a:t>
            </a:r>
            <a:r>
              <a:rPr lang="en-US" altLang="ko-KR" sz="2500" b="1" dirty="0"/>
              <a:t> for Model Compression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6482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6FEF8-EB1D-09B8-477B-21094EE0104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/>
              <a:t>Pruning Ratio – </a:t>
            </a:r>
            <a:r>
              <a:rPr lang="en-US" altLang="ko-KR" sz="2500" b="1" dirty="0" err="1"/>
              <a:t>NetAdapt</a:t>
            </a:r>
            <a:endParaRPr lang="ko-KR" altLang="en-US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A5FDB-3DB8-3796-8FC0-021798AE6123}"/>
              </a:ext>
            </a:extLst>
          </p:cNvPr>
          <p:cNvSpPr txBox="1"/>
          <p:nvPr/>
        </p:nvSpPr>
        <p:spPr>
          <a:xfrm>
            <a:off x="632297" y="4848151"/>
            <a:ext cx="10214043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Rule-based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iterative/progressive method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Global resource constraint </a:t>
            </a:r>
            <a:r>
              <a:rPr lang="ko-KR" altLang="en-US" sz="2400" b="1" dirty="0"/>
              <a:t>만족하는 </a:t>
            </a:r>
            <a:r>
              <a:rPr lang="en-US" altLang="ko-KR" sz="2400" b="1" dirty="0"/>
              <a:t>layer</a:t>
            </a:r>
            <a:r>
              <a:rPr lang="ko-KR" altLang="en-US" sz="2400" b="1" dirty="0"/>
              <a:t>별 </a:t>
            </a:r>
            <a:r>
              <a:rPr lang="en-US" altLang="ko-KR" sz="2400" b="1" dirty="0"/>
              <a:t>pruning ratio </a:t>
            </a:r>
            <a:r>
              <a:rPr lang="ko-KR" altLang="en-US" sz="2400" b="1" dirty="0"/>
              <a:t>탐색</a:t>
            </a:r>
            <a:endParaRPr lang="en-US" altLang="ko-KR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9DC588-57C3-1F64-7AB7-969FE96E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1245412"/>
            <a:ext cx="686848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8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6FEF8-EB1D-09B8-477B-21094EE0104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/>
              <a:t>Pruning Ratio – </a:t>
            </a:r>
            <a:r>
              <a:rPr lang="en-US" altLang="ko-KR" sz="2500" b="1" dirty="0" err="1"/>
              <a:t>NetAdapt</a:t>
            </a:r>
            <a:endParaRPr lang="ko-KR" altLang="en-US" sz="25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7163D3-5C32-1735-B1FF-F4896C8CC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8" y="981867"/>
            <a:ext cx="10088383" cy="31627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3A5FDB-3DB8-3796-8FC0-021798AE6123}"/>
                  </a:ext>
                </a:extLst>
              </p:cNvPr>
              <p:cNvSpPr txBox="1"/>
              <p:nvPr/>
            </p:nvSpPr>
            <p:spPr>
              <a:xfrm>
                <a:off x="622569" y="4381224"/>
                <a:ext cx="10214043" cy="2790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2400" b="1" dirty="0"/>
                  <a:t>각</a:t>
                </a:r>
                <a:r>
                  <a:rPr lang="en-US" altLang="ko-KR" sz="2400" b="1" dirty="0"/>
                  <a:t>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ko-KR" altLang="en-US" sz="2400" b="1" dirty="0"/>
                  <a:t>에 대해 </a:t>
                </a:r>
                <a14:m>
                  <m:oMath xmlns:m="http://schemas.openxmlformats.org/officeDocument/2006/math"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ko-KR" altLang="en-US" sz="2400" b="1" dirty="0"/>
                  <a:t>만큼 </a:t>
                </a:r>
                <a:r>
                  <a:rPr lang="en-US" altLang="ko-KR" sz="2400" b="1" dirty="0"/>
                  <a:t>latency</a:t>
                </a:r>
                <a:r>
                  <a:rPr lang="ko-KR" altLang="en-US" sz="2400" b="1" dirty="0"/>
                  <a:t>를 감소시키도록 </a:t>
                </a:r>
                <a:r>
                  <a:rPr lang="en-US" altLang="ko-KR" sz="2400" b="1" dirty="0"/>
                  <a:t>pruning </a:t>
                </a:r>
                <a:r>
                  <a:rPr lang="ko-KR" altLang="en-US" sz="2400" b="1" dirty="0"/>
                  <a:t>진행</a:t>
                </a:r>
                <a:endParaRPr lang="en-US" altLang="ko-KR" sz="2400" b="1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400" b="1" dirty="0"/>
                  <a:t>Short-term fine-tune(10k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iterations) </a:t>
                </a:r>
                <a:r>
                  <a:rPr lang="ko-KR" altLang="en-US" sz="2400" b="1" dirty="0"/>
                  <a:t>후 </a:t>
                </a:r>
                <a:r>
                  <a:rPr lang="en-US" altLang="ko-KR" sz="2400" b="1" dirty="0"/>
                  <a:t>Accuracy </a:t>
                </a:r>
                <a:r>
                  <a:rPr lang="ko-KR" altLang="en-US" sz="2400" b="1" dirty="0"/>
                  <a:t>측정</a:t>
                </a:r>
                <a:endParaRPr lang="en-US" altLang="ko-KR" sz="2400" b="1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2400" b="1" dirty="0"/>
                  <a:t>가장 높은 </a:t>
                </a:r>
                <a:r>
                  <a:rPr lang="en-US" altLang="ko-KR" sz="2400" b="1" dirty="0"/>
                  <a:t>accuracy</a:t>
                </a:r>
                <a:r>
                  <a:rPr lang="ko-KR" altLang="en-US" sz="2400" b="1" dirty="0"/>
                  <a:t>를 가지는</a:t>
                </a:r>
                <a:r>
                  <a:rPr lang="en-US" altLang="ko-KR" sz="2400" b="1" dirty="0"/>
                  <a:t> layer </a:t>
                </a:r>
                <a:r>
                  <a:rPr lang="en-US" altLang="ko-KR" sz="2400" b="1" dirty="0" err="1"/>
                  <a:t>prun</a:t>
                </a:r>
                <a:endParaRPr lang="en-US" altLang="ko-KR" sz="2400" b="1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2400" b="1" dirty="0"/>
                  <a:t>전체</a:t>
                </a:r>
                <a:r>
                  <a:rPr lang="en-US" altLang="ko-KR" sz="2400" b="1" dirty="0"/>
                  <a:t> latency </a:t>
                </a:r>
                <a:r>
                  <a:rPr lang="ko-KR" altLang="en-US" sz="2400" b="1" dirty="0"/>
                  <a:t>감소가 만족될 때까지 반복</a:t>
                </a:r>
                <a:endParaRPr lang="en-US" altLang="ko-KR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3A5FDB-3DB8-3796-8FC0-021798AE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69" y="4381224"/>
                <a:ext cx="10214043" cy="2790957"/>
              </a:xfrm>
              <a:prstGeom prst="rect">
                <a:avLst/>
              </a:prstGeom>
              <a:blipFill>
                <a:blip r:embed="rId3"/>
                <a:stretch>
                  <a:fillRect l="-1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09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90667-DA52-BBF7-9904-A7F00DBB0A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/>
              <a:t>Pruning Ratio – </a:t>
            </a:r>
            <a:r>
              <a:rPr lang="en-US" altLang="ko-KR" sz="2500" b="1" dirty="0" err="1"/>
              <a:t>NetAdapt</a:t>
            </a:r>
            <a:endParaRPr lang="ko-KR" altLang="en-US" sz="25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8D409E-66EA-9E02-7836-01E1CF1F1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88" y="1528497"/>
            <a:ext cx="8764223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9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293</Words>
  <Application>Microsoft Office PowerPoint</Application>
  <PresentationFormat>와이드스크린</PresentationFormat>
  <Paragraphs>43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PowerPoint 프레젠테이션</vt:lpstr>
      <vt:lpstr>Pruning Ratio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여희주</cp:lastModifiedBy>
  <cp:revision>70</cp:revision>
  <dcterms:created xsi:type="dcterms:W3CDTF">2024-01-20T13:16:05Z</dcterms:created>
  <dcterms:modified xsi:type="dcterms:W3CDTF">2024-07-09T20:08:05Z</dcterms:modified>
</cp:coreProperties>
</file>