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92" r:id="rId13"/>
    <p:sldId id="289" r:id="rId14"/>
    <p:sldId id="29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BBB6D-BA1C-4E8B-8E57-8669FB3DD2D1}" v="96" dt="2024-02-04T17:43:5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30"/>
  </p:normalViewPr>
  <p:slideViewPr>
    <p:cSldViewPr snapToGrid="0">
      <p:cViewPr varScale="1">
        <p:scale>
          <a:sx n="118" d="100"/>
          <a:sy n="11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희주" userId="d89d3b07-19a9-45b3-bb1f-7ed9abf95612" providerId="ADAL" clId="{92BBBB6D-BA1C-4E8B-8E57-8669FB3DD2D1}"/>
    <pc:docChg chg="undo custSel delSld modSld">
      <pc:chgData name="여희주" userId="d89d3b07-19a9-45b3-bb1f-7ed9abf95612" providerId="ADAL" clId="{92BBBB6D-BA1C-4E8B-8E57-8669FB3DD2D1}" dt="2024-02-04T17:58:40.037" v="3598" actId="1076"/>
      <pc:docMkLst>
        <pc:docMk/>
      </pc:docMkLst>
      <pc:sldChg chg="addSp delSp modSp mod">
        <pc:chgData name="여희주" userId="d89d3b07-19a9-45b3-bb1f-7ed9abf95612" providerId="ADAL" clId="{92BBBB6D-BA1C-4E8B-8E57-8669FB3DD2D1}" dt="2024-02-04T17:37:08.604" v="3013" actId="1076"/>
        <pc:sldMkLst>
          <pc:docMk/>
          <pc:sldMk cId="1443329755" sldId="257"/>
        </pc:sldMkLst>
        <pc:spChg chg="mod">
          <ac:chgData name="여희주" userId="d89d3b07-19a9-45b3-bb1f-7ed9abf95612" providerId="ADAL" clId="{92BBBB6D-BA1C-4E8B-8E57-8669FB3DD2D1}" dt="2024-02-04T17:14:40.135" v="2834" actId="20577"/>
          <ac:spMkLst>
            <pc:docMk/>
            <pc:sldMk cId="1443329755" sldId="257"/>
            <ac:spMk id="2" creationId="{8800C61D-DE4D-25BD-8F3C-48F24FB3D733}"/>
          </ac:spMkLst>
        </pc:spChg>
        <pc:spChg chg="add mod">
          <ac:chgData name="여희주" userId="d89d3b07-19a9-45b3-bb1f-7ed9abf95612" providerId="ADAL" clId="{92BBBB6D-BA1C-4E8B-8E57-8669FB3DD2D1}" dt="2024-02-04T17:33:44.834" v="2851" actId="1076"/>
          <ac:spMkLst>
            <pc:docMk/>
            <pc:sldMk cId="1443329755" sldId="257"/>
            <ac:spMk id="4" creationId="{B5925ACD-AAB1-8B40-C322-00A627BB2379}"/>
          </ac:spMkLst>
        </pc:spChg>
        <pc:spChg chg="add mod">
          <ac:chgData name="여희주" userId="d89d3b07-19a9-45b3-bb1f-7ed9abf95612" providerId="ADAL" clId="{92BBBB6D-BA1C-4E8B-8E57-8669FB3DD2D1}" dt="2024-02-04T17:36:59.117" v="3012" actId="20577"/>
          <ac:spMkLst>
            <pc:docMk/>
            <pc:sldMk cId="1443329755" sldId="257"/>
            <ac:spMk id="5" creationId="{1C74AF8F-D91E-E748-2415-9A96BCDA2401}"/>
          </ac:spMkLst>
        </pc:spChg>
        <pc:spChg chg="del">
          <ac:chgData name="여희주" userId="d89d3b07-19a9-45b3-bb1f-7ed9abf95612" providerId="ADAL" clId="{92BBBB6D-BA1C-4E8B-8E57-8669FB3DD2D1}" dt="2024-02-04T17:14:47.437" v="2837" actId="478"/>
          <ac:spMkLst>
            <pc:docMk/>
            <pc:sldMk cId="1443329755" sldId="257"/>
            <ac:spMk id="13" creationId="{7BFCB3C5-1F50-9258-A6C6-516E4DCC9C8B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7" creationId="{1216EC43-1C40-4B79-1976-578C0C7AA9D0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8" creationId="{0C35EB05-CEAF-CE0B-FCD8-3D325570974B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9" creationId="{7784805D-3762-8D55-3066-AFD0786B7FD6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0" creationId="{71DECD1E-9B2B-9EE2-400A-754B5E04199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1" creationId="{2543F4F1-71DE-AC29-AF0D-75DED98B0D6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2" creationId="{0D21C634-AAE7-F202-F52F-7FD07FAE824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3" creationId="{A05B4935-0CFC-6940-8DEB-93FDEA98F9DD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4" creationId="{D374FD47-DB1E-69BE-0B60-BE3484761A63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5" creationId="{173F1A5B-F149-6498-F43C-D93D942531B7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6" creationId="{76DA3040-EB45-967B-57A1-DF52EC18C31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7" creationId="{1471C576-D44F-9F97-C30D-6D2DBE571FDE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8" creationId="{E78A0ADB-C2C5-3846-0723-930DDD43260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9" creationId="{B2827D42-6216-DDEF-EF73-89635F69A0D5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0" creationId="{AAF123F5-25C1-8065-A6DC-E1F1854CA9C5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1" creationId="{C6953CA1-F8D8-ADC3-2495-091A17F185B6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2" creationId="{62A1D496-EB09-F959-9117-F4CE43185E8A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3" creationId="{41854051-4FEF-D5D5-E3A8-77A1FF92181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5" creationId="{0C30F385-6DE7-345A-300D-BC07558BBA42}"/>
          </ac:spMkLst>
        </pc:spChg>
        <pc:spChg chg="del">
          <ac:chgData name="여희주" userId="d89d3b07-19a9-45b3-bb1f-7ed9abf95612" providerId="ADAL" clId="{92BBBB6D-BA1C-4E8B-8E57-8669FB3DD2D1}" dt="2024-02-04T17:14:42.568" v="2835" actId="478"/>
          <ac:spMkLst>
            <pc:docMk/>
            <pc:sldMk cId="1443329755" sldId="257"/>
            <ac:spMk id="71" creationId="{5DA7FF44-5871-CF50-19FD-4194C1C56172}"/>
          </ac:spMkLst>
        </pc:spChg>
        <pc:picChg chg="del">
          <ac:chgData name="여희주" userId="d89d3b07-19a9-45b3-bb1f-7ed9abf95612" providerId="ADAL" clId="{92BBBB6D-BA1C-4E8B-8E57-8669FB3DD2D1}" dt="2024-02-04T17:14:47.437" v="2837" actId="478"/>
          <ac:picMkLst>
            <pc:docMk/>
            <pc:sldMk cId="1443329755" sldId="257"/>
            <ac:picMk id="26" creationId="{4BCEB107-EBB2-6AA5-9A34-C8482225378E}"/>
          </ac:picMkLst>
        </pc:picChg>
        <pc:picChg chg="add mod">
          <ac:chgData name="여희주" userId="d89d3b07-19a9-45b3-bb1f-7ed9abf95612" providerId="ADAL" clId="{92BBBB6D-BA1C-4E8B-8E57-8669FB3DD2D1}" dt="2024-02-04T17:37:08.604" v="3013" actId="1076"/>
          <ac:picMkLst>
            <pc:docMk/>
            <pc:sldMk cId="1443329755" sldId="257"/>
            <ac:picMk id="6146" creationId="{015E98A9-6EB2-5E0A-366D-431CC6B381CF}"/>
          </ac:picMkLst>
        </pc:picChg>
        <pc:cxnChg chg="del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4" creationId="{D3924C14-6700-41B9-D265-4C237C886708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6" creationId="{1B42816E-3171-8CB3-72D3-A3EE34DA6CDA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9" creationId="{A6E97CDB-622B-2EDF-D2AB-990F0039B47C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2" creationId="{3ED9E386-0BC5-8102-B8D2-417C5BCF6165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5" creationId="{0D92BE15-E2A6-5D2C-D0D5-D9B9A1DB1626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9" creationId="{4BE20E61-68D0-A7F3-FD7B-47BCFD220A96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2" creationId="{7A7FA972-B3D5-AA56-2233-5FE36BCA3F69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5" creationId="{028F2DFF-B107-E9AE-173B-A4147FBB6841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8" creationId="{085427AE-6BF0-430F-BF16-F0B69E69A011}"/>
          </ac:cxnSpMkLst>
        </pc:cxnChg>
      </pc:sldChg>
      <pc:sldChg chg="modSp mod">
        <pc:chgData name="여희주" userId="d89d3b07-19a9-45b3-bb1f-7ed9abf95612" providerId="ADAL" clId="{92BBBB6D-BA1C-4E8B-8E57-8669FB3DD2D1}" dt="2024-02-04T17:48:04.478" v="3595" actId="20577"/>
        <pc:sldMkLst>
          <pc:docMk/>
          <pc:sldMk cId="0" sldId="259"/>
        </pc:sldMkLst>
        <pc:spChg chg="mod">
          <ac:chgData name="여희주" userId="d89d3b07-19a9-45b3-bb1f-7ed9abf95612" providerId="ADAL" clId="{92BBBB6D-BA1C-4E8B-8E57-8669FB3DD2D1}" dt="2024-02-04T17:48:04.478" v="3595" actId="20577"/>
          <ac:spMkLst>
            <pc:docMk/>
            <pc:sldMk cId="0" sldId="259"/>
            <ac:spMk id="14" creationId="{2548AB2C-D48E-30E0-8A13-9E6A4D350BA8}"/>
          </ac:spMkLst>
        </pc:spChg>
      </pc:sldChg>
      <pc:sldChg chg="modSp mod">
        <pc:chgData name="여희주" userId="d89d3b07-19a9-45b3-bb1f-7ed9abf95612" providerId="ADAL" clId="{92BBBB6D-BA1C-4E8B-8E57-8669FB3DD2D1}" dt="2024-02-04T17:47:52.194" v="3593" actId="20577"/>
        <pc:sldMkLst>
          <pc:docMk/>
          <pc:sldMk cId="3661066457" sldId="260"/>
        </pc:sldMkLst>
        <pc:spChg chg="mod">
          <ac:chgData name="여희주" userId="d89d3b07-19a9-45b3-bb1f-7ed9abf95612" providerId="ADAL" clId="{92BBBB6D-BA1C-4E8B-8E57-8669FB3DD2D1}" dt="2024-02-04T17:47:52.194" v="3593" actId="20577"/>
          <ac:spMkLst>
            <pc:docMk/>
            <pc:sldMk cId="3661066457" sldId="260"/>
            <ac:spMk id="2" creationId="{001FE756-8716-A14A-1745-D7D50E1E1F21}"/>
          </ac:spMkLst>
        </pc:spChg>
        <pc:spChg chg="mod">
          <ac:chgData name="여희주" userId="d89d3b07-19a9-45b3-bb1f-7ed9abf95612" providerId="ADAL" clId="{92BBBB6D-BA1C-4E8B-8E57-8669FB3DD2D1}" dt="2024-02-03T12:19:20.812" v="20" actId="20577"/>
          <ac:spMkLst>
            <pc:docMk/>
            <pc:sldMk cId="3661066457" sldId="260"/>
            <ac:spMk id="4" creationId="{BF76F126-0A4F-46B8-9B2B-8C3F765120EB}"/>
          </ac:spMkLst>
        </pc:spChg>
        <pc:spChg chg="mod">
          <ac:chgData name="여희주" userId="d89d3b07-19a9-45b3-bb1f-7ed9abf95612" providerId="ADAL" clId="{92BBBB6D-BA1C-4E8B-8E57-8669FB3DD2D1}" dt="2024-02-03T12:19:26.656" v="25" actId="20577"/>
          <ac:spMkLst>
            <pc:docMk/>
            <pc:sldMk cId="3661066457" sldId="260"/>
            <ac:spMk id="8" creationId="{C45586EF-81E0-4B12-8A46-641BCC367D02}"/>
          </ac:spMkLst>
        </pc:spChg>
      </pc:sldChg>
      <pc:sldChg chg="addSp delSp modSp mod">
        <pc:chgData name="여희주" userId="d89d3b07-19a9-45b3-bb1f-7ed9abf95612" providerId="ADAL" clId="{92BBBB6D-BA1C-4E8B-8E57-8669FB3DD2D1}" dt="2024-02-04T17:35:47.108" v="2869"/>
        <pc:sldMkLst>
          <pc:docMk/>
          <pc:sldMk cId="1427609178" sldId="261"/>
        </pc:sldMkLst>
        <pc:spChg chg="mod">
          <ac:chgData name="여희주" userId="d89d3b07-19a9-45b3-bb1f-7ed9abf95612" providerId="ADAL" clId="{92BBBB6D-BA1C-4E8B-8E57-8669FB3DD2D1}" dt="2024-02-04T13:49:26.731" v="726" actId="20577"/>
          <ac:spMkLst>
            <pc:docMk/>
            <pc:sldMk cId="1427609178" sldId="261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3:51:51.461" v="860" actId="403"/>
          <ac:spMkLst>
            <pc:docMk/>
            <pc:sldMk cId="1427609178" sldId="261"/>
            <ac:spMk id="3" creationId="{656C3E1B-402E-D2AF-3F3E-9C87ADB8D912}"/>
          </ac:spMkLst>
        </pc:spChg>
        <pc:spChg chg="add mod">
          <ac:chgData name="여희주" userId="d89d3b07-19a9-45b3-bb1f-7ed9abf95612" providerId="ADAL" clId="{92BBBB6D-BA1C-4E8B-8E57-8669FB3DD2D1}" dt="2024-02-04T13:52:54.620" v="923" actId="1076"/>
          <ac:spMkLst>
            <pc:docMk/>
            <pc:sldMk cId="1427609178" sldId="261"/>
            <ac:spMk id="6" creationId="{420861E2-F3FF-E27B-FCB0-0DEA243D7024}"/>
          </ac:spMkLst>
        </pc:spChg>
        <pc:spChg chg="add mod">
          <ac:chgData name="여희주" userId="d89d3b07-19a9-45b3-bb1f-7ed9abf95612" providerId="ADAL" clId="{92BBBB6D-BA1C-4E8B-8E57-8669FB3DD2D1}" dt="2024-02-04T17:35:47.108" v="2869"/>
          <ac:spMkLst>
            <pc:docMk/>
            <pc:sldMk cId="1427609178" sldId="261"/>
            <ac:spMk id="7" creationId="{33467678-8817-0010-18A4-B5D4EA0ABF26}"/>
          </ac:spMkLst>
        </pc:spChg>
        <pc:picChg chg="add mod">
          <ac:chgData name="여희주" userId="d89d3b07-19a9-45b3-bb1f-7ed9abf95612" providerId="ADAL" clId="{92BBBB6D-BA1C-4E8B-8E57-8669FB3DD2D1}" dt="2024-02-04T13:52:38.713" v="921" actId="1076"/>
          <ac:picMkLst>
            <pc:docMk/>
            <pc:sldMk cId="1427609178" sldId="261"/>
            <ac:picMk id="4" creationId="{0185012F-37BC-D81D-2AC4-CACBC8891A23}"/>
          </ac:picMkLst>
        </pc:picChg>
        <pc:picChg chg="del">
          <ac:chgData name="여희주" userId="d89d3b07-19a9-45b3-bb1f-7ed9abf95612" providerId="ADAL" clId="{92BBBB6D-BA1C-4E8B-8E57-8669FB3DD2D1}" dt="2024-02-04T13:50:10.646" v="849" actId="478"/>
          <ac:picMkLst>
            <pc:docMk/>
            <pc:sldMk cId="1427609178" sldId="261"/>
            <ac:picMk id="1026" creationId="{7B889D9E-0709-354E-7F20-4FC54805D90E}"/>
          </ac:picMkLst>
        </pc:picChg>
        <pc:picChg chg="del">
          <ac:chgData name="여희주" userId="d89d3b07-19a9-45b3-bb1f-7ed9abf95612" providerId="ADAL" clId="{92BBBB6D-BA1C-4E8B-8E57-8669FB3DD2D1}" dt="2024-02-04T13:50:11.135" v="850" actId="478"/>
          <ac:picMkLst>
            <pc:docMk/>
            <pc:sldMk cId="1427609178" sldId="261"/>
            <ac:picMk id="2050" creationId="{9586D6CE-82CD-76E0-A44C-F688A8E0DF00}"/>
          </ac:picMkLst>
        </pc:picChg>
      </pc:sldChg>
      <pc:sldChg chg="del">
        <pc:chgData name="여희주" userId="d89d3b07-19a9-45b3-bb1f-7ed9abf95612" providerId="ADAL" clId="{92BBBB6D-BA1C-4E8B-8E57-8669FB3DD2D1}" dt="2024-02-04T17:45:57.760" v="3583" actId="47"/>
        <pc:sldMkLst>
          <pc:docMk/>
          <pc:sldMk cId="4184419945" sldId="278"/>
        </pc:sldMkLst>
      </pc:sldChg>
      <pc:sldChg chg="modSp mod">
        <pc:chgData name="여희주" userId="d89d3b07-19a9-45b3-bb1f-7ed9abf95612" providerId="ADAL" clId="{92BBBB6D-BA1C-4E8B-8E57-8669FB3DD2D1}" dt="2024-02-04T13:51:32.881" v="859" actId="207"/>
        <pc:sldMkLst>
          <pc:docMk/>
          <pc:sldMk cId="1343396221" sldId="281"/>
        </pc:sldMkLst>
        <pc:spChg chg="mod">
          <ac:chgData name="여희주" userId="d89d3b07-19a9-45b3-bb1f-7ed9abf95612" providerId="ADAL" clId="{92BBBB6D-BA1C-4E8B-8E57-8669FB3DD2D1}" dt="2024-02-04T13:44:52.710" v="241" actId="20577"/>
          <ac:spMkLst>
            <pc:docMk/>
            <pc:sldMk cId="1343396221" sldId="281"/>
            <ac:spMk id="2" creationId="{F12B43D0-A3BA-EA0F-3337-CE1AFFB2F27C}"/>
          </ac:spMkLst>
        </pc:spChg>
        <pc:spChg chg="mod">
          <ac:chgData name="여희주" userId="d89d3b07-19a9-45b3-bb1f-7ed9abf95612" providerId="ADAL" clId="{92BBBB6D-BA1C-4E8B-8E57-8669FB3DD2D1}" dt="2024-02-04T13:51:32.881" v="859" actId="207"/>
          <ac:spMkLst>
            <pc:docMk/>
            <pc:sldMk cId="1343396221" sldId="281"/>
            <ac:spMk id="3" creationId="{95A886AC-F64C-D2E7-066F-4F2E53396D4F}"/>
          </ac:spMkLst>
        </pc:spChg>
      </pc:sldChg>
      <pc:sldChg chg="delSp modSp mod">
        <pc:chgData name="여희주" userId="d89d3b07-19a9-45b3-bb1f-7ed9abf95612" providerId="ADAL" clId="{92BBBB6D-BA1C-4E8B-8E57-8669FB3DD2D1}" dt="2024-02-04T17:58:23.376" v="3597" actId="1076"/>
        <pc:sldMkLst>
          <pc:docMk/>
          <pc:sldMk cId="2615617319" sldId="282"/>
        </pc:sldMkLst>
        <pc:spChg chg="mod">
          <ac:chgData name="여희주" userId="d89d3b07-19a9-45b3-bb1f-7ed9abf95612" providerId="ADAL" clId="{92BBBB6D-BA1C-4E8B-8E57-8669FB3DD2D1}" dt="2024-02-04T16:46:09.785" v="2468" actId="20577"/>
          <ac:spMkLst>
            <pc:docMk/>
            <pc:sldMk cId="2615617319" sldId="282"/>
            <ac:spMk id="2" creationId="{86508E06-643F-4532-000D-ABBA9B823E60}"/>
          </ac:spMkLst>
        </pc:spChg>
        <pc:spChg chg="mod">
          <ac:chgData name="여희주" userId="d89d3b07-19a9-45b3-bb1f-7ed9abf95612" providerId="ADAL" clId="{92BBBB6D-BA1C-4E8B-8E57-8669FB3DD2D1}" dt="2024-02-04T17:58:23.376" v="3597" actId="1076"/>
          <ac:spMkLst>
            <pc:docMk/>
            <pc:sldMk cId="2615617319" sldId="282"/>
            <ac:spMk id="3" creationId="{B60EE15D-C5B5-C479-C41A-BDE95EC5DA95}"/>
          </ac:spMkLst>
        </pc:spChg>
        <pc:spChg chg="mod">
          <ac:chgData name="여희주" userId="d89d3b07-19a9-45b3-bb1f-7ed9abf95612" providerId="ADAL" clId="{92BBBB6D-BA1C-4E8B-8E57-8669FB3DD2D1}" dt="2024-02-04T17:58:23.376" v="3597" actId="1076"/>
          <ac:spMkLst>
            <pc:docMk/>
            <pc:sldMk cId="2615617319" sldId="282"/>
            <ac:spMk id="4" creationId="{596E4A8C-0325-9F6C-683D-BFAB2C559F34}"/>
          </ac:spMkLst>
        </pc:spChg>
        <pc:picChg chg="del">
          <ac:chgData name="여희주" userId="d89d3b07-19a9-45b3-bb1f-7ed9abf95612" providerId="ADAL" clId="{92BBBB6D-BA1C-4E8B-8E57-8669FB3DD2D1}" dt="2024-02-04T16:46:10.999" v="2470" actId="478"/>
          <ac:picMkLst>
            <pc:docMk/>
            <pc:sldMk cId="2615617319" sldId="282"/>
            <ac:picMk id="7172" creationId="{2B27C705-29EA-ED4D-95E6-1DB71B2D63A5}"/>
          </ac:picMkLst>
        </pc:picChg>
        <pc:picChg chg="del">
          <ac:chgData name="여희주" userId="d89d3b07-19a9-45b3-bb1f-7ed9abf95612" providerId="ADAL" clId="{92BBBB6D-BA1C-4E8B-8E57-8669FB3DD2D1}" dt="2024-02-04T16:46:10.307" v="2469" actId="478"/>
          <ac:picMkLst>
            <pc:docMk/>
            <pc:sldMk cId="2615617319" sldId="282"/>
            <ac:picMk id="7174" creationId="{F7796D8E-2AD0-32CE-BCAD-852BF251D612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5:44.200" v="2868" actId="1076"/>
        <pc:sldMkLst>
          <pc:docMk/>
          <pc:sldMk cId="3073126957" sldId="283"/>
        </pc:sldMkLst>
        <pc:spChg chg="mod">
          <ac:chgData name="여희주" userId="d89d3b07-19a9-45b3-bb1f-7ed9abf95612" providerId="ADAL" clId="{92BBBB6D-BA1C-4E8B-8E57-8669FB3DD2D1}" dt="2024-02-04T13:53:11.865" v="957" actId="20577"/>
          <ac:spMkLst>
            <pc:docMk/>
            <pc:sldMk cId="3073126957" sldId="283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4:46:58.003" v="1230" actId="403"/>
          <ac:spMkLst>
            <pc:docMk/>
            <pc:sldMk cId="3073126957" sldId="283"/>
            <ac:spMk id="3" creationId="{656C3E1B-402E-D2AF-3F3E-9C87ADB8D912}"/>
          </ac:spMkLst>
        </pc:spChg>
        <pc:spChg chg="del">
          <ac:chgData name="여희주" userId="d89d3b07-19a9-45b3-bb1f-7ed9abf95612" providerId="ADAL" clId="{92BBBB6D-BA1C-4E8B-8E57-8669FB3DD2D1}" dt="2024-02-04T13:53:21.021" v="960" actId="478"/>
          <ac:spMkLst>
            <pc:docMk/>
            <pc:sldMk cId="3073126957" sldId="283"/>
            <ac:spMk id="4" creationId="{F74E0B72-1630-50EB-2D71-78F81B1FF256}"/>
          </ac:spMkLst>
        </pc:spChg>
        <pc:spChg chg="add del">
          <ac:chgData name="여희주" userId="d89d3b07-19a9-45b3-bb1f-7ed9abf95612" providerId="ADAL" clId="{92BBBB6D-BA1C-4E8B-8E57-8669FB3DD2D1}" dt="2024-02-04T17:35:14.924" v="2864" actId="22"/>
          <ac:spMkLst>
            <pc:docMk/>
            <pc:sldMk cId="3073126957" sldId="283"/>
            <ac:spMk id="6" creationId="{55B1135D-99F4-E62B-7084-F3778FB5EF0D}"/>
          </ac:spMkLst>
        </pc:spChg>
        <pc:spChg chg="add mod">
          <ac:chgData name="여희주" userId="d89d3b07-19a9-45b3-bb1f-7ed9abf95612" providerId="ADAL" clId="{92BBBB6D-BA1C-4E8B-8E57-8669FB3DD2D1}" dt="2024-02-04T17:35:44.200" v="2868" actId="1076"/>
          <ac:spMkLst>
            <pc:docMk/>
            <pc:sldMk cId="3073126957" sldId="283"/>
            <ac:spMk id="7" creationId="{D56653F1-0762-E46C-E26F-031AFB429894}"/>
          </ac:spMkLst>
        </pc:spChg>
        <pc:picChg chg="add mod">
          <ac:chgData name="여희주" userId="d89d3b07-19a9-45b3-bb1f-7ed9abf95612" providerId="ADAL" clId="{92BBBB6D-BA1C-4E8B-8E57-8669FB3DD2D1}" dt="2024-02-04T14:47:33.441" v="1234" actId="1076"/>
          <ac:picMkLst>
            <pc:docMk/>
            <pc:sldMk cId="3073126957" sldId="283"/>
            <ac:picMk id="2050" creationId="{A2104385-A02A-EEB5-D42C-498C39797F27}"/>
          </ac:picMkLst>
        </pc:picChg>
        <pc:picChg chg="del">
          <ac:chgData name="여희주" userId="d89d3b07-19a9-45b3-bb1f-7ed9abf95612" providerId="ADAL" clId="{92BBBB6D-BA1C-4E8B-8E57-8669FB3DD2D1}" dt="2024-02-04T13:53:18.466" v="958" actId="478"/>
          <ac:picMkLst>
            <pc:docMk/>
            <pc:sldMk cId="3073126957" sldId="283"/>
            <ac:picMk id="3074" creationId="{0C99945B-AD80-01B9-FAF9-B99AFA97F29E}"/>
          </ac:picMkLst>
        </pc:picChg>
        <pc:picChg chg="del">
          <ac:chgData name="여희주" userId="d89d3b07-19a9-45b3-bb1f-7ed9abf95612" providerId="ADAL" clId="{92BBBB6D-BA1C-4E8B-8E57-8669FB3DD2D1}" dt="2024-02-04T13:53:18.947" v="959" actId="478"/>
          <ac:picMkLst>
            <pc:docMk/>
            <pc:sldMk cId="3073126957" sldId="283"/>
            <ac:picMk id="3076" creationId="{C7C9418F-8A1B-BA50-5389-035BB34C1DA6}"/>
          </ac:picMkLst>
        </pc:picChg>
      </pc:sldChg>
      <pc:sldChg chg="addSp delSp modSp mod">
        <pc:chgData name="여희주" userId="d89d3b07-19a9-45b3-bb1f-7ed9abf95612" providerId="ADAL" clId="{92BBBB6D-BA1C-4E8B-8E57-8669FB3DD2D1}" dt="2024-02-04T14:59:36.874" v="1476" actId="1076"/>
        <pc:sldMkLst>
          <pc:docMk/>
          <pc:sldMk cId="526610940" sldId="284"/>
        </pc:sldMkLst>
        <pc:spChg chg="mod">
          <ac:chgData name="여희주" userId="d89d3b07-19a9-45b3-bb1f-7ed9abf95612" providerId="ADAL" clId="{92BBBB6D-BA1C-4E8B-8E57-8669FB3DD2D1}" dt="2024-02-04T14:48:01.999" v="1276" actId="20577"/>
          <ac:spMkLst>
            <pc:docMk/>
            <pc:sldMk cId="526610940" sldId="284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4:53:36.892" v="1451" actId="2710"/>
          <ac:spMkLst>
            <pc:docMk/>
            <pc:sldMk cId="526610940" sldId="284"/>
            <ac:spMk id="3" creationId="{656C3E1B-402E-D2AF-3F3E-9C87ADB8D912}"/>
          </ac:spMkLst>
        </pc:spChg>
        <pc:spChg chg="del">
          <ac:chgData name="여희주" userId="d89d3b07-19a9-45b3-bb1f-7ed9abf95612" providerId="ADAL" clId="{92BBBB6D-BA1C-4E8B-8E57-8669FB3DD2D1}" dt="2024-02-04T14:48:06.120" v="1279" actId="478"/>
          <ac:spMkLst>
            <pc:docMk/>
            <pc:sldMk cId="526610940" sldId="284"/>
            <ac:spMk id="4" creationId="{F74E0B72-1630-50EB-2D71-78F81B1FF256}"/>
          </ac:spMkLst>
        </pc:spChg>
        <pc:spChg chg="mod">
          <ac:chgData name="여희주" userId="d89d3b07-19a9-45b3-bb1f-7ed9abf95612" providerId="ADAL" clId="{92BBBB6D-BA1C-4E8B-8E57-8669FB3DD2D1}" dt="2024-02-04T14:54:54.576" v="1455" actId="1076"/>
          <ac:spMkLst>
            <pc:docMk/>
            <pc:sldMk cId="526610940" sldId="284"/>
            <ac:spMk id="5" creationId="{65802DF3-A949-3CA3-6FEF-C9DD483F0616}"/>
          </ac:spMkLst>
        </pc:spChg>
        <pc:spChg chg="add del mod">
          <ac:chgData name="여희주" userId="d89d3b07-19a9-45b3-bb1f-7ed9abf95612" providerId="ADAL" clId="{92BBBB6D-BA1C-4E8B-8E57-8669FB3DD2D1}" dt="2024-02-04T14:56:18.648" v="1467" actId="478"/>
          <ac:spMkLst>
            <pc:docMk/>
            <pc:sldMk cId="526610940" sldId="284"/>
            <ac:spMk id="6" creationId="{2F302E6C-0EF5-0D04-1FF4-D6791FCF70C6}"/>
          </ac:spMkLst>
        </pc:spChg>
        <pc:spChg chg="mod">
          <ac:chgData name="여희주" userId="d89d3b07-19a9-45b3-bb1f-7ed9abf95612" providerId="ADAL" clId="{92BBBB6D-BA1C-4E8B-8E57-8669FB3DD2D1}" dt="2024-02-04T14:56:50.682" v="1472" actId="1076"/>
          <ac:spMkLst>
            <pc:docMk/>
            <pc:sldMk cId="526610940" sldId="284"/>
            <ac:spMk id="7" creationId="{930F687F-1C41-0A01-AEAA-02BEB09D68F1}"/>
          </ac:spMkLst>
        </pc:spChg>
        <pc:spChg chg="mod">
          <ac:chgData name="여희주" userId="d89d3b07-19a9-45b3-bb1f-7ed9abf95612" providerId="ADAL" clId="{92BBBB6D-BA1C-4E8B-8E57-8669FB3DD2D1}" dt="2024-02-04T14:59:36.874" v="1476" actId="1076"/>
          <ac:spMkLst>
            <pc:docMk/>
            <pc:sldMk cId="526610940" sldId="284"/>
            <ac:spMk id="8" creationId="{DD789C20-1D60-815E-C250-170F2788378F}"/>
          </ac:spMkLst>
        </pc:spChg>
        <pc:picChg chg="del">
          <ac:chgData name="여희주" userId="d89d3b07-19a9-45b3-bb1f-7ed9abf95612" providerId="ADAL" clId="{92BBBB6D-BA1C-4E8B-8E57-8669FB3DD2D1}" dt="2024-02-04T14:48:03.150" v="1278" actId="478"/>
          <ac:picMkLst>
            <pc:docMk/>
            <pc:sldMk cId="526610940" sldId="284"/>
            <ac:picMk id="3076" creationId="{C7C9418F-8A1B-BA50-5389-035BB34C1DA6}"/>
          </ac:picMkLst>
        </pc:picChg>
        <pc:picChg chg="del">
          <ac:chgData name="여희주" userId="d89d3b07-19a9-45b3-bb1f-7ed9abf95612" providerId="ADAL" clId="{92BBBB6D-BA1C-4E8B-8E57-8669FB3DD2D1}" dt="2024-02-04T14:48:02.600" v="1277" actId="478"/>
          <ac:picMkLst>
            <pc:docMk/>
            <pc:sldMk cId="526610940" sldId="284"/>
            <ac:picMk id="4098" creationId="{A471AC99-69C3-A70F-7468-F20A24B32DB8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5:07.996" v="2862" actId="1076"/>
        <pc:sldMkLst>
          <pc:docMk/>
          <pc:sldMk cId="4050088502" sldId="285"/>
        </pc:sldMkLst>
        <pc:spChg chg="mod">
          <ac:chgData name="여희주" userId="d89d3b07-19a9-45b3-bb1f-7ed9abf95612" providerId="ADAL" clId="{92BBBB6D-BA1C-4E8B-8E57-8669FB3DD2D1}" dt="2024-02-04T15:11:47.944" v="1692" actId="20577"/>
          <ac:spMkLst>
            <pc:docMk/>
            <pc:sldMk cId="4050088502" sldId="285"/>
            <ac:spMk id="2" creationId="{D06B9753-640F-7AAF-8C6C-D8FEBCB4012C}"/>
          </ac:spMkLst>
        </pc:spChg>
        <pc:spChg chg="mod">
          <ac:chgData name="여희주" userId="d89d3b07-19a9-45b3-bb1f-7ed9abf95612" providerId="ADAL" clId="{92BBBB6D-BA1C-4E8B-8E57-8669FB3DD2D1}" dt="2024-02-04T15:20:57.257" v="1937" actId="20577"/>
          <ac:spMkLst>
            <pc:docMk/>
            <pc:sldMk cId="4050088502" sldId="285"/>
            <ac:spMk id="3" creationId="{540FE8A0-ED42-71B4-FE73-60067CEEC01D}"/>
          </ac:spMkLst>
        </pc:spChg>
        <pc:spChg chg="mod">
          <ac:chgData name="여희주" userId="d89d3b07-19a9-45b3-bb1f-7ed9abf95612" providerId="ADAL" clId="{92BBBB6D-BA1C-4E8B-8E57-8669FB3DD2D1}" dt="2024-02-04T15:22:19.331" v="1940" actId="1076"/>
          <ac:spMkLst>
            <pc:docMk/>
            <pc:sldMk cId="4050088502" sldId="285"/>
            <ac:spMk id="4" creationId="{57A2DFDB-4E18-FA4D-1E2A-304047B9DFBA}"/>
          </ac:spMkLst>
        </pc:spChg>
        <pc:spChg chg="add mod">
          <ac:chgData name="여희주" userId="d89d3b07-19a9-45b3-bb1f-7ed9abf95612" providerId="ADAL" clId="{92BBBB6D-BA1C-4E8B-8E57-8669FB3DD2D1}" dt="2024-02-04T17:35:07.996" v="2862" actId="1076"/>
          <ac:spMkLst>
            <pc:docMk/>
            <pc:sldMk cId="4050088502" sldId="285"/>
            <ac:spMk id="5" creationId="{DEFAC5D1-6393-EC4E-9746-0F0D73228D51}"/>
          </ac:spMkLst>
        </pc:spChg>
        <pc:picChg chg="add mod">
          <ac:chgData name="여희주" userId="d89d3b07-19a9-45b3-bb1f-7ed9abf95612" providerId="ADAL" clId="{92BBBB6D-BA1C-4E8B-8E57-8669FB3DD2D1}" dt="2024-02-04T15:23:43.144" v="1947" actId="1076"/>
          <ac:picMkLst>
            <pc:docMk/>
            <pc:sldMk cId="4050088502" sldId="285"/>
            <ac:picMk id="3074" creationId="{91B8296C-9EC1-7FC2-C4E8-50823EE71EF5}"/>
          </ac:picMkLst>
        </pc:picChg>
        <pc:picChg chg="del">
          <ac:chgData name="여희주" userId="d89d3b07-19a9-45b3-bb1f-7ed9abf95612" providerId="ADAL" clId="{92BBBB6D-BA1C-4E8B-8E57-8669FB3DD2D1}" dt="2024-02-04T15:11:08.033" v="1526" actId="478"/>
          <ac:picMkLst>
            <pc:docMk/>
            <pc:sldMk cId="4050088502" sldId="285"/>
            <ac:picMk id="5122" creationId="{F74E51A8-E0BE-17AF-4B19-6BE94C96D819}"/>
          </ac:picMkLst>
        </pc:picChg>
        <pc:picChg chg="del">
          <ac:chgData name="여희주" userId="d89d3b07-19a9-45b3-bb1f-7ed9abf95612" providerId="ADAL" clId="{92BBBB6D-BA1C-4E8B-8E57-8669FB3DD2D1}" dt="2024-02-04T15:11:08.635" v="1527" actId="478"/>
          <ac:picMkLst>
            <pc:docMk/>
            <pc:sldMk cId="4050088502" sldId="285"/>
            <ac:picMk id="5124" creationId="{7B272ACB-E193-3B97-4183-51047B00A28E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4:44.678" v="2859" actId="1076"/>
        <pc:sldMkLst>
          <pc:docMk/>
          <pc:sldMk cId="44560877" sldId="286"/>
        </pc:sldMkLst>
        <pc:spChg chg="mod">
          <ac:chgData name="여희주" userId="d89d3b07-19a9-45b3-bb1f-7ed9abf95612" providerId="ADAL" clId="{92BBBB6D-BA1C-4E8B-8E57-8669FB3DD2D1}" dt="2024-02-04T15:23:59.889" v="1995" actId="20577"/>
          <ac:spMkLst>
            <pc:docMk/>
            <pc:sldMk cId="44560877" sldId="286"/>
            <ac:spMk id="2" creationId="{D06B9753-640F-7AAF-8C6C-D8FEBCB4012C}"/>
          </ac:spMkLst>
        </pc:spChg>
        <pc:spChg chg="mod">
          <ac:chgData name="여희주" userId="d89d3b07-19a9-45b3-bb1f-7ed9abf95612" providerId="ADAL" clId="{92BBBB6D-BA1C-4E8B-8E57-8669FB3DD2D1}" dt="2024-02-04T16:45:47.062" v="2398" actId="2710"/>
          <ac:spMkLst>
            <pc:docMk/>
            <pc:sldMk cId="44560877" sldId="286"/>
            <ac:spMk id="3" creationId="{540FE8A0-ED42-71B4-FE73-60067CEEC01D}"/>
          </ac:spMkLst>
        </pc:spChg>
        <pc:spChg chg="add mod">
          <ac:chgData name="여희주" userId="d89d3b07-19a9-45b3-bb1f-7ed9abf95612" providerId="ADAL" clId="{92BBBB6D-BA1C-4E8B-8E57-8669FB3DD2D1}" dt="2024-02-04T17:34:44.678" v="2859" actId="1076"/>
          <ac:spMkLst>
            <pc:docMk/>
            <pc:sldMk cId="44560877" sldId="286"/>
            <ac:spMk id="7" creationId="{D86A4324-F27B-8843-8F99-E770A0B28FCD}"/>
          </ac:spMkLst>
        </pc:spChg>
        <pc:grpChg chg="del">
          <ac:chgData name="여희주" userId="d89d3b07-19a9-45b3-bb1f-7ed9abf95612" providerId="ADAL" clId="{92BBBB6D-BA1C-4E8B-8E57-8669FB3DD2D1}" dt="2024-02-04T15:24:01.162" v="1996" actId="478"/>
          <ac:grpSpMkLst>
            <pc:docMk/>
            <pc:sldMk cId="44560877" sldId="286"/>
            <ac:grpSpMk id="9" creationId="{F919092B-4574-677A-20BC-86599FDF9E61}"/>
          </ac:grpSpMkLst>
        </pc:grpChg>
        <pc:picChg chg="add mod">
          <ac:chgData name="여희주" userId="d89d3b07-19a9-45b3-bb1f-7ed9abf95612" providerId="ADAL" clId="{92BBBB6D-BA1C-4E8B-8E57-8669FB3DD2D1}" dt="2024-02-04T15:28:54.994" v="2011" actId="1076"/>
          <ac:picMkLst>
            <pc:docMk/>
            <pc:sldMk cId="44560877" sldId="286"/>
            <ac:picMk id="4098" creationId="{BB1A4EAC-2234-53F2-1234-3FCE63BE3D80}"/>
          </ac:picMkLst>
        </pc:picChg>
        <pc:picChg chg="del mod">
          <ac:chgData name="여희주" userId="d89d3b07-19a9-45b3-bb1f-7ed9abf95612" providerId="ADAL" clId="{92BBBB6D-BA1C-4E8B-8E57-8669FB3DD2D1}" dt="2024-02-04T15:24:01.652" v="1998" actId="478"/>
          <ac:picMkLst>
            <pc:docMk/>
            <pc:sldMk cId="44560877" sldId="286"/>
            <ac:picMk id="6148" creationId="{4B75F55D-EE3C-87B3-F1B3-1214CF36D636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6:13.460" v="2871" actId="120"/>
        <pc:sldMkLst>
          <pc:docMk/>
          <pc:sldMk cId="1402920297" sldId="287"/>
        </pc:sldMkLst>
        <pc:spChg chg="mod">
          <ac:chgData name="여희주" userId="d89d3b07-19a9-45b3-bb1f-7ed9abf95612" providerId="ADAL" clId="{92BBBB6D-BA1C-4E8B-8E57-8669FB3DD2D1}" dt="2024-02-04T16:59:30.055" v="2680" actId="20577"/>
          <ac:spMkLst>
            <pc:docMk/>
            <pc:sldMk cId="1402920297" sldId="287"/>
            <ac:spMk id="2" creationId="{8800C61D-DE4D-25BD-8F3C-48F24FB3D733}"/>
          </ac:spMkLst>
        </pc:spChg>
        <pc:spChg chg="add mod">
          <ac:chgData name="여희주" userId="d89d3b07-19a9-45b3-bb1f-7ed9abf95612" providerId="ADAL" clId="{92BBBB6D-BA1C-4E8B-8E57-8669FB3DD2D1}" dt="2024-02-04T17:36:13.460" v="2871" actId="120"/>
          <ac:spMkLst>
            <pc:docMk/>
            <pc:sldMk cId="1402920297" sldId="287"/>
            <ac:spMk id="3" creationId="{3A5BBF03-FAD3-549C-F273-493E484B3FDA}"/>
          </ac:spMkLst>
        </pc:spChg>
        <pc:spChg chg="add mod">
          <ac:chgData name="여희주" userId="d89d3b07-19a9-45b3-bb1f-7ed9abf95612" providerId="ADAL" clId="{92BBBB6D-BA1C-4E8B-8E57-8669FB3DD2D1}" dt="2024-02-04T17:34:16.782" v="2855" actId="121"/>
          <ac:spMkLst>
            <pc:docMk/>
            <pc:sldMk cId="1402920297" sldId="287"/>
            <ac:spMk id="4" creationId="{18DE30DC-7B20-89AA-887C-50D56C3DB299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5" creationId="{012BD414-E0F0-FADE-7EBE-5582A10326C6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6" creationId="{CB98FF8F-15C6-68BF-09D5-E4355A44BA5A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13" creationId="{7BFCB3C5-1F50-9258-A6C6-516E4DCC9C8B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17" creationId="{F8591DDE-CA8C-75EB-586D-FBAE8712DE78}"/>
          </ac:spMkLst>
        </pc:sp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19" creationId="{725F4F3A-010A-AFE4-FDE8-CFF7B40EBDF5}"/>
          </ac:picMkLst>
        </pc:pic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21" creationId="{4919583E-BAC9-2F6E-4783-ECA83D9BE0D7}"/>
          </ac:picMkLst>
        </pc:pic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24" creationId="{329585B3-A6C7-A8A4-2E1E-E35A41FAB93B}"/>
          </ac:picMkLst>
        </pc:picChg>
        <pc:picChg chg="add mod">
          <ac:chgData name="여희주" userId="d89d3b07-19a9-45b3-bb1f-7ed9abf95612" providerId="ADAL" clId="{92BBBB6D-BA1C-4E8B-8E57-8669FB3DD2D1}" dt="2024-02-04T17:14:25.318" v="2812" actId="1076"/>
          <ac:picMkLst>
            <pc:docMk/>
            <pc:sldMk cId="1402920297" sldId="287"/>
            <ac:picMk id="5122" creationId="{74502BC2-4F36-574D-FADE-40185E53FC23}"/>
          </ac:picMkLst>
        </pc:picChg>
        <pc:cxnChg chg="del">
          <ac:chgData name="여희주" userId="d89d3b07-19a9-45b3-bb1f-7ed9abf95612" providerId="ADAL" clId="{92BBBB6D-BA1C-4E8B-8E57-8669FB3DD2D1}" dt="2024-02-04T16:59:32.907" v="2681" actId="478"/>
          <ac:cxnSpMkLst>
            <pc:docMk/>
            <pc:sldMk cId="1402920297" sldId="287"/>
            <ac:cxnSpMk id="8" creationId="{B07AF6AC-B860-C5B5-9685-CC0550901795}"/>
          </ac:cxnSpMkLst>
        </pc:cxnChg>
        <pc:cxnChg chg="del">
          <ac:chgData name="여희주" userId="d89d3b07-19a9-45b3-bb1f-7ed9abf95612" providerId="ADAL" clId="{92BBBB6D-BA1C-4E8B-8E57-8669FB3DD2D1}" dt="2024-02-04T16:59:32.907" v="2681" actId="478"/>
          <ac:cxnSpMkLst>
            <pc:docMk/>
            <pc:sldMk cId="1402920297" sldId="287"/>
            <ac:cxnSpMk id="15" creationId="{3E8E8640-FB86-7DE6-1321-C47251AF2013}"/>
          </ac:cxnSpMkLst>
        </pc:cxnChg>
      </pc:sldChg>
      <pc:sldChg chg="addSp delSp modSp mod">
        <pc:chgData name="여희주" userId="d89d3b07-19a9-45b3-bb1f-7ed9abf95612" providerId="ADAL" clId="{92BBBB6D-BA1C-4E8B-8E57-8669FB3DD2D1}" dt="2024-02-04T17:58:11.445" v="3596" actId="1076"/>
        <pc:sldMkLst>
          <pc:docMk/>
          <pc:sldMk cId="4157608642" sldId="288"/>
        </pc:sldMkLst>
        <pc:spChg chg="mod">
          <ac:chgData name="여희주" userId="d89d3b07-19a9-45b3-bb1f-7ed9abf95612" providerId="ADAL" clId="{92BBBB6D-BA1C-4E8B-8E57-8669FB3DD2D1}" dt="2024-02-04T17:38:20.422" v="3036" actId="20577"/>
          <ac:spMkLst>
            <pc:docMk/>
            <pc:sldMk cId="4157608642" sldId="288"/>
            <ac:spMk id="2" creationId="{4B3741C0-7686-00E1-401E-AB047CCE5BC4}"/>
          </ac:spMkLst>
        </pc:spChg>
        <pc:spChg chg="del">
          <ac:chgData name="여희주" userId="d89d3b07-19a9-45b3-bb1f-7ed9abf95612" providerId="ADAL" clId="{92BBBB6D-BA1C-4E8B-8E57-8669FB3DD2D1}" dt="2024-02-04T17:38:24.347" v="3037" actId="478"/>
          <ac:spMkLst>
            <pc:docMk/>
            <pc:sldMk cId="4157608642" sldId="288"/>
            <ac:spMk id="3" creationId="{C64D3D48-4770-BB4E-764D-BB31CE9A99C6}"/>
          </ac:spMkLst>
        </pc:spChg>
        <pc:spChg chg="add del mod">
          <ac:chgData name="여희주" userId="d89d3b07-19a9-45b3-bb1f-7ed9abf95612" providerId="ADAL" clId="{92BBBB6D-BA1C-4E8B-8E57-8669FB3DD2D1}" dt="2024-02-04T17:38:32.312" v="3038" actId="478"/>
          <ac:spMkLst>
            <pc:docMk/>
            <pc:sldMk cId="4157608642" sldId="288"/>
            <ac:spMk id="6" creationId="{DC6097BC-185C-7A68-0B2D-B7F0DA92EB8D}"/>
          </ac:spMkLst>
        </pc:spChg>
        <pc:spChg chg="add mod">
          <ac:chgData name="여희주" userId="d89d3b07-19a9-45b3-bb1f-7ed9abf95612" providerId="ADAL" clId="{92BBBB6D-BA1C-4E8B-8E57-8669FB3DD2D1}" dt="2024-02-04T17:58:11.445" v="3596" actId="1076"/>
          <ac:spMkLst>
            <pc:docMk/>
            <pc:sldMk cId="4157608642" sldId="288"/>
            <ac:spMk id="9" creationId="{F278698E-3C1B-21DC-D882-4FF7B81508C2}"/>
          </ac:spMkLst>
        </pc:spChg>
        <pc:spChg chg="del">
          <ac:chgData name="여희주" userId="d89d3b07-19a9-45b3-bb1f-7ed9abf95612" providerId="ADAL" clId="{92BBBB6D-BA1C-4E8B-8E57-8669FB3DD2D1}" dt="2024-02-04T17:38:24.347" v="3037" actId="478"/>
          <ac:spMkLst>
            <pc:docMk/>
            <pc:sldMk cId="4157608642" sldId="288"/>
            <ac:spMk id="10" creationId="{2EDD5D4C-9724-5F81-C603-6F0750783260}"/>
          </ac:spMkLst>
        </pc:sp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5" creationId="{B7AD2403-E506-1911-E9E5-88978F9C325E}"/>
          </ac:picMkLst>
        </pc:pic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7" creationId="{734160C3-390F-A096-30BC-A6F6C85FE56F}"/>
          </ac:picMkLst>
        </pc:pic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13" creationId="{4B12D535-6AB2-2180-AA43-66AF8FBE589D}"/>
          </ac:picMkLst>
        </pc:picChg>
        <pc:cxnChg chg="del">
          <ac:chgData name="여희주" userId="d89d3b07-19a9-45b3-bb1f-7ed9abf95612" providerId="ADAL" clId="{92BBBB6D-BA1C-4E8B-8E57-8669FB3DD2D1}" dt="2024-02-04T17:38:24.347" v="3037" actId="478"/>
          <ac:cxnSpMkLst>
            <pc:docMk/>
            <pc:sldMk cId="4157608642" sldId="288"/>
            <ac:cxnSpMk id="8" creationId="{8E8E981D-FB73-B53F-3E37-009AF90A8A5E}"/>
          </ac:cxnSpMkLst>
        </pc:cxnChg>
      </pc:sldChg>
      <pc:sldChg chg="addSp delSp modSp mod">
        <pc:chgData name="여희주" userId="d89d3b07-19a9-45b3-bb1f-7ed9abf95612" providerId="ADAL" clId="{92BBBB6D-BA1C-4E8B-8E57-8669FB3DD2D1}" dt="2024-02-04T17:58:40.037" v="3598" actId="1076"/>
        <pc:sldMkLst>
          <pc:docMk/>
          <pc:sldMk cId="192007855" sldId="289"/>
        </pc:sldMkLst>
        <pc:spChg chg="mod">
          <ac:chgData name="여희주" userId="d89d3b07-19a9-45b3-bb1f-7ed9abf95612" providerId="ADAL" clId="{92BBBB6D-BA1C-4E8B-8E57-8669FB3DD2D1}" dt="2024-02-04T17:41:12.572" v="3246" actId="20577"/>
          <ac:spMkLst>
            <pc:docMk/>
            <pc:sldMk cId="192007855" sldId="289"/>
            <ac:spMk id="2" creationId="{4B3741C0-7686-00E1-401E-AB047CCE5BC4}"/>
          </ac:spMkLst>
        </pc:spChg>
        <pc:spChg chg="add mod">
          <ac:chgData name="여희주" userId="d89d3b07-19a9-45b3-bb1f-7ed9abf95612" providerId="ADAL" clId="{92BBBB6D-BA1C-4E8B-8E57-8669FB3DD2D1}" dt="2024-02-04T17:58:40.037" v="3598" actId="1076"/>
          <ac:spMkLst>
            <pc:docMk/>
            <pc:sldMk cId="192007855" sldId="289"/>
            <ac:spMk id="3" creationId="{27EDF08D-F724-A9E7-469F-8B3A58CA453B}"/>
          </ac:spMkLst>
        </pc:spChg>
        <pc:spChg chg="mod">
          <ac:chgData name="여희주" userId="d89d3b07-19a9-45b3-bb1f-7ed9abf95612" providerId="ADAL" clId="{92BBBB6D-BA1C-4E8B-8E57-8669FB3DD2D1}" dt="2024-02-04T17:44:19.433" v="3478" actId="1076"/>
          <ac:spMkLst>
            <pc:docMk/>
            <pc:sldMk cId="192007855" sldId="289"/>
            <ac:spMk id="4" creationId="{6C71913A-D5E0-8955-AACF-AD14C5A8B730}"/>
          </ac:spMkLst>
        </pc:spChg>
        <pc:spChg chg="del">
          <ac:chgData name="여희주" userId="d89d3b07-19a9-45b3-bb1f-7ed9abf95612" providerId="ADAL" clId="{92BBBB6D-BA1C-4E8B-8E57-8669FB3DD2D1}" dt="2024-02-04T17:41:19.262" v="3248" actId="478"/>
          <ac:spMkLst>
            <pc:docMk/>
            <pc:sldMk cId="192007855" sldId="289"/>
            <ac:spMk id="19" creationId="{4FF7693B-FAB1-837B-613C-F6EB26EAB454}"/>
          </ac:spMkLst>
        </pc:spChg>
        <pc:spChg chg="del">
          <ac:chgData name="여희주" userId="d89d3b07-19a9-45b3-bb1f-7ed9abf95612" providerId="ADAL" clId="{92BBBB6D-BA1C-4E8B-8E57-8669FB3DD2D1}" dt="2024-02-04T17:41:19.262" v="3248" actId="478"/>
          <ac:spMkLst>
            <pc:docMk/>
            <pc:sldMk cId="192007855" sldId="289"/>
            <ac:spMk id="20" creationId="{C032E0EF-83FA-91C5-8B24-F912757B2253}"/>
          </ac:spMkLst>
        </pc:spChg>
        <pc:spChg chg="del">
          <ac:chgData name="여희주" userId="d89d3b07-19a9-45b3-bb1f-7ed9abf95612" providerId="ADAL" clId="{92BBBB6D-BA1C-4E8B-8E57-8669FB3DD2D1}" dt="2024-02-04T17:41:17.967" v="3247" actId="478"/>
          <ac:spMkLst>
            <pc:docMk/>
            <pc:sldMk cId="192007855" sldId="289"/>
            <ac:spMk id="24" creationId="{6EABFB25-3924-0904-B560-9135DCBDC4A8}"/>
          </ac:spMkLst>
        </pc:sp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17" creationId="{B5025E37-570C-0EB2-517C-DC3F1F208F2A}"/>
          </ac:picMkLst>
        </pc:pic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18" creationId="{2CA2228C-9C46-5673-AE83-646FA44DFCAB}"/>
          </ac:picMkLst>
        </pc:pic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27" creationId="{400025DC-05E5-6F70-8E87-AF5AB6D28B08}"/>
          </ac:picMkLst>
        </pc:picChg>
        <pc:cxnChg chg="del">
          <ac:chgData name="여희주" userId="d89d3b07-19a9-45b3-bb1f-7ed9abf95612" providerId="ADAL" clId="{92BBBB6D-BA1C-4E8B-8E57-8669FB3DD2D1}" dt="2024-02-04T17:41:19.262" v="3248" actId="478"/>
          <ac:cxnSpMkLst>
            <pc:docMk/>
            <pc:sldMk cId="192007855" sldId="289"/>
            <ac:cxnSpMk id="22" creationId="{564C534C-3DA5-F34B-B9E0-F1AF5649C0C2}"/>
          </ac:cxnSpMkLst>
        </pc:cxnChg>
      </pc:sldChg>
      <pc:sldChg chg="del">
        <pc:chgData name="여희주" userId="d89d3b07-19a9-45b3-bb1f-7ed9abf95612" providerId="ADAL" clId="{92BBBB6D-BA1C-4E8B-8E57-8669FB3DD2D1}" dt="2024-02-04T17:45:58.746" v="3584" actId="47"/>
        <pc:sldMkLst>
          <pc:docMk/>
          <pc:sldMk cId="3361999859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2024. 2. 6.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B811108 </a:t>
            </a:r>
            <a:r>
              <a:rPr lang="ko-KR" altLang="en-US" sz="2000" b="1" dirty="0">
                <a:solidFill>
                  <a:srgbClr val="002C62"/>
                </a:solidFill>
              </a:rPr>
              <a:t>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7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653987"/>
            <a:ext cx="9144000" cy="137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 err="1">
                <a:solidFill>
                  <a:schemeClr val="bg1"/>
                </a:solidFill>
              </a:rPr>
              <a:t>FastViT</a:t>
            </a:r>
            <a:r>
              <a:rPr kumimoji="1" lang="en-US" altLang="ko-KR" sz="2400" dirty="0">
                <a:solidFill>
                  <a:schemeClr val="bg1"/>
                </a:solidFill>
              </a:rPr>
              <a:t>:</a:t>
            </a: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Transformer using Structural Reparameterization(ICCV / 2023)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22AA5-7089-547B-464F-45F3D1DC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BEB27-8EEA-0304-F39D-20AA0AC3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FC</a:t>
            </a:r>
            <a:endParaRPr lang="ko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FA47A4-6128-819D-A2AA-6D7655DD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2" y="472699"/>
            <a:ext cx="2086991" cy="6016453"/>
          </a:xfrm>
          <a:prstGeom prst="rect">
            <a:avLst/>
          </a:prstGeom>
        </p:spPr>
      </p:pic>
      <p:pic>
        <p:nvPicPr>
          <p:cNvPr id="7" name="그림 6" descr="도표, 라인, 원, 디자인이(가) 표시된 사진&#10;&#10;자동 생성된 설명">
            <a:extLst>
              <a:ext uri="{FF2B5EF4-FFF2-40B4-BE49-F238E27FC236}">
                <a16:creationId xmlns:a16="http://schemas.microsoft.com/office/drawing/2014/main" id="{7640E8D8-B0C0-D29D-B10F-A3154424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945397"/>
            <a:ext cx="3048247" cy="355726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205BA9-660F-4335-0DC0-06C45C9C97F1}"/>
              </a:ext>
            </a:extLst>
          </p:cNvPr>
          <p:cNvCxnSpPr>
            <a:cxnSpLocks/>
          </p:cNvCxnSpPr>
          <p:nvPr/>
        </p:nvCxnSpPr>
        <p:spPr>
          <a:xfrm flipV="1">
            <a:off x="3164005" y="4502660"/>
            <a:ext cx="2931995" cy="1506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6A7C6E-3BD0-178E-A767-B5E0353FCDBE}"/>
              </a:ext>
            </a:extLst>
          </p:cNvPr>
          <p:cNvCxnSpPr>
            <a:cxnSpLocks/>
          </p:cNvCxnSpPr>
          <p:nvPr/>
        </p:nvCxnSpPr>
        <p:spPr>
          <a:xfrm flipV="1">
            <a:off x="3164005" y="945397"/>
            <a:ext cx="2931995" cy="4813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F59A46-922D-6826-189D-A554A26D50B1}"/>
              </a:ext>
            </a:extLst>
          </p:cNvPr>
          <p:cNvSpPr txBox="1"/>
          <p:nvPr/>
        </p:nvSpPr>
        <p:spPr>
          <a:xfrm>
            <a:off x="6096000" y="4502660"/>
            <a:ext cx="5097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FC(Fully-Connected Layer)</a:t>
            </a:r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최종적인 결과 값을 도출하는 </a:t>
            </a:r>
            <a:r>
              <a:rPr lang="en-US" altLang="ko-KR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86884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3549-B802-7B0B-3000-651E395F9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804BA-7137-2A79-40BC-77E16042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Conclusion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1393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F7DF-A167-FBEC-6597-60C0602D1ABF}"/>
              </a:ext>
            </a:extLst>
          </p:cNvPr>
          <p:cNvSpPr txBox="1"/>
          <p:nvPr/>
        </p:nvSpPr>
        <p:spPr>
          <a:xfrm>
            <a:off x="4966607" y="3136612"/>
            <a:ext cx="22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7959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Appendix</a:t>
            </a:r>
            <a:endParaRPr lang="ko-KR" altLang="en-US" sz="2500" dirty="0"/>
          </a:p>
        </p:txBody>
      </p:sp>
      <p:pic>
        <p:nvPicPr>
          <p:cNvPr id="4" name="그림 3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55C7C4F0-03BE-229E-4DD2-9AB5E7F65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75614"/>
            <a:ext cx="7772400" cy="45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5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BAEB9-B87A-E471-A096-34777A4BE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0870B-0754-743E-1388-B634308A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Appendix</a:t>
            </a:r>
            <a:endParaRPr lang="ko-KR" altLang="en-US" sz="2500" dirty="0"/>
          </a:p>
        </p:txBody>
      </p:sp>
      <p:pic>
        <p:nvPicPr>
          <p:cNvPr id="5" name="그림 4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6F8784C-3815-6010-9656-0C86D4689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96" y="758818"/>
            <a:ext cx="4957607" cy="53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884903" y="2305615"/>
            <a:ext cx="10205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Overview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Architecture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r>
              <a:rPr lang="en-US" altLang="ko-KR" sz="2800" dirty="0">
                <a:solidFill>
                  <a:srgbClr val="002C62"/>
                </a:solidFill>
              </a:rPr>
              <a:t>3. 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Overview</a:t>
            </a:r>
            <a:endParaRPr lang="ko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8B7630-A535-1ED8-2808-5ACE1262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1390365"/>
            <a:ext cx="1104101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8105-B697-5C8F-BEA0-68DAC347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2E187-5A3F-2C1A-69E8-85D79C47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Overview</a:t>
            </a:r>
            <a:endParaRPr lang="ko-KR" altLang="en-US" sz="2500" dirty="0"/>
          </a:p>
        </p:txBody>
      </p:sp>
      <p:pic>
        <p:nvPicPr>
          <p:cNvPr id="7" name="그림 6" descr="텍스트, 스크린샷, 도표, 소프트웨어이(가) 표시된 사진&#10;&#10;자동 생성된 설명">
            <a:extLst>
              <a:ext uri="{FF2B5EF4-FFF2-40B4-BE49-F238E27FC236}">
                <a16:creationId xmlns:a16="http://schemas.microsoft.com/office/drawing/2014/main" id="{76391717-C7A4-CA9A-0578-D545EF36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57" y="535722"/>
            <a:ext cx="8639085" cy="57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7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8EA8-859B-AF79-C6AC-AE32E0186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5D59A-56D8-4987-CE87-9F8AA6F7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Overview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DE105-4368-7411-F2C3-D8CF7EC63D2F}"/>
              </a:ext>
            </a:extLst>
          </p:cNvPr>
          <p:cNvSpPr txBox="1"/>
          <p:nvPr/>
        </p:nvSpPr>
        <p:spPr>
          <a:xfrm>
            <a:off x="838200" y="1053719"/>
            <a:ext cx="10515600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1) Skip</a:t>
            </a:r>
            <a:r>
              <a:rPr lang="ko-KR" altLang="en-US" dirty="0"/>
              <a:t> </a:t>
            </a:r>
            <a:r>
              <a:rPr lang="en-US" altLang="ko-KR" dirty="0"/>
              <a:t>connection</a:t>
            </a:r>
            <a:r>
              <a:rPr lang="ko-KR" altLang="en-US" dirty="0"/>
              <a:t> 제거를 위한 </a:t>
            </a:r>
            <a:r>
              <a:rPr lang="en-US" altLang="ko-KR" dirty="0" err="1"/>
              <a:t>RepMixer</a:t>
            </a:r>
            <a:r>
              <a:rPr lang="en-US" altLang="ko-KR" dirty="0"/>
              <a:t> </a:t>
            </a:r>
            <a:r>
              <a:rPr lang="ko-KR" altLang="en-US" dirty="0"/>
              <a:t>블록 사용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선형 훈련 시 </a:t>
            </a:r>
            <a:r>
              <a:rPr lang="en-US" altLang="ko-KR" dirty="0"/>
              <a:t>Overparameterization</a:t>
            </a:r>
            <a:r>
              <a:rPr lang="ko-KR" altLang="en-US" dirty="0"/>
              <a:t>을 통한 정확도 향상</a:t>
            </a:r>
            <a:r>
              <a:rPr lang="en-US" altLang="ko-KR" dirty="0"/>
              <a:t>(</a:t>
            </a:r>
            <a:r>
              <a:rPr lang="en-US" altLang="ko-KR" dirty="0" err="1"/>
              <a:t>MobileOne</a:t>
            </a:r>
            <a:r>
              <a:rPr lang="ko-KR" altLang="en-US" dirty="0"/>
              <a:t> </a:t>
            </a:r>
            <a:r>
              <a:rPr lang="en-US" altLang="ko-KR" dirty="0"/>
              <a:t>Block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3) self-attention</a:t>
            </a:r>
            <a:r>
              <a:rPr lang="ko-KR" altLang="en-US" dirty="0"/>
              <a:t> 대체하기 위한 큰 </a:t>
            </a:r>
            <a:r>
              <a:rPr lang="en-US" altLang="ko-KR" dirty="0"/>
              <a:t>Conv </a:t>
            </a:r>
            <a:r>
              <a:rPr lang="ko-KR" altLang="en-US" dirty="0"/>
              <a:t>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4F8A1-103F-561B-BA79-B4F7AAB554B1}"/>
              </a:ext>
            </a:extLst>
          </p:cNvPr>
          <p:cNvSpPr txBox="1"/>
          <p:nvPr/>
        </p:nvSpPr>
        <p:spPr>
          <a:xfrm>
            <a:off x="838200" y="1357074"/>
            <a:ext cx="21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Key Point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018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F213D-4F3F-15AB-B565-FC9F0B297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0A3C8-6A2A-89B1-297E-E4F161C0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- Stem</a:t>
            </a:r>
            <a:endParaRPr lang="ko-KR" altLang="en-US" sz="2500" dirty="0"/>
          </a:p>
        </p:txBody>
      </p:sp>
      <p:pic>
        <p:nvPicPr>
          <p:cNvPr id="7" name="그림 6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4D5EA535-25A0-4958-1212-FDCB2ACA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47" y="796622"/>
            <a:ext cx="7182852" cy="4089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B18C8B-7EA2-194F-8302-48120238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72" y="472699"/>
            <a:ext cx="2086991" cy="601645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5481DF-B4CA-3122-24AF-2AE2ED05115F}"/>
              </a:ext>
            </a:extLst>
          </p:cNvPr>
          <p:cNvCxnSpPr>
            <a:cxnSpLocks/>
          </p:cNvCxnSpPr>
          <p:nvPr/>
        </p:nvCxnSpPr>
        <p:spPr>
          <a:xfrm flipV="1">
            <a:off x="3164005" y="1060450"/>
            <a:ext cx="1496895" cy="5764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56C07C8-A4CE-9D6D-776A-5A1C80A680CB}"/>
              </a:ext>
            </a:extLst>
          </p:cNvPr>
          <p:cNvCxnSpPr>
            <a:cxnSpLocks/>
          </p:cNvCxnSpPr>
          <p:nvPr/>
        </p:nvCxnSpPr>
        <p:spPr>
          <a:xfrm>
            <a:off x="3164005" y="1971978"/>
            <a:ext cx="1420695" cy="28349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CCB478-E07A-995E-6EBC-C86F76E59C3C}"/>
              </a:ext>
            </a:extLst>
          </p:cNvPr>
          <p:cNvSpPr txBox="1"/>
          <p:nvPr/>
        </p:nvSpPr>
        <p:spPr>
          <a:xfrm>
            <a:off x="4584700" y="4984750"/>
            <a:ext cx="705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 데이터 </a:t>
            </a:r>
            <a:r>
              <a:rPr lang="ko-KR" altLang="en-US" dirty="0" err="1"/>
              <a:t>전처리</a:t>
            </a:r>
            <a:r>
              <a:rPr lang="en-US" altLang="ko-KR" dirty="0"/>
              <a:t>(ex:</a:t>
            </a:r>
            <a:r>
              <a:rPr lang="ko-KR" altLang="en-US" dirty="0"/>
              <a:t> 입력 데이터의 크기 축소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추론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K * K Conv</a:t>
            </a:r>
            <a:r>
              <a:rPr lang="ko-KR" altLang="en-US" dirty="0"/>
              <a:t>에 </a:t>
            </a:r>
            <a:r>
              <a:rPr lang="en-US" altLang="ko-KR" dirty="0"/>
              <a:t>Reparameterization </a:t>
            </a:r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21535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8A1C0-FE88-FF1A-DF44-A04E00894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4AFC5-44C1-D66E-F065-0A364F49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Stage(1~3)</a:t>
            </a:r>
            <a:endParaRPr lang="ko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50DBDF-2588-E392-E185-52678F33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2" y="472699"/>
            <a:ext cx="2086991" cy="6016453"/>
          </a:xfrm>
          <a:prstGeom prst="rect">
            <a:avLst/>
          </a:prstGeom>
        </p:spPr>
      </p:pic>
      <p:pic>
        <p:nvPicPr>
          <p:cNvPr id="8" name="그림 7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F1E72709-74CE-6958-4ADF-4BAC9BD9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1060450"/>
            <a:ext cx="5344271" cy="263879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06B6FB-CC52-955B-0F4F-C1FC2FB2E411}"/>
              </a:ext>
            </a:extLst>
          </p:cNvPr>
          <p:cNvCxnSpPr>
            <a:cxnSpLocks/>
          </p:cNvCxnSpPr>
          <p:nvPr/>
        </p:nvCxnSpPr>
        <p:spPr>
          <a:xfrm flipV="1">
            <a:off x="3164005" y="1235443"/>
            <a:ext cx="1554045" cy="7711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539105-9EA9-494B-CDCB-49DD7D4ED97B}"/>
              </a:ext>
            </a:extLst>
          </p:cNvPr>
          <p:cNvCxnSpPr>
            <a:cxnSpLocks/>
          </p:cNvCxnSpPr>
          <p:nvPr/>
        </p:nvCxnSpPr>
        <p:spPr>
          <a:xfrm>
            <a:off x="3164005" y="2520950"/>
            <a:ext cx="1503245" cy="977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CC7D7E4-CA8D-5672-8DF2-13228E4E7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3675135"/>
            <a:ext cx="5261721" cy="2814017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0F3ADB-AA51-C274-B474-A92B3E05673A}"/>
              </a:ext>
            </a:extLst>
          </p:cNvPr>
          <p:cNvCxnSpPr>
            <a:cxnSpLocks/>
          </p:cNvCxnSpPr>
          <p:nvPr/>
        </p:nvCxnSpPr>
        <p:spPr>
          <a:xfrm flipH="1">
            <a:off x="4718050" y="2520950"/>
            <a:ext cx="609600" cy="1428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9BF3B46-550E-595A-1C52-B453DC51B662}"/>
              </a:ext>
            </a:extLst>
          </p:cNvPr>
          <p:cNvCxnSpPr>
            <a:cxnSpLocks/>
          </p:cNvCxnSpPr>
          <p:nvPr/>
        </p:nvCxnSpPr>
        <p:spPr>
          <a:xfrm>
            <a:off x="6942255" y="2520950"/>
            <a:ext cx="2912945" cy="127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85EC27E-8DB7-B814-479E-6720220DAE45}"/>
              </a:ext>
            </a:extLst>
          </p:cNvPr>
          <p:cNvCxnSpPr>
            <a:cxnSpLocks/>
          </p:cNvCxnSpPr>
          <p:nvPr/>
        </p:nvCxnSpPr>
        <p:spPr>
          <a:xfrm>
            <a:off x="8252571" y="4441371"/>
            <a:ext cx="186145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E6BC98-A512-2DAC-E06B-31322B673285}"/>
              </a:ext>
            </a:extLst>
          </p:cNvPr>
          <p:cNvSpPr txBox="1"/>
          <p:nvPr/>
        </p:nvSpPr>
        <p:spPr>
          <a:xfrm>
            <a:off x="10114028" y="4212771"/>
            <a:ext cx="207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Token Mixer</a:t>
            </a:r>
            <a:r>
              <a:rPr kumimoji="1" lang="ko-KR" altLang="en-US" sz="1600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3 x 3 DW Conv</a:t>
            </a:r>
            <a:r>
              <a:rPr kumimoji="1" lang="ko-KR" altLang="en-US" sz="1600" dirty="0">
                <a:solidFill>
                  <a:srgbClr val="FF0000"/>
                </a:solidFill>
              </a:rPr>
              <a:t>로 대체</a:t>
            </a:r>
          </a:p>
        </p:txBody>
      </p:sp>
    </p:spTree>
    <p:extLst>
      <p:ext uri="{BB962C8B-B14F-4D97-AF65-F5344CB8AC3E}">
        <p14:creationId xmlns:p14="http://schemas.microsoft.com/office/powerpoint/2010/main" val="12167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1B74-33BF-A07C-71B4-CD6D302A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A7E6-00DE-1042-10EB-A86E77A5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Patch </a:t>
            </a:r>
            <a:r>
              <a:rPr lang="en-US" altLang="ko-KR" sz="2500" dirty="0" err="1"/>
              <a:t>Emb</a:t>
            </a:r>
            <a:endParaRPr lang="ko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0B85C5-C406-DA10-C8EA-46378E90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2" y="472699"/>
            <a:ext cx="2086991" cy="6016453"/>
          </a:xfrm>
          <a:prstGeom prst="rect">
            <a:avLst/>
          </a:prstGeom>
        </p:spPr>
      </p:pic>
      <p:pic>
        <p:nvPicPr>
          <p:cNvPr id="10" name="그림 9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AE4A9B0D-F558-3926-B795-CE54036C3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10" y="472699"/>
            <a:ext cx="3127829" cy="342438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7D55D1-626A-730F-DF8F-BD21F590D0DA}"/>
              </a:ext>
            </a:extLst>
          </p:cNvPr>
          <p:cNvCxnSpPr>
            <a:cxnSpLocks/>
          </p:cNvCxnSpPr>
          <p:nvPr/>
        </p:nvCxnSpPr>
        <p:spPr>
          <a:xfrm>
            <a:off x="3164005" y="2819400"/>
            <a:ext cx="2757824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5A530D9-3952-871D-17AB-51EFB1FA4D86}"/>
              </a:ext>
            </a:extLst>
          </p:cNvPr>
          <p:cNvCxnSpPr>
            <a:cxnSpLocks/>
          </p:cNvCxnSpPr>
          <p:nvPr/>
        </p:nvCxnSpPr>
        <p:spPr>
          <a:xfrm flipV="1">
            <a:off x="3164005" y="870857"/>
            <a:ext cx="2757824" cy="17417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F011C0-3D13-B07A-F8D5-1A989075F2B4}"/>
              </a:ext>
            </a:extLst>
          </p:cNvPr>
          <p:cNvSpPr txBox="1"/>
          <p:nvPr/>
        </p:nvSpPr>
        <p:spPr>
          <a:xfrm>
            <a:off x="5788210" y="4016829"/>
            <a:ext cx="640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self-attention</a:t>
            </a:r>
            <a:r>
              <a:rPr lang="ko-KR" altLang="en-US" dirty="0"/>
              <a:t> 대체하기 위한 큰 </a:t>
            </a:r>
            <a:r>
              <a:rPr lang="en-US" altLang="ko-KR" dirty="0"/>
              <a:t>Conv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추론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Reparameterization </a:t>
            </a:r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25214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34E21-3D24-4192-9D8C-EC8847589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11FDE-0BD9-3D90-235E-CFB3EED7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Stage 4</a:t>
            </a:r>
            <a:endParaRPr lang="ko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A535AD-67CD-C627-1C34-525BCD75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2" y="472699"/>
            <a:ext cx="2086991" cy="6016453"/>
          </a:xfrm>
          <a:prstGeom prst="rect">
            <a:avLst/>
          </a:prstGeom>
        </p:spPr>
      </p:pic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1A779D52-2700-745A-8DE1-4DEDB5DD5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841250"/>
            <a:ext cx="4468119" cy="29687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6B58AD-CE1B-C127-4628-B35101B69F7F}"/>
              </a:ext>
            </a:extLst>
          </p:cNvPr>
          <p:cNvCxnSpPr>
            <a:cxnSpLocks/>
          </p:cNvCxnSpPr>
          <p:nvPr/>
        </p:nvCxnSpPr>
        <p:spPr>
          <a:xfrm flipV="1">
            <a:off x="3164005" y="945397"/>
            <a:ext cx="2844909" cy="36483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11941F0-87D5-ACC5-F4F6-4B1C2DB9DEB4}"/>
              </a:ext>
            </a:extLst>
          </p:cNvPr>
          <p:cNvCxnSpPr>
            <a:cxnSpLocks/>
          </p:cNvCxnSpPr>
          <p:nvPr/>
        </p:nvCxnSpPr>
        <p:spPr>
          <a:xfrm flipV="1">
            <a:off x="3164005" y="3810000"/>
            <a:ext cx="2844909" cy="1262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233150-4EE8-8E2C-E445-A758FFEE8B00}"/>
              </a:ext>
            </a:extLst>
          </p:cNvPr>
          <p:cNvSpPr txBox="1"/>
          <p:nvPr/>
        </p:nvSpPr>
        <p:spPr>
          <a:xfrm>
            <a:off x="6008914" y="3821033"/>
            <a:ext cx="5097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Attention, Token Mixer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CPE(Conditional Positioning Encodings)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Token</a:t>
            </a:r>
            <a:r>
              <a:rPr lang="ko-KR" altLang="en-US" dirty="0"/>
              <a:t>의 정보를 종합하여 맵 차원 축소 및 특정 정보 강조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999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</TotalTime>
  <Words>183</Words>
  <Application>Microsoft Macintosh PowerPoint</Application>
  <PresentationFormat>와이드스크린</PresentationFormat>
  <Paragraphs>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HY헤드라인M</vt:lpstr>
      <vt:lpstr>Arial</vt:lpstr>
      <vt:lpstr>Office 테마</vt:lpstr>
      <vt:lpstr>PowerPoint 프레젠테이션</vt:lpstr>
      <vt:lpstr>PowerPoint 프레젠테이션</vt:lpstr>
      <vt:lpstr>Overview</vt:lpstr>
      <vt:lpstr>Overview</vt:lpstr>
      <vt:lpstr>Overview</vt:lpstr>
      <vt:lpstr>Architecture - Stem</vt:lpstr>
      <vt:lpstr>Architecture – Stage(1~3)</vt:lpstr>
      <vt:lpstr>Architecture – Patch Emb</vt:lpstr>
      <vt:lpstr>Architecture – Stage 4</vt:lpstr>
      <vt:lpstr>Architecture – FC</vt:lpstr>
      <vt:lpstr>Architecture – Conclusion</vt:lpstr>
      <vt:lpstr>PowerPoint 프레젠테이션</vt:lpstr>
      <vt:lpstr>Architecture – Appendix</vt:lpstr>
      <vt:lpstr>Architecture – 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여인국</cp:lastModifiedBy>
  <cp:revision>86</cp:revision>
  <dcterms:created xsi:type="dcterms:W3CDTF">2024-01-26T03:24:43Z</dcterms:created>
  <dcterms:modified xsi:type="dcterms:W3CDTF">2024-02-06T14:48:16Z</dcterms:modified>
</cp:coreProperties>
</file>