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10"/>
  </p:notesMasterIdLst>
  <p:sldIdLst>
    <p:sldId id="256" r:id="rId2"/>
    <p:sldId id="321" r:id="rId3"/>
    <p:sldId id="685" r:id="rId4"/>
    <p:sldId id="687" r:id="rId5"/>
    <p:sldId id="688" r:id="rId6"/>
    <p:sldId id="684" r:id="rId7"/>
    <p:sldId id="690" r:id="rId8"/>
    <p:sldId id="68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002C62"/>
    <a:srgbClr val="CC99FF"/>
    <a:srgbClr val="2156A4"/>
    <a:srgbClr val="336699"/>
    <a:srgbClr val="0033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23F4C8-A0CE-4262-9D71-1E0996EF7BEF}" v="806" dt="2025-04-24T18:21:3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7468" autoAdjust="0"/>
  </p:normalViewPr>
  <p:slideViewPr>
    <p:cSldViewPr snapToGrid="0">
      <p:cViewPr>
        <p:scale>
          <a:sx n="90" d="100"/>
          <a:sy n="90" d="100"/>
        </p:scale>
        <p:origin x="624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03" d="100"/>
          <a:sy n="103" d="100"/>
        </p:scale>
        <p:origin x="3648" y="5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형동 박" userId="afe605ee33eb830c" providerId="LiveId" clId="{C923F4C8-A0CE-4262-9D71-1E0996EF7BEF}"/>
    <pc:docChg chg="undo custSel addSld delSld modSld">
      <pc:chgData name="형동 박" userId="afe605ee33eb830c" providerId="LiveId" clId="{C923F4C8-A0CE-4262-9D71-1E0996EF7BEF}" dt="2025-04-24T18:21:36.632" v="2781"/>
      <pc:docMkLst>
        <pc:docMk/>
      </pc:docMkLst>
      <pc:sldChg chg="delSp modSp mod">
        <pc:chgData name="형동 박" userId="afe605ee33eb830c" providerId="LiveId" clId="{C923F4C8-A0CE-4262-9D71-1E0996EF7BEF}" dt="2025-04-24T14:16:19.074" v="24" actId="478"/>
        <pc:sldMkLst>
          <pc:docMk/>
          <pc:sldMk cId="1460686755" sldId="256"/>
        </pc:sldMkLst>
        <pc:spChg chg="mod">
          <ac:chgData name="형동 박" userId="afe605ee33eb830c" providerId="LiveId" clId="{C923F4C8-A0CE-4262-9D71-1E0996EF7BEF}" dt="2025-04-24T14:16:15.409" v="23" actId="20577"/>
          <ac:spMkLst>
            <pc:docMk/>
            <pc:sldMk cId="1460686755" sldId="256"/>
            <ac:spMk id="3" creationId="{BF76F126-0A4F-46B8-9B2B-8C3F765120EB}"/>
          </ac:spMkLst>
        </pc:spChg>
        <pc:spChg chg="del">
          <ac:chgData name="형동 박" userId="afe605ee33eb830c" providerId="LiveId" clId="{C923F4C8-A0CE-4262-9D71-1E0996EF7BEF}" dt="2025-04-24T14:16:19.074" v="24" actId="478"/>
          <ac:spMkLst>
            <pc:docMk/>
            <pc:sldMk cId="1460686755" sldId="256"/>
            <ac:spMk id="6" creationId="{33181C56-766E-42F3-BE51-AF26B08B9C92}"/>
          </ac:spMkLst>
        </pc:spChg>
        <pc:spChg chg="mod">
          <ac:chgData name="형동 박" userId="afe605ee33eb830c" providerId="LiveId" clId="{C923F4C8-A0CE-4262-9D71-1E0996EF7BEF}" dt="2025-04-24T14:16:01.495" v="4" actId="20577"/>
          <ac:spMkLst>
            <pc:docMk/>
            <pc:sldMk cId="1460686755" sldId="256"/>
            <ac:spMk id="7" creationId="{6DD967C6-5A84-204B-192A-9720D2E48DAD}"/>
          </ac:spMkLst>
        </pc:spChg>
      </pc:sldChg>
      <pc:sldChg chg="delSp modSp add mod">
        <pc:chgData name="형동 박" userId="afe605ee33eb830c" providerId="LiveId" clId="{C923F4C8-A0CE-4262-9D71-1E0996EF7BEF}" dt="2025-04-24T14:28:24.476" v="155" actId="20577"/>
        <pc:sldMkLst>
          <pc:docMk/>
          <pc:sldMk cId="436123248" sldId="321"/>
        </pc:sldMkLst>
        <pc:spChg chg="mod">
          <ac:chgData name="형동 박" userId="afe605ee33eb830c" providerId="LiveId" clId="{C923F4C8-A0CE-4262-9D71-1E0996EF7BEF}" dt="2025-04-24T14:25:54.187" v="26" actId="14100"/>
          <ac:spMkLst>
            <pc:docMk/>
            <pc:sldMk cId="436123248" sldId="321"/>
            <ac:spMk id="2" creationId="{DB8D0831-165E-2526-2BDF-426852AAE043}"/>
          </ac:spMkLst>
        </pc:spChg>
        <pc:spChg chg="mod">
          <ac:chgData name="형동 박" userId="afe605ee33eb830c" providerId="LiveId" clId="{C923F4C8-A0CE-4262-9D71-1E0996EF7BEF}" dt="2025-04-24T14:26:08.752" v="27" actId="1076"/>
          <ac:spMkLst>
            <pc:docMk/>
            <pc:sldMk cId="436123248" sldId="321"/>
            <ac:spMk id="4" creationId="{78F94CFF-DB67-69F8-9DF1-19859FDF2F01}"/>
          </ac:spMkLst>
        </pc:spChg>
        <pc:spChg chg="mod">
          <ac:chgData name="형동 박" userId="afe605ee33eb830c" providerId="LiveId" clId="{C923F4C8-A0CE-4262-9D71-1E0996EF7BEF}" dt="2025-04-24T14:28:24.476" v="155" actId="20577"/>
          <ac:spMkLst>
            <pc:docMk/>
            <pc:sldMk cId="436123248" sldId="321"/>
            <ac:spMk id="11" creationId="{80AC209C-7B47-3E7F-17D9-5CDECF0D5E7C}"/>
          </ac:spMkLst>
        </pc:spChg>
        <pc:spChg chg="del">
          <ac:chgData name="형동 박" userId="afe605ee33eb830c" providerId="LiveId" clId="{C923F4C8-A0CE-4262-9D71-1E0996EF7BEF}" dt="2025-04-24T14:26:15.475" v="28" actId="478"/>
          <ac:spMkLst>
            <pc:docMk/>
            <pc:sldMk cId="436123248" sldId="321"/>
            <ac:spMk id="44" creationId="{AD6AD498-9058-16C1-C0F4-E544CE6FB8E6}"/>
          </ac:spMkLst>
        </pc:spChg>
        <pc:spChg chg="del">
          <ac:chgData name="형동 박" userId="afe605ee33eb830c" providerId="LiveId" clId="{C923F4C8-A0CE-4262-9D71-1E0996EF7BEF}" dt="2025-04-24T14:26:18.316" v="29" actId="478"/>
          <ac:spMkLst>
            <pc:docMk/>
            <pc:sldMk cId="436123248" sldId="321"/>
            <ac:spMk id="46" creationId="{387934A9-0C92-BE1B-7990-F8C8DC2840C5}"/>
          </ac:spMkLst>
        </pc:spChg>
      </pc:sldChg>
      <pc:sldChg chg="addSp delSp modSp mod">
        <pc:chgData name="형동 박" userId="afe605ee33eb830c" providerId="LiveId" clId="{C923F4C8-A0CE-4262-9D71-1E0996EF7BEF}" dt="2025-04-24T18:05:58.550" v="2537" actId="1076"/>
        <pc:sldMkLst>
          <pc:docMk/>
          <pc:sldMk cId="721189835" sldId="684"/>
        </pc:sldMkLst>
        <pc:spChg chg="mod">
          <ac:chgData name="형동 박" userId="afe605ee33eb830c" providerId="LiveId" clId="{C923F4C8-A0CE-4262-9D71-1E0996EF7BEF}" dt="2025-04-24T15:49:26.725" v="2152" actId="20577"/>
          <ac:spMkLst>
            <pc:docMk/>
            <pc:sldMk cId="721189835" sldId="684"/>
            <ac:spMk id="2" creationId="{0C2EC861-D621-4276-8709-1A86E3DCF6DA}"/>
          </ac:spMkLst>
        </pc:spChg>
        <pc:spChg chg="add mod">
          <ac:chgData name="형동 박" userId="afe605ee33eb830c" providerId="LiveId" clId="{C923F4C8-A0CE-4262-9D71-1E0996EF7BEF}" dt="2025-04-24T18:05:58.550" v="2537" actId="1076"/>
          <ac:spMkLst>
            <pc:docMk/>
            <pc:sldMk cId="721189835" sldId="684"/>
            <ac:spMk id="3" creationId="{B0B7DF17-8BAC-E574-C284-7AF028EDB683}"/>
          </ac:spMkLst>
        </pc:spChg>
        <pc:spChg chg="add mod">
          <ac:chgData name="형동 박" userId="afe605ee33eb830c" providerId="LiveId" clId="{C923F4C8-A0CE-4262-9D71-1E0996EF7BEF}" dt="2025-04-24T18:01:28.116" v="2310" actId="1076"/>
          <ac:spMkLst>
            <pc:docMk/>
            <pc:sldMk cId="721189835" sldId="684"/>
            <ac:spMk id="10" creationId="{720713F1-2104-24B1-D9C7-01EE8EEB6856}"/>
          </ac:spMkLst>
        </pc:spChg>
        <pc:spChg chg="add mod">
          <ac:chgData name="형동 박" userId="afe605ee33eb830c" providerId="LiveId" clId="{C923F4C8-A0CE-4262-9D71-1E0996EF7BEF}" dt="2025-04-24T18:05:48.935" v="2532" actId="1076"/>
          <ac:spMkLst>
            <pc:docMk/>
            <pc:sldMk cId="721189835" sldId="684"/>
            <ac:spMk id="11" creationId="{D821677A-61E8-F1E7-980F-B9E38A31D525}"/>
          </ac:spMkLst>
        </pc:spChg>
        <pc:spChg chg="add mod">
          <ac:chgData name="형동 박" userId="afe605ee33eb830c" providerId="LiveId" clId="{C923F4C8-A0CE-4262-9D71-1E0996EF7BEF}" dt="2025-04-24T18:05:53.744" v="2534" actId="1076"/>
          <ac:spMkLst>
            <pc:docMk/>
            <pc:sldMk cId="721189835" sldId="684"/>
            <ac:spMk id="12" creationId="{E0206711-DD46-5D06-22BC-BBDD810FC337}"/>
          </ac:spMkLst>
        </pc:spChg>
        <pc:spChg chg="add mod">
          <ac:chgData name="형동 박" userId="afe605ee33eb830c" providerId="LiveId" clId="{C923F4C8-A0CE-4262-9D71-1E0996EF7BEF}" dt="2025-04-24T18:05:58.042" v="2536" actId="1076"/>
          <ac:spMkLst>
            <pc:docMk/>
            <pc:sldMk cId="721189835" sldId="684"/>
            <ac:spMk id="13" creationId="{8011DE2F-0404-C961-D432-A9B244207453}"/>
          </ac:spMkLst>
        </pc:spChg>
        <pc:picChg chg="add del mod">
          <ac:chgData name="형동 박" userId="afe605ee33eb830c" providerId="LiveId" clId="{C923F4C8-A0CE-4262-9D71-1E0996EF7BEF}" dt="2025-04-24T17:59:16.021" v="2216" actId="478"/>
          <ac:picMkLst>
            <pc:docMk/>
            <pc:sldMk cId="721189835" sldId="684"/>
            <ac:picMk id="6" creationId="{3BEE42D7-BF8D-639F-5F9D-D05ADDBEAD12}"/>
          </ac:picMkLst>
        </pc:picChg>
        <pc:picChg chg="del">
          <ac:chgData name="형동 박" userId="afe605ee33eb830c" providerId="LiveId" clId="{C923F4C8-A0CE-4262-9D71-1E0996EF7BEF}" dt="2025-04-24T17:57:00.351" v="2158" actId="478"/>
          <ac:picMkLst>
            <pc:docMk/>
            <pc:sldMk cId="721189835" sldId="684"/>
            <ac:picMk id="7" creationId="{CFD1BCA3-E2A8-4B7C-8968-F5075AFD3366}"/>
          </ac:picMkLst>
        </pc:picChg>
        <pc:picChg chg="add mod">
          <ac:chgData name="형동 박" userId="afe605ee33eb830c" providerId="LiveId" clId="{C923F4C8-A0CE-4262-9D71-1E0996EF7BEF}" dt="2025-04-24T18:05:44.645" v="2531" actId="1076"/>
          <ac:picMkLst>
            <pc:docMk/>
            <pc:sldMk cId="721189835" sldId="684"/>
            <ac:picMk id="9" creationId="{79E93B2A-55F2-0FEB-3F83-B36B48068FC0}"/>
          </ac:picMkLst>
        </pc:picChg>
      </pc:sldChg>
      <pc:sldChg chg="addSp delSp modSp add mod">
        <pc:chgData name="형동 박" userId="afe605ee33eb830c" providerId="LiveId" clId="{C923F4C8-A0CE-4262-9D71-1E0996EF7BEF}" dt="2025-04-24T15:36:53.913" v="1650" actId="20577"/>
        <pc:sldMkLst>
          <pc:docMk/>
          <pc:sldMk cId="1002546253" sldId="685"/>
        </pc:sldMkLst>
        <pc:spChg chg="add del mod">
          <ac:chgData name="형동 박" userId="afe605ee33eb830c" providerId="LiveId" clId="{C923F4C8-A0CE-4262-9D71-1E0996EF7BEF}" dt="2025-04-24T14:30:33.984" v="197" actId="478"/>
          <ac:spMkLst>
            <pc:docMk/>
            <pc:sldMk cId="1002546253" sldId="685"/>
            <ac:spMk id="5" creationId="{0A825269-B352-9A2A-AC60-E06B489411D9}"/>
          </ac:spMkLst>
        </pc:spChg>
        <pc:spChg chg="mod">
          <ac:chgData name="형동 박" userId="afe605ee33eb830c" providerId="LiveId" clId="{C923F4C8-A0CE-4262-9D71-1E0996EF7BEF}" dt="2025-04-24T15:36:53.913" v="1650" actId="20577"/>
          <ac:spMkLst>
            <pc:docMk/>
            <pc:sldMk cId="1002546253" sldId="685"/>
            <ac:spMk id="11" creationId="{B35AEFDA-44D9-BCAC-AC77-3A11AEFCAEC9}"/>
          </ac:spMkLst>
        </pc:spChg>
        <pc:spChg chg="del">
          <ac:chgData name="형동 박" userId="afe605ee33eb830c" providerId="LiveId" clId="{C923F4C8-A0CE-4262-9D71-1E0996EF7BEF}" dt="2025-04-24T14:28:41.507" v="157" actId="478"/>
          <ac:spMkLst>
            <pc:docMk/>
            <pc:sldMk cId="1002546253" sldId="685"/>
            <ac:spMk id="14" creationId="{5312EECE-1BC4-D891-D8CB-8F6C03E18E2F}"/>
          </ac:spMkLst>
        </pc:spChg>
        <pc:spChg chg="del">
          <ac:chgData name="형동 박" userId="afe605ee33eb830c" providerId="LiveId" clId="{C923F4C8-A0CE-4262-9D71-1E0996EF7BEF}" dt="2025-04-24T14:28:41.507" v="157" actId="478"/>
          <ac:spMkLst>
            <pc:docMk/>
            <pc:sldMk cId="1002546253" sldId="685"/>
            <ac:spMk id="15" creationId="{0128A19B-94DE-80FE-9DA2-2E2807E10DE7}"/>
          </ac:spMkLst>
        </pc:spChg>
        <pc:spChg chg="del">
          <ac:chgData name="형동 박" userId="afe605ee33eb830c" providerId="LiveId" clId="{C923F4C8-A0CE-4262-9D71-1E0996EF7BEF}" dt="2025-04-24T14:28:41.507" v="157" actId="478"/>
          <ac:spMkLst>
            <pc:docMk/>
            <pc:sldMk cId="1002546253" sldId="685"/>
            <ac:spMk id="16" creationId="{F4674E69-5DB3-CFC3-2B77-1B9DFE1A1362}"/>
          </ac:spMkLst>
        </pc:spChg>
        <pc:spChg chg="del">
          <ac:chgData name="형동 박" userId="afe605ee33eb830c" providerId="LiveId" clId="{C923F4C8-A0CE-4262-9D71-1E0996EF7BEF}" dt="2025-04-24T14:28:41.507" v="157" actId="478"/>
          <ac:spMkLst>
            <pc:docMk/>
            <pc:sldMk cId="1002546253" sldId="685"/>
            <ac:spMk id="17" creationId="{050CD791-9A53-D0AE-B67D-E9AB3897A3EB}"/>
          </ac:spMkLst>
        </pc:spChg>
        <pc:spChg chg="mod">
          <ac:chgData name="형동 박" userId="afe605ee33eb830c" providerId="LiveId" clId="{C923F4C8-A0CE-4262-9D71-1E0996EF7BEF}" dt="2025-04-24T14:29:59.251" v="189"/>
          <ac:spMkLst>
            <pc:docMk/>
            <pc:sldMk cId="1002546253" sldId="685"/>
            <ac:spMk id="20" creationId="{D156B07B-3EE3-4A8E-E6B4-16583511212B}"/>
          </ac:spMkLst>
        </pc:spChg>
        <pc:spChg chg="del mod">
          <ac:chgData name="형동 박" userId="afe605ee33eb830c" providerId="LiveId" clId="{C923F4C8-A0CE-4262-9D71-1E0996EF7BEF}" dt="2025-04-24T14:30:34.856" v="198" actId="478"/>
          <ac:spMkLst>
            <pc:docMk/>
            <pc:sldMk cId="1002546253" sldId="685"/>
            <ac:spMk id="29" creationId="{B717AF5E-B4A2-E8B6-6FEF-ED10B7EB3456}"/>
          </ac:spMkLst>
        </pc:spChg>
        <pc:spChg chg="del mod">
          <ac:chgData name="형동 박" userId="afe605ee33eb830c" providerId="LiveId" clId="{C923F4C8-A0CE-4262-9D71-1E0996EF7BEF}" dt="2025-04-24T14:30:22.967" v="194" actId="478"/>
          <ac:spMkLst>
            <pc:docMk/>
            <pc:sldMk cId="1002546253" sldId="685"/>
            <ac:spMk id="30" creationId="{9DC8E694-8C89-D146-F733-79E4FE3C79CC}"/>
          </ac:spMkLst>
        </pc:spChg>
        <pc:spChg chg="del mod">
          <ac:chgData name="형동 박" userId="afe605ee33eb830c" providerId="LiveId" clId="{C923F4C8-A0CE-4262-9D71-1E0996EF7BEF}" dt="2025-04-24T14:30:33.984" v="197" actId="478"/>
          <ac:spMkLst>
            <pc:docMk/>
            <pc:sldMk cId="1002546253" sldId="685"/>
            <ac:spMk id="31" creationId="{BDF5A725-3296-9B2C-1AE5-6E1938944FCC}"/>
          </ac:spMkLst>
        </pc:spChg>
        <pc:spChg chg="del mod">
          <ac:chgData name="형동 박" userId="afe605ee33eb830c" providerId="LiveId" clId="{C923F4C8-A0CE-4262-9D71-1E0996EF7BEF}" dt="2025-04-24T14:30:33.984" v="197" actId="478"/>
          <ac:spMkLst>
            <pc:docMk/>
            <pc:sldMk cId="1002546253" sldId="685"/>
            <ac:spMk id="32" creationId="{717FA517-D38E-C5B1-7946-2B7BD03EA0A2}"/>
          </ac:spMkLst>
        </pc:spChg>
        <pc:spChg chg="mod">
          <ac:chgData name="형동 박" userId="afe605ee33eb830c" providerId="LiveId" clId="{C923F4C8-A0CE-4262-9D71-1E0996EF7BEF}" dt="2025-04-24T14:29:59.251" v="189"/>
          <ac:spMkLst>
            <pc:docMk/>
            <pc:sldMk cId="1002546253" sldId="685"/>
            <ac:spMk id="44" creationId="{A9424DE7-95C1-97FE-5C89-94274DF9DC20}"/>
          </ac:spMkLst>
        </pc:spChg>
        <pc:spChg chg="mod">
          <ac:chgData name="형동 박" userId="afe605ee33eb830c" providerId="LiveId" clId="{C923F4C8-A0CE-4262-9D71-1E0996EF7BEF}" dt="2025-04-24T14:29:59.251" v="189"/>
          <ac:spMkLst>
            <pc:docMk/>
            <pc:sldMk cId="1002546253" sldId="685"/>
            <ac:spMk id="45" creationId="{66A3095E-2998-3F0D-81DA-49D9040B8BA1}"/>
          </ac:spMkLst>
        </pc:spChg>
        <pc:spChg chg="mod">
          <ac:chgData name="형동 박" userId="afe605ee33eb830c" providerId="LiveId" clId="{C923F4C8-A0CE-4262-9D71-1E0996EF7BEF}" dt="2025-04-24T14:29:59.251" v="189"/>
          <ac:spMkLst>
            <pc:docMk/>
            <pc:sldMk cId="1002546253" sldId="685"/>
            <ac:spMk id="46" creationId="{4A6F1970-B20F-2BAD-9239-43132946B9B1}"/>
          </ac:spMkLst>
        </pc:spChg>
        <pc:spChg chg="mod">
          <ac:chgData name="형동 박" userId="afe605ee33eb830c" providerId="LiveId" clId="{C923F4C8-A0CE-4262-9D71-1E0996EF7BEF}" dt="2025-04-24T14:29:59.251" v="189"/>
          <ac:spMkLst>
            <pc:docMk/>
            <pc:sldMk cId="1002546253" sldId="685"/>
            <ac:spMk id="47" creationId="{AB786BCD-0771-7B29-7E77-087AEA3DADFC}"/>
          </ac:spMkLst>
        </pc:spChg>
        <pc:spChg chg="mod">
          <ac:chgData name="형동 박" userId="afe605ee33eb830c" providerId="LiveId" clId="{C923F4C8-A0CE-4262-9D71-1E0996EF7BEF}" dt="2025-04-24T14:29:59.251" v="189"/>
          <ac:spMkLst>
            <pc:docMk/>
            <pc:sldMk cId="1002546253" sldId="685"/>
            <ac:spMk id="50" creationId="{BECF1856-648E-5297-EB3B-C492C6B5E12A}"/>
          </ac:spMkLst>
        </pc:spChg>
        <pc:spChg chg="mod">
          <ac:chgData name="형동 박" userId="afe605ee33eb830c" providerId="LiveId" clId="{C923F4C8-A0CE-4262-9D71-1E0996EF7BEF}" dt="2025-04-24T14:29:59.251" v="189"/>
          <ac:spMkLst>
            <pc:docMk/>
            <pc:sldMk cId="1002546253" sldId="685"/>
            <ac:spMk id="51" creationId="{F7CD49BA-5716-312E-A97B-20127248FE04}"/>
          </ac:spMkLst>
        </pc:spChg>
        <pc:spChg chg="mod">
          <ac:chgData name="형동 박" userId="afe605ee33eb830c" providerId="LiveId" clId="{C923F4C8-A0CE-4262-9D71-1E0996EF7BEF}" dt="2025-04-24T14:29:59.251" v="189"/>
          <ac:spMkLst>
            <pc:docMk/>
            <pc:sldMk cId="1002546253" sldId="685"/>
            <ac:spMk id="52" creationId="{7FDBA593-4266-CCAC-B087-B95AE2EB1191}"/>
          </ac:spMkLst>
        </pc:spChg>
        <pc:spChg chg="mod">
          <ac:chgData name="형동 박" userId="afe605ee33eb830c" providerId="LiveId" clId="{C923F4C8-A0CE-4262-9D71-1E0996EF7BEF}" dt="2025-04-24T14:29:59.251" v="189"/>
          <ac:spMkLst>
            <pc:docMk/>
            <pc:sldMk cId="1002546253" sldId="685"/>
            <ac:spMk id="54" creationId="{59520B83-A03C-6D53-1A25-B88C7624B5FE}"/>
          </ac:spMkLst>
        </pc:spChg>
        <pc:spChg chg="mod">
          <ac:chgData name="형동 박" userId="afe605ee33eb830c" providerId="LiveId" clId="{C923F4C8-A0CE-4262-9D71-1E0996EF7BEF}" dt="2025-04-24T14:29:59.251" v="189"/>
          <ac:spMkLst>
            <pc:docMk/>
            <pc:sldMk cId="1002546253" sldId="685"/>
            <ac:spMk id="56" creationId="{62757F79-364B-5DAA-D45A-7C8F775E57F9}"/>
          </ac:spMkLst>
        </pc:spChg>
        <pc:spChg chg="mod">
          <ac:chgData name="형동 박" userId="afe605ee33eb830c" providerId="LiveId" clId="{C923F4C8-A0CE-4262-9D71-1E0996EF7BEF}" dt="2025-04-24T14:30:40.380" v="199" actId="1076"/>
          <ac:spMkLst>
            <pc:docMk/>
            <pc:sldMk cId="1002546253" sldId="685"/>
            <ac:spMk id="57" creationId="{8DF1F1BB-69E2-6CBC-31E0-AA81C2492386}"/>
          </ac:spMkLst>
        </pc:spChg>
        <pc:spChg chg="mod">
          <ac:chgData name="형동 박" userId="afe605ee33eb830c" providerId="LiveId" clId="{C923F4C8-A0CE-4262-9D71-1E0996EF7BEF}" dt="2025-04-24T14:30:40.380" v="199" actId="1076"/>
          <ac:spMkLst>
            <pc:docMk/>
            <pc:sldMk cId="1002546253" sldId="685"/>
            <ac:spMk id="58" creationId="{56CABB48-0624-542E-463B-A951C70A1E23}"/>
          </ac:spMkLst>
        </pc:spChg>
        <pc:grpChg chg="del">
          <ac:chgData name="형동 박" userId="afe605ee33eb830c" providerId="LiveId" clId="{C923F4C8-A0CE-4262-9D71-1E0996EF7BEF}" dt="2025-04-24T14:28:42.619" v="158" actId="478"/>
          <ac:grpSpMkLst>
            <pc:docMk/>
            <pc:sldMk cId="1002546253" sldId="685"/>
            <ac:grpSpMk id="3" creationId="{9C9CA024-0CCB-EF43-63B5-840C2CF229F1}"/>
          </ac:grpSpMkLst>
        </pc:grpChg>
        <pc:grpChg chg="mod">
          <ac:chgData name="형동 박" userId="afe605ee33eb830c" providerId="LiveId" clId="{C923F4C8-A0CE-4262-9D71-1E0996EF7BEF}" dt="2025-04-24T14:30:40.380" v="199" actId="1076"/>
          <ac:grpSpMkLst>
            <pc:docMk/>
            <pc:sldMk cId="1002546253" sldId="685"/>
            <ac:grpSpMk id="7" creationId="{D0FCB95F-F39E-B125-5846-D7D5591FF007}"/>
          </ac:grpSpMkLst>
        </pc:grpChg>
        <pc:grpChg chg="del mod">
          <ac:chgData name="형동 박" userId="afe605ee33eb830c" providerId="LiveId" clId="{C923F4C8-A0CE-4262-9D71-1E0996EF7BEF}" dt="2025-04-24T14:30:33.984" v="197" actId="478"/>
          <ac:grpSpMkLst>
            <pc:docMk/>
            <pc:sldMk cId="1002546253" sldId="685"/>
            <ac:grpSpMk id="21" creationId="{E3BFFE72-916E-E551-D6CF-E8F17C68D1F9}"/>
          </ac:grpSpMkLst>
        </pc:grpChg>
        <pc:grpChg chg="del mod">
          <ac:chgData name="형동 박" userId="afe605ee33eb830c" providerId="LiveId" clId="{C923F4C8-A0CE-4262-9D71-1E0996EF7BEF}" dt="2025-04-24T14:30:33.984" v="197" actId="478"/>
          <ac:grpSpMkLst>
            <pc:docMk/>
            <pc:sldMk cId="1002546253" sldId="685"/>
            <ac:grpSpMk id="34" creationId="{7948F09A-9FF1-C3C9-5E63-EB731C96BB4E}"/>
          </ac:grpSpMkLst>
        </pc:grpChg>
        <pc:grpChg chg="mod">
          <ac:chgData name="형동 박" userId="afe605ee33eb830c" providerId="LiveId" clId="{C923F4C8-A0CE-4262-9D71-1E0996EF7BEF}" dt="2025-04-24T14:30:40.380" v="199" actId="1076"/>
          <ac:grpSpMkLst>
            <pc:docMk/>
            <pc:sldMk cId="1002546253" sldId="685"/>
            <ac:grpSpMk id="48" creationId="{0642E74F-DC23-94CB-0A7C-8222849883CD}"/>
          </ac:grpSpMkLst>
        </pc:grpChg>
        <pc:cxnChg chg="del">
          <ac:chgData name="형동 박" userId="afe605ee33eb830c" providerId="LiveId" clId="{C923F4C8-A0CE-4262-9D71-1E0996EF7BEF}" dt="2025-04-24T14:28:41.507" v="157" actId="478"/>
          <ac:cxnSpMkLst>
            <pc:docMk/>
            <pc:sldMk cId="1002546253" sldId="685"/>
            <ac:cxnSpMk id="18" creationId="{EBE47083-E609-98B6-45FD-3C2FBBBC9230}"/>
          </ac:cxnSpMkLst>
        </pc:cxnChg>
        <pc:cxnChg chg="del mod">
          <ac:chgData name="형동 박" userId="afe605ee33eb830c" providerId="LiveId" clId="{C923F4C8-A0CE-4262-9D71-1E0996EF7BEF}" dt="2025-04-24T14:30:33.984" v="197" actId="478"/>
          <ac:cxnSpMkLst>
            <pc:docMk/>
            <pc:sldMk cId="1002546253" sldId="685"/>
            <ac:cxnSpMk id="33" creationId="{3FD5E638-11E0-D696-EBAD-A900A7E393EA}"/>
          </ac:cxnSpMkLst>
        </pc:cxnChg>
      </pc:sldChg>
      <pc:sldChg chg="addSp delSp modSp add del mod">
        <pc:chgData name="형동 박" userId="afe605ee33eb830c" providerId="LiveId" clId="{C923F4C8-A0CE-4262-9D71-1E0996EF7BEF}" dt="2025-04-24T14:54:27.344" v="1307" actId="47"/>
        <pc:sldMkLst>
          <pc:docMk/>
          <pc:sldMk cId="1903922649" sldId="686"/>
        </pc:sldMkLst>
        <pc:spChg chg="add mod">
          <ac:chgData name="형동 박" userId="afe605ee33eb830c" providerId="LiveId" clId="{C923F4C8-A0CE-4262-9D71-1E0996EF7BEF}" dt="2025-04-24T14:49:54.121" v="879" actId="164"/>
          <ac:spMkLst>
            <pc:docMk/>
            <pc:sldMk cId="1903922649" sldId="686"/>
            <ac:spMk id="8" creationId="{B4B4BF55-D504-AE45-6734-59226DABE976}"/>
          </ac:spMkLst>
        </pc:spChg>
        <pc:spChg chg="add del mod">
          <ac:chgData name="형동 박" userId="afe605ee33eb830c" providerId="LiveId" clId="{C923F4C8-A0CE-4262-9D71-1E0996EF7BEF}" dt="2025-04-24T14:48:52.330" v="846" actId="478"/>
          <ac:spMkLst>
            <pc:docMk/>
            <pc:sldMk cId="1903922649" sldId="686"/>
            <ac:spMk id="9" creationId="{3A4030D2-CFC1-7797-E983-AF4705C8DA9F}"/>
          </ac:spMkLst>
        </pc:spChg>
        <pc:spChg chg="add mod">
          <ac:chgData name="형동 박" userId="afe605ee33eb830c" providerId="LiveId" clId="{C923F4C8-A0CE-4262-9D71-1E0996EF7BEF}" dt="2025-04-24T14:50:54.369" v="935" actId="1076"/>
          <ac:spMkLst>
            <pc:docMk/>
            <pc:sldMk cId="1903922649" sldId="686"/>
            <ac:spMk id="10" creationId="{B1920987-F51C-B17C-FFEC-2806C7923338}"/>
          </ac:spMkLst>
        </pc:spChg>
        <pc:spChg chg="mod">
          <ac:chgData name="형동 박" userId="afe605ee33eb830c" providerId="LiveId" clId="{C923F4C8-A0CE-4262-9D71-1E0996EF7BEF}" dt="2025-04-24T14:54:13.995" v="1304"/>
          <ac:spMkLst>
            <pc:docMk/>
            <pc:sldMk cId="1903922649" sldId="686"/>
            <ac:spMk id="11" creationId="{A019EA39-D877-EF76-FD5E-46AE1C3B59D5}"/>
          </ac:spMkLst>
        </pc:spChg>
        <pc:spChg chg="add mod">
          <ac:chgData name="형동 박" userId="afe605ee33eb830c" providerId="LiveId" clId="{C923F4C8-A0CE-4262-9D71-1E0996EF7BEF}" dt="2025-04-24T14:49:54.121" v="879" actId="164"/>
          <ac:spMkLst>
            <pc:docMk/>
            <pc:sldMk cId="1903922649" sldId="686"/>
            <ac:spMk id="12" creationId="{74F06C0C-DF92-CC58-2E05-1D759EBE4888}"/>
          </ac:spMkLst>
        </pc:spChg>
        <pc:spChg chg="del">
          <ac:chgData name="형동 박" userId="afe605ee33eb830c" providerId="LiveId" clId="{C923F4C8-A0CE-4262-9D71-1E0996EF7BEF}" dt="2025-04-24T14:42:52.776" v="819" actId="478"/>
          <ac:spMkLst>
            <pc:docMk/>
            <pc:sldMk cId="1903922649" sldId="686"/>
            <ac:spMk id="57" creationId="{9FAAC43D-1153-CD59-BBB6-A441D6736366}"/>
          </ac:spMkLst>
        </pc:spChg>
        <pc:spChg chg="del">
          <ac:chgData name="형동 박" userId="afe605ee33eb830c" providerId="LiveId" clId="{C923F4C8-A0CE-4262-9D71-1E0996EF7BEF}" dt="2025-04-24T14:42:52.776" v="819" actId="478"/>
          <ac:spMkLst>
            <pc:docMk/>
            <pc:sldMk cId="1903922649" sldId="686"/>
            <ac:spMk id="58" creationId="{8183E1D1-FB78-F99F-3919-2D809F7E7229}"/>
          </ac:spMkLst>
        </pc:spChg>
        <pc:grpChg chg="del">
          <ac:chgData name="형동 박" userId="afe605ee33eb830c" providerId="LiveId" clId="{C923F4C8-A0CE-4262-9D71-1E0996EF7BEF}" dt="2025-04-24T14:42:50.465" v="818" actId="478"/>
          <ac:grpSpMkLst>
            <pc:docMk/>
            <pc:sldMk cId="1903922649" sldId="686"/>
            <ac:grpSpMk id="7" creationId="{1ADB3F33-DD37-7245-153F-5D0EFB5B0E09}"/>
          </ac:grpSpMkLst>
        </pc:grpChg>
        <pc:grpChg chg="add mod">
          <ac:chgData name="형동 박" userId="afe605ee33eb830c" providerId="LiveId" clId="{C923F4C8-A0CE-4262-9D71-1E0996EF7BEF}" dt="2025-04-24T14:49:54.121" v="879" actId="164"/>
          <ac:grpSpMkLst>
            <pc:docMk/>
            <pc:sldMk cId="1903922649" sldId="686"/>
            <ac:grpSpMk id="15" creationId="{0D6FD4DB-EE72-518E-1FE7-BA4DC4935C46}"/>
          </ac:grpSpMkLst>
        </pc:grpChg>
        <pc:grpChg chg="del">
          <ac:chgData name="형동 박" userId="afe605ee33eb830c" providerId="LiveId" clId="{C923F4C8-A0CE-4262-9D71-1E0996EF7BEF}" dt="2025-04-24T14:42:50.465" v="818" actId="478"/>
          <ac:grpSpMkLst>
            <pc:docMk/>
            <pc:sldMk cId="1903922649" sldId="686"/>
            <ac:grpSpMk id="48" creationId="{DCF66B30-2A3A-B1B0-48B2-7AF3FE3D005C}"/>
          </ac:grpSpMkLst>
        </pc:grpChg>
        <pc:graphicFrameChg chg="add mod">
          <ac:chgData name="형동 박" userId="afe605ee33eb830c" providerId="LiveId" clId="{C923F4C8-A0CE-4262-9D71-1E0996EF7BEF}" dt="2025-04-24T14:49:05.893" v="851"/>
          <ac:graphicFrameMkLst>
            <pc:docMk/>
            <pc:sldMk cId="1903922649" sldId="686"/>
            <ac:graphicFrameMk id="13" creationId="{20B63202-C339-097C-778F-4A56054C13C6}"/>
          </ac:graphicFrameMkLst>
        </pc:graphicFrameChg>
        <pc:graphicFrameChg chg="add mod">
          <ac:chgData name="형동 박" userId="afe605ee33eb830c" providerId="LiveId" clId="{C923F4C8-A0CE-4262-9D71-1E0996EF7BEF}" dt="2025-04-24T14:49:05.893" v="851"/>
          <ac:graphicFrameMkLst>
            <pc:docMk/>
            <pc:sldMk cId="1903922649" sldId="686"/>
            <ac:graphicFrameMk id="14" creationId="{17559E54-005F-47E2-2058-EE1F3CE6B985}"/>
          </ac:graphicFrameMkLst>
        </pc:graphicFrameChg>
        <pc:picChg chg="add del mod">
          <ac:chgData name="형동 박" userId="afe605ee33eb830c" providerId="LiveId" clId="{C923F4C8-A0CE-4262-9D71-1E0996EF7BEF}" dt="2025-04-24T14:46:06.150" v="826" actId="478"/>
          <ac:picMkLst>
            <pc:docMk/>
            <pc:sldMk cId="1903922649" sldId="686"/>
            <ac:picMk id="4" creationId="{0593C142-6960-36A6-93AD-802F2D919B2B}"/>
          </ac:picMkLst>
        </pc:picChg>
        <pc:picChg chg="add mod">
          <ac:chgData name="형동 박" userId="afe605ee33eb830c" providerId="LiveId" clId="{C923F4C8-A0CE-4262-9D71-1E0996EF7BEF}" dt="2025-04-24T14:46:11.431" v="830" actId="1076"/>
          <ac:picMkLst>
            <pc:docMk/>
            <pc:sldMk cId="1903922649" sldId="686"/>
            <ac:picMk id="6" creationId="{B61B7EE6-A169-D741-B2F3-81A3A91D4FD1}"/>
          </ac:picMkLst>
        </pc:picChg>
      </pc:sldChg>
      <pc:sldChg chg="modSp add mod">
        <pc:chgData name="형동 박" userId="afe605ee33eb830c" providerId="LiveId" clId="{C923F4C8-A0CE-4262-9D71-1E0996EF7BEF}" dt="2025-04-24T14:56:39.452" v="1462" actId="255"/>
        <pc:sldMkLst>
          <pc:docMk/>
          <pc:sldMk cId="3027962775" sldId="687"/>
        </pc:sldMkLst>
        <pc:spChg chg="mod">
          <ac:chgData name="형동 박" userId="afe605ee33eb830c" providerId="LiveId" clId="{C923F4C8-A0CE-4262-9D71-1E0996EF7BEF}" dt="2025-04-24T14:56:39.452" v="1462" actId="255"/>
          <ac:spMkLst>
            <pc:docMk/>
            <pc:sldMk cId="3027962775" sldId="687"/>
            <ac:spMk id="11" creationId="{1EA51B11-BD67-D03F-D4D1-B8033A800E6B}"/>
          </ac:spMkLst>
        </pc:spChg>
      </pc:sldChg>
      <pc:sldChg chg="addSp delSp modSp add mod">
        <pc:chgData name="형동 박" userId="afe605ee33eb830c" providerId="LiveId" clId="{C923F4C8-A0CE-4262-9D71-1E0996EF7BEF}" dt="2025-04-24T15:49:04.803" v="2124" actId="113"/>
        <pc:sldMkLst>
          <pc:docMk/>
          <pc:sldMk cId="315561550" sldId="688"/>
        </pc:sldMkLst>
        <pc:spChg chg="mod">
          <ac:chgData name="형동 박" userId="afe605ee33eb830c" providerId="LiveId" clId="{C923F4C8-A0CE-4262-9D71-1E0996EF7BEF}" dt="2025-04-24T15:49:04.803" v="2124" actId="113"/>
          <ac:spMkLst>
            <pc:docMk/>
            <pc:sldMk cId="315561550" sldId="688"/>
            <ac:spMk id="11" creationId="{4CB888A8-37EB-0403-EBD1-BEF7011333EC}"/>
          </ac:spMkLst>
        </pc:spChg>
        <pc:grpChg chg="del">
          <ac:chgData name="형동 박" userId="afe605ee33eb830c" providerId="LiveId" clId="{C923F4C8-A0CE-4262-9D71-1E0996EF7BEF}" dt="2025-04-24T15:25:42.719" v="1465" actId="478"/>
          <ac:grpSpMkLst>
            <pc:docMk/>
            <pc:sldMk cId="315561550" sldId="688"/>
            <ac:grpSpMk id="15" creationId="{0291876C-7E98-C192-FD20-10FE21D56D03}"/>
          </ac:grpSpMkLst>
        </pc:grpChg>
        <pc:graphicFrameChg chg="add del mod modGraphic">
          <ac:chgData name="형동 박" userId="afe605ee33eb830c" providerId="LiveId" clId="{C923F4C8-A0CE-4262-9D71-1E0996EF7BEF}" dt="2025-04-24T15:30:14.319" v="1471" actId="478"/>
          <ac:graphicFrameMkLst>
            <pc:docMk/>
            <pc:sldMk cId="315561550" sldId="688"/>
            <ac:graphicFrameMk id="3" creationId="{7FA6A655-C248-410D-04DE-E709C2933A40}"/>
          </ac:graphicFrameMkLst>
        </pc:graphicFrameChg>
        <pc:graphicFrameChg chg="add mod modGraphic">
          <ac:chgData name="형동 박" userId="afe605ee33eb830c" providerId="LiveId" clId="{C923F4C8-A0CE-4262-9D71-1E0996EF7BEF}" dt="2025-04-24T15:47:32.155" v="1985" actId="1076"/>
          <ac:graphicFrameMkLst>
            <pc:docMk/>
            <pc:sldMk cId="315561550" sldId="688"/>
            <ac:graphicFrameMk id="4" creationId="{ECE1674F-4C7F-5727-73BA-F75350763D13}"/>
          </ac:graphicFrameMkLst>
        </pc:graphicFrameChg>
        <pc:picChg chg="del mod">
          <ac:chgData name="형동 박" userId="afe605ee33eb830c" providerId="LiveId" clId="{C923F4C8-A0CE-4262-9D71-1E0996EF7BEF}" dt="2025-04-24T15:25:42.719" v="1465" actId="478"/>
          <ac:picMkLst>
            <pc:docMk/>
            <pc:sldMk cId="315561550" sldId="688"/>
            <ac:picMk id="6" creationId="{900B8FD9-BABD-52CD-8D0D-9424E5E82987}"/>
          </ac:picMkLst>
        </pc:picChg>
      </pc:sldChg>
      <pc:sldChg chg="addSp delSp modSp add mod">
        <pc:chgData name="형동 박" userId="afe605ee33eb830c" providerId="LiveId" clId="{C923F4C8-A0CE-4262-9D71-1E0996EF7BEF}" dt="2025-04-24T17:29:20.120" v="2157" actId="1076"/>
        <pc:sldMkLst>
          <pc:docMk/>
          <pc:sldMk cId="856192221" sldId="689"/>
        </pc:sldMkLst>
        <pc:picChg chg="add mod">
          <ac:chgData name="형동 박" userId="afe605ee33eb830c" providerId="LiveId" clId="{C923F4C8-A0CE-4262-9D71-1E0996EF7BEF}" dt="2025-04-24T17:29:20.120" v="2157" actId="1076"/>
          <ac:picMkLst>
            <pc:docMk/>
            <pc:sldMk cId="856192221" sldId="689"/>
            <ac:picMk id="5" creationId="{5E1B2D84-5269-8B1F-A9EE-CDAF6FA7F98B}"/>
          </ac:picMkLst>
        </pc:picChg>
        <pc:picChg chg="del">
          <ac:chgData name="형동 박" userId="afe605ee33eb830c" providerId="LiveId" clId="{C923F4C8-A0CE-4262-9D71-1E0996EF7BEF}" dt="2025-04-24T17:29:15.935" v="2154" actId="478"/>
          <ac:picMkLst>
            <pc:docMk/>
            <pc:sldMk cId="856192221" sldId="689"/>
            <ac:picMk id="7" creationId="{4BB7DC6D-FFC5-0D9D-8CC9-278D01EF86FE}"/>
          </ac:picMkLst>
        </pc:picChg>
      </pc:sldChg>
      <pc:sldChg chg="addSp delSp modSp add mod">
        <pc:chgData name="형동 박" userId="afe605ee33eb830c" providerId="LiveId" clId="{C923F4C8-A0CE-4262-9D71-1E0996EF7BEF}" dt="2025-04-24T18:21:36.632" v="2781"/>
        <pc:sldMkLst>
          <pc:docMk/>
          <pc:sldMk cId="3948330480" sldId="690"/>
        </pc:sldMkLst>
        <pc:spChg chg="mod">
          <ac:chgData name="형동 박" userId="afe605ee33eb830c" providerId="LiveId" clId="{C923F4C8-A0CE-4262-9D71-1E0996EF7BEF}" dt="2025-04-24T18:21:36.632" v="2781"/>
          <ac:spMkLst>
            <pc:docMk/>
            <pc:sldMk cId="3948330480" sldId="690"/>
            <ac:spMk id="3" creationId="{E942E491-6A42-5D79-7E95-76721D757A8F}"/>
          </ac:spMkLst>
        </pc:spChg>
        <pc:spChg chg="add del mod">
          <ac:chgData name="형동 박" userId="afe605ee33eb830c" providerId="LiveId" clId="{C923F4C8-A0CE-4262-9D71-1E0996EF7BEF}" dt="2025-04-24T18:09:04.709" v="2551"/>
          <ac:spMkLst>
            <pc:docMk/>
            <pc:sldMk cId="3948330480" sldId="690"/>
            <ac:spMk id="5" creationId="{3CD0C423-7E81-3B0B-B003-1E47B7E6C694}"/>
          </ac:spMkLst>
        </pc:spChg>
        <pc:spChg chg="add mod">
          <ac:chgData name="형동 박" userId="afe605ee33eb830c" providerId="LiveId" clId="{C923F4C8-A0CE-4262-9D71-1E0996EF7BEF}" dt="2025-04-24T18:18:08.923" v="2636" actId="20577"/>
          <ac:spMkLst>
            <pc:docMk/>
            <pc:sldMk cId="3948330480" sldId="690"/>
            <ac:spMk id="6" creationId="{B112462D-2D73-DC10-44D5-8C813A0D0CAD}"/>
          </ac:spMkLst>
        </pc:spChg>
        <pc:spChg chg="add mod">
          <ac:chgData name="형동 박" userId="afe605ee33eb830c" providerId="LiveId" clId="{C923F4C8-A0CE-4262-9D71-1E0996EF7BEF}" dt="2025-04-24T18:11:24.975" v="2580" actId="164"/>
          <ac:spMkLst>
            <pc:docMk/>
            <pc:sldMk cId="3948330480" sldId="690"/>
            <ac:spMk id="7" creationId="{077F2B46-8339-26DF-42BD-2E34EF339AC5}"/>
          </ac:spMkLst>
        </pc:spChg>
        <pc:spChg chg="add del mod">
          <ac:chgData name="형동 박" userId="afe605ee33eb830c" providerId="LiveId" clId="{C923F4C8-A0CE-4262-9D71-1E0996EF7BEF}" dt="2025-04-24T18:17:42.538" v="2633" actId="478"/>
          <ac:spMkLst>
            <pc:docMk/>
            <pc:sldMk cId="3948330480" sldId="690"/>
            <ac:spMk id="8" creationId="{BC6CDCF3-70A8-6144-BE6E-5C3E2DA39391}"/>
          </ac:spMkLst>
        </pc:spChg>
        <pc:spChg chg="del">
          <ac:chgData name="형동 박" userId="afe605ee33eb830c" providerId="LiveId" clId="{C923F4C8-A0CE-4262-9D71-1E0996EF7BEF}" dt="2025-04-24T18:07:36.437" v="2540" actId="478"/>
          <ac:spMkLst>
            <pc:docMk/>
            <pc:sldMk cId="3948330480" sldId="690"/>
            <ac:spMk id="10" creationId="{362BF5E9-6BC2-A7D2-8AAD-AEDC02E1EAAA}"/>
          </ac:spMkLst>
        </pc:spChg>
        <pc:spChg chg="del">
          <ac:chgData name="형동 박" userId="afe605ee33eb830c" providerId="LiveId" clId="{C923F4C8-A0CE-4262-9D71-1E0996EF7BEF}" dt="2025-04-24T18:07:36.437" v="2540" actId="478"/>
          <ac:spMkLst>
            <pc:docMk/>
            <pc:sldMk cId="3948330480" sldId="690"/>
            <ac:spMk id="11" creationId="{753F77EA-0CA4-978A-61EB-3AF5A22A84E3}"/>
          </ac:spMkLst>
        </pc:spChg>
        <pc:spChg chg="del">
          <ac:chgData name="형동 박" userId="afe605ee33eb830c" providerId="LiveId" clId="{C923F4C8-A0CE-4262-9D71-1E0996EF7BEF}" dt="2025-04-24T18:07:36.437" v="2540" actId="478"/>
          <ac:spMkLst>
            <pc:docMk/>
            <pc:sldMk cId="3948330480" sldId="690"/>
            <ac:spMk id="12" creationId="{41CEA6FE-5BB2-E4F8-1EBC-8E21E1121303}"/>
          </ac:spMkLst>
        </pc:spChg>
        <pc:spChg chg="del">
          <ac:chgData name="형동 박" userId="afe605ee33eb830c" providerId="LiveId" clId="{C923F4C8-A0CE-4262-9D71-1E0996EF7BEF}" dt="2025-04-24T18:07:36.437" v="2540" actId="478"/>
          <ac:spMkLst>
            <pc:docMk/>
            <pc:sldMk cId="3948330480" sldId="690"/>
            <ac:spMk id="13" creationId="{09D73DCA-C926-B671-8884-9DE581318A01}"/>
          </ac:spMkLst>
        </pc:spChg>
        <pc:spChg chg="mod">
          <ac:chgData name="형동 박" userId="afe605ee33eb830c" providerId="LiveId" clId="{C923F4C8-A0CE-4262-9D71-1E0996EF7BEF}" dt="2025-04-24T18:20:03.185" v="2657" actId="207"/>
          <ac:spMkLst>
            <pc:docMk/>
            <pc:sldMk cId="3948330480" sldId="690"/>
            <ac:spMk id="16" creationId="{31A8DE6A-CED0-AB02-F8D7-5391EE3DB5FD}"/>
          </ac:spMkLst>
        </pc:spChg>
        <pc:spChg chg="mod">
          <ac:chgData name="형동 박" userId="afe605ee33eb830c" providerId="LiveId" clId="{C923F4C8-A0CE-4262-9D71-1E0996EF7BEF}" dt="2025-04-24T18:16:40.014" v="2630" actId="207"/>
          <ac:spMkLst>
            <pc:docMk/>
            <pc:sldMk cId="3948330480" sldId="690"/>
            <ac:spMk id="17" creationId="{951DC9F4-7E83-1B11-8EE6-6E0C1E2CC95C}"/>
          </ac:spMkLst>
        </pc:spChg>
        <pc:spChg chg="del mod">
          <ac:chgData name="형동 박" userId="afe605ee33eb830c" providerId="LiveId" clId="{C923F4C8-A0CE-4262-9D71-1E0996EF7BEF}" dt="2025-04-24T18:17:44.097" v="2634" actId="478"/>
          <ac:spMkLst>
            <pc:docMk/>
            <pc:sldMk cId="3948330480" sldId="690"/>
            <ac:spMk id="18" creationId="{ABDC7CF2-6FBB-6AC2-BB32-2D7D8B4A00E9}"/>
          </ac:spMkLst>
        </pc:spChg>
        <pc:grpChg chg="add mod">
          <ac:chgData name="형동 박" userId="afe605ee33eb830c" providerId="LiveId" clId="{C923F4C8-A0CE-4262-9D71-1E0996EF7BEF}" dt="2025-04-24T18:11:28.244" v="2581" actId="1076"/>
          <ac:grpSpMkLst>
            <pc:docMk/>
            <pc:sldMk cId="3948330480" sldId="690"/>
            <ac:grpSpMk id="14" creationId="{EBC74086-B597-D0C0-B00F-203781024335}"/>
          </ac:grpSpMkLst>
        </pc:grpChg>
        <pc:grpChg chg="add mod">
          <ac:chgData name="형동 박" userId="afe605ee33eb830c" providerId="LiveId" clId="{C923F4C8-A0CE-4262-9D71-1E0996EF7BEF}" dt="2025-04-24T18:11:32.497" v="2583" actId="1076"/>
          <ac:grpSpMkLst>
            <pc:docMk/>
            <pc:sldMk cId="3948330480" sldId="690"/>
            <ac:grpSpMk id="15" creationId="{BC353367-3649-376F-EF52-AC6F957F4BC8}"/>
          </ac:grpSpMkLst>
        </pc:grpChg>
        <pc:picChg chg="del">
          <ac:chgData name="형동 박" userId="afe605ee33eb830c" providerId="LiveId" clId="{C923F4C8-A0CE-4262-9D71-1E0996EF7BEF}" dt="2025-04-24T18:07:34.006" v="2539" actId="478"/>
          <ac:picMkLst>
            <pc:docMk/>
            <pc:sldMk cId="3948330480" sldId="690"/>
            <ac:picMk id="9" creationId="{8D390031-0323-9C9E-437F-4A04F266715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939A6-D8A1-4A3E-B1AF-CF6B86DE165A}" type="datetimeFigureOut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32124-6EC6-43C3-BD2F-F4850F49A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753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075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C73DF-3195-36CC-F3A2-5DF43AA835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9F4D7A8-A4B7-E1B3-84F9-F185B39D21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C70A5A7-0CAB-00E0-CD71-1F03F11B27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598687-474F-4640-8CE7-94B7A64562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496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CE9EB9-439D-1046-4DB6-99E085B19B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3FB3E20-77FA-075D-72FC-01BE183263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2F4DD09-CCC5-8DB4-E581-DF193122D0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FB4A29-B2DD-C128-1871-541804EF96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441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022063-8F32-5294-794E-D62E1056B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0A5BA9D-4360-111A-BD0A-8B28300E0E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82C6AE0-337D-D976-27B2-112D525715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8F3BAA-7BFA-7518-8A3E-C4BB69FA11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121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6069A-B2F6-4FA1-AD4D-2A323F30C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9AA13B-A8E5-4FE8-A0C3-D3B2AFC20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B6C15F-F3F5-4FD9-905B-15117DA31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D11E-A0F7-4FA6-ACB7-78AA5BA9D62F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1A8263-FD44-4E94-B425-7997E926A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82FA20-B669-4095-A48B-C38AD003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97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3C79F-5B5B-415E-8024-08261215D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4E4B49-C25B-456D-A666-A3AB7DB27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144563-52D8-4510-89D4-6B03708ED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0212-C18E-4A1F-93E7-F7CEC1EDC046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FBE8A6-E611-47E5-A029-CFA1EBF2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3308A-F8BF-490F-A63A-ECA122FA5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0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BC554A-B6FF-46DB-ACAB-826BF9D91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BDF5C3-6FAC-47AB-BB19-0321DBAF5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A40FDA-BF4D-4F35-BECE-9F365FE6C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6BDA-DA22-4CDD-A71E-4F480C069A60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2C4534-204F-4701-868E-3EDA14DF9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C512BC-7F13-464E-ADBC-25743F33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00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DBC53-D141-4CA5-B5A2-F3FFB856A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52" y="176443"/>
            <a:ext cx="12021437" cy="687161"/>
          </a:xfrm>
        </p:spPr>
        <p:txBody>
          <a:bodyPr/>
          <a:lstStyle>
            <a:lvl1pPr>
              <a:defRPr b="1">
                <a:solidFill>
                  <a:srgbClr val="002C62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B7B04-A8B7-4F63-8E44-AF4B7DF11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68ECB3-E602-48E8-B4DD-6395774C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4C7B-84A8-4EA4-A24F-E6D033A0AF5B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266D8C-21AF-4084-9D7F-D22D3B951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E35378-C752-4505-80FB-FEE7F104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4540" y="6356350"/>
            <a:ext cx="2743200" cy="365125"/>
          </a:xfrm>
        </p:spPr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15E7BE2-ECE1-4BDD-B754-E19AA34FEEB8}"/>
              </a:ext>
            </a:extLst>
          </p:cNvPr>
          <p:cNvCxnSpPr>
            <a:cxnSpLocks/>
          </p:cNvCxnSpPr>
          <p:nvPr userDrawn="1"/>
        </p:nvCxnSpPr>
        <p:spPr>
          <a:xfrm>
            <a:off x="35168" y="176443"/>
            <a:ext cx="0" cy="687161"/>
          </a:xfrm>
          <a:prstGeom prst="line">
            <a:avLst/>
          </a:prstGeom>
          <a:ln w="76200">
            <a:solidFill>
              <a:srgbClr val="002C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91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A98FC-457C-4539-A9F9-5E33F436F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16A6F8-E102-4969-BC2D-A82CAFD1C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111405-D260-4CEE-AB0F-2164CC9F7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06B30-2073-4305-9D3A-0916E29AB440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8A5793-DA58-417A-BB19-EB5FB470D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10BC3D-30E2-4719-AB75-90B6AC05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696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10D63-A220-4A80-8040-023B45C33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800E88-D9CC-40E2-A228-1DF3046AF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C85741-AD4A-423C-BBF8-BEE9F218D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05DFA8-92FE-436A-AABA-BB7F4D5E3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FF7C-6511-4AE1-B612-A30E568F1FCB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8C9D4-14AE-42F2-B4D2-8D67F2DF8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2C7BB9-6B70-4AA3-A457-200DB844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70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DC8E2-E156-4C1B-A2F5-A8BA9612C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FBECB-0E3D-4BC8-9FE2-C3AAA031D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A68962-5696-4C86-8B90-D8C66C87F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EF4313-1D05-4480-A6D5-56E1DB4DA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D04F94-7B0E-43B5-902F-88072858C6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CCBDA9-B265-4A3B-8511-7B749734A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DD75-5095-4C61-91A4-CF88A65BDFB9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CC3DF3-CFF5-4FB2-9D5C-7C408E7C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E32E33-68B4-43E5-8FD5-35CF4071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40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93D4F-BBC4-484E-B69C-ED5B1B6D2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A50EB4-34A2-44F9-A98D-4C7F1499E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530C-2AA3-4CF7-9FD5-BD5A25DD584B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887AA7-BB40-49EF-A7BD-9B42012F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5BCA18-5903-472D-A59F-371D567EA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624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3052FA-83BA-4B4E-AF86-D946E318B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9933-39D2-48D7-81EE-0FA4E39D937B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648522-4FEF-4AEC-BD94-28251C3B7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FE2665-8B25-4024-BBEC-CFAC9CD2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17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8BDAE-5BD4-4FF7-B0F3-2914ED8D3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223818-7332-4BC2-B08E-202545FA3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66E1A0-55B8-4C56-8061-3E942BB15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819FB9-7A93-44A4-9048-D8E152B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5F7E-94F8-43AF-BA3C-2C0EFE7FEF59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3777AD-299E-42C8-BD4A-C33CBFD24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738496-BED7-46A0-9B6C-3A0ED70BD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743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251FE-50B6-429C-A5B6-41CCC4B08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F9112C-74FA-48DA-9F57-A0FE41483F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CC4692-8176-450C-BFAF-3623A36B2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8D725E-2EA1-46CB-8A4F-9EDF17CC8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7615-84C3-4169-9A08-54E8DCDD2913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5FC6DA-7A65-4895-8AF7-FC7B67E9A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9FC8C7-18E7-449C-AD48-0ABB0EF9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48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C559B7-6256-431E-A890-529AA36F9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519C8B-4FA7-4FB2-8717-1669983D3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61D0ED-6A06-41E6-9D97-FF94C8170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68DCC-8D9B-4B47-BE29-50C716B9994F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D21631-28ED-4C23-820E-5CA390255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6A2E70-8EAA-4B18-8A7B-601C41DD1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886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BF76F126-0A4F-46B8-9B2B-8C3F76512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2800" y="5004758"/>
            <a:ext cx="5821861" cy="959759"/>
          </a:xfrm>
        </p:spPr>
        <p:txBody>
          <a:bodyPr>
            <a:normAutofit/>
          </a:bodyPr>
          <a:lstStyle/>
          <a:p>
            <a:pPr algn="r"/>
            <a:r>
              <a:rPr lang="en-US" altLang="ko-KR" b="1" dirty="0" err="1">
                <a:solidFill>
                  <a:srgbClr val="002C62"/>
                </a:solidFill>
              </a:rPr>
              <a:t>Hyungdong</a:t>
            </a:r>
            <a:r>
              <a:rPr lang="ko-KR" altLang="en-US" b="1" dirty="0">
                <a:solidFill>
                  <a:srgbClr val="002C62"/>
                </a:solidFill>
              </a:rPr>
              <a:t> </a:t>
            </a:r>
            <a:r>
              <a:rPr lang="en-US" altLang="ko-KR" b="1" dirty="0">
                <a:solidFill>
                  <a:srgbClr val="002C62"/>
                </a:solidFill>
              </a:rPr>
              <a:t>Park</a:t>
            </a:r>
          </a:p>
          <a:p>
            <a:pPr algn="r"/>
            <a:r>
              <a:rPr lang="en-US" altLang="ko-KR" b="1" dirty="0">
                <a:solidFill>
                  <a:srgbClr val="002C62"/>
                </a:solidFill>
              </a:rPr>
              <a:t>Department of Computer Engineering</a:t>
            </a:r>
          </a:p>
          <a:p>
            <a:pPr algn="r"/>
            <a:endParaRPr lang="ko-KR" altLang="en-US" b="1" dirty="0">
              <a:solidFill>
                <a:srgbClr val="002C62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500BC8-BD81-46C1-9DB9-8BCC851C5446}"/>
              </a:ext>
            </a:extLst>
          </p:cNvPr>
          <p:cNvSpPr/>
          <p:nvPr/>
        </p:nvSpPr>
        <p:spPr>
          <a:xfrm>
            <a:off x="-1" y="2135416"/>
            <a:ext cx="12192000" cy="203925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Picture 381" descr="악세사리">
            <a:extLst>
              <a:ext uri="{FF2B5EF4-FFF2-40B4-BE49-F238E27FC236}">
                <a16:creationId xmlns:a16="http://schemas.microsoft.com/office/drawing/2014/main" id="{6D421F4B-5169-46B4-9249-AB53789FC1C6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 rot="16200000" flipV="1">
            <a:off x="6022180" y="-1847508"/>
            <a:ext cx="147638" cy="1219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EB04FD9-6A59-4C4E-B0B6-829FC2BFF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450" y="2320752"/>
            <a:ext cx="10453006" cy="1604508"/>
          </a:xfrm>
        </p:spPr>
        <p:txBody>
          <a:bodyPr>
            <a:normAutofit/>
          </a:bodyPr>
          <a:lstStyle/>
          <a:p>
            <a:pPr algn="r"/>
            <a:r>
              <a:rPr lang="en-US" altLang="ko-KR" sz="4400" b="1" dirty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Weekly Report</a:t>
            </a:r>
            <a:endParaRPr lang="ko-KR" altLang="en-US" sz="4400" b="1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A5E8C29-A238-4DD7-B7C5-335AFB9E0EF2}"/>
              </a:ext>
            </a:extLst>
          </p:cNvPr>
          <p:cNvSpPr/>
          <p:nvPr/>
        </p:nvSpPr>
        <p:spPr>
          <a:xfrm flipH="1">
            <a:off x="11786144" y="5004758"/>
            <a:ext cx="45719" cy="959758"/>
          </a:xfrm>
          <a:prstGeom prst="rect">
            <a:avLst/>
          </a:prstGeom>
          <a:solidFill>
            <a:srgbClr val="002C62"/>
          </a:solidFill>
          <a:ln>
            <a:solidFill>
              <a:srgbClr val="002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8" name="Picture 4" descr="HONGIK UNIVERSITY">
            <a:extLst>
              <a:ext uri="{FF2B5EF4-FFF2-40B4-BE49-F238E27FC236}">
                <a16:creationId xmlns:a16="http://schemas.microsoft.com/office/drawing/2014/main" id="{6B30C8C5-C24D-49AC-8DCD-2AC2166EC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80" y="1773596"/>
            <a:ext cx="3089820" cy="21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부제목 2">
            <a:extLst>
              <a:ext uri="{FF2B5EF4-FFF2-40B4-BE49-F238E27FC236}">
                <a16:creationId xmlns:a16="http://schemas.microsoft.com/office/drawing/2014/main" id="{6DD967C6-5A84-204B-192A-9720D2E48DAD}"/>
              </a:ext>
            </a:extLst>
          </p:cNvPr>
          <p:cNvSpPr txBox="1">
            <a:spLocks/>
          </p:cNvSpPr>
          <p:nvPr/>
        </p:nvSpPr>
        <p:spPr>
          <a:xfrm>
            <a:off x="9946784" y="1666695"/>
            <a:ext cx="1947672" cy="4279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b="1" dirty="0">
                <a:solidFill>
                  <a:srgbClr val="002C62"/>
                </a:solidFill>
              </a:rPr>
              <a:t>2025</a:t>
            </a:r>
            <a:r>
              <a:rPr lang="ko-KR" altLang="en-US" b="1" dirty="0">
                <a:solidFill>
                  <a:srgbClr val="002C62"/>
                </a:solidFill>
              </a:rPr>
              <a:t>년 </a:t>
            </a:r>
            <a:r>
              <a:rPr lang="en-US" altLang="ko-KR" b="1" dirty="0">
                <a:solidFill>
                  <a:srgbClr val="002C62"/>
                </a:solidFill>
              </a:rPr>
              <a:t>4</a:t>
            </a:r>
            <a:r>
              <a:rPr lang="ko-KR" altLang="en-US" b="1" dirty="0">
                <a:solidFill>
                  <a:srgbClr val="002C62"/>
                </a:solidFill>
              </a:rPr>
              <a:t>월 </a:t>
            </a:r>
            <a:r>
              <a:rPr lang="en-US" altLang="ko-KR" b="1">
                <a:solidFill>
                  <a:srgbClr val="002C62"/>
                </a:solidFill>
              </a:rPr>
              <a:t>25</a:t>
            </a:r>
            <a:r>
              <a:rPr lang="ko-KR" altLang="en-US" b="1">
                <a:solidFill>
                  <a:srgbClr val="002C62"/>
                </a:solidFill>
              </a:rPr>
              <a:t>일</a:t>
            </a:r>
            <a:endParaRPr lang="en-US" altLang="ko-KR" b="1" dirty="0">
              <a:solidFill>
                <a:srgbClr val="002C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686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D0831-165E-2526-2BDF-426852AA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71686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Impact of Aliasing Triple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AC209C-7B47-3E7F-17D9-5CDECF0D5E7C}"/>
              </a:ext>
            </a:extLst>
          </p:cNvPr>
          <p:cNvSpPr txBox="1"/>
          <p:nvPr/>
        </p:nvSpPr>
        <p:spPr>
          <a:xfrm>
            <a:off x="201106" y="4588300"/>
            <a:ext cx="11990894" cy="2222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그림처럼 </a:t>
            </a:r>
            <a:r>
              <a:rPr lang="en-US" altLang="ko-KR" b="1" dirty="0"/>
              <a:t>Chip </a:t>
            </a:r>
            <a:r>
              <a:rPr lang="ko-KR" altLang="en-US" b="1" dirty="0"/>
              <a:t>에 온전히 </a:t>
            </a:r>
            <a:r>
              <a:rPr lang="en-US" altLang="ko-KR" b="1" dirty="0"/>
              <a:t>n bits </a:t>
            </a:r>
            <a:r>
              <a:rPr lang="ko-KR" altLang="en-US" b="1" dirty="0"/>
              <a:t>가 다 들어가거나</a:t>
            </a:r>
            <a:r>
              <a:rPr lang="en-US" altLang="ko-KR" b="1" dirty="0"/>
              <a:t>, </a:t>
            </a:r>
            <a:r>
              <a:rPr lang="ko-KR" altLang="en-US" b="1" dirty="0"/>
              <a:t>걸치는 상황 발생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8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800" b="1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C19292A-4259-658B-6448-B2BB8A917425}"/>
              </a:ext>
            </a:extLst>
          </p:cNvPr>
          <p:cNvGrpSpPr/>
          <p:nvPr/>
        </p:nvGrpSpPr>
        <p:grpSpPr>
          <a:xfrm>
            <a:off x="2119844" y="711937"/>
            <a:ext cx="977473" cy="2977499"/>
            <a:chOff x="3222342" y="3715401"/>
            <a:chExt cx="977473" cy="297749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8F94CFF-DB67-69F8-9DF1-19859FDF2F01}"/>
                </a:ext>
              </a:extLst>
            </p:cNvPr>
            <p:cNvSpPr/>
            <p:nvPr/>
          </p:nvSpPr>
          <p:spPr>
            <a:xfrm>
              <a:off x="3296278" y="3715401"/>
              <a:ext cx="8258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/>
                <a:t>Chip </a:t>
              </a:r>
              <a:r>
                <a:rPr lang="en-US" altLang="ko-KR" b="1" i="1" dirty="0" err="1"/>
                <a:t>i</a:t>
              </a:r>
              <a:endParaRPr lang="ko-KR" altLang="en-US" i="1" dirty="0"/>
            </a:p>
          </p:txBody>
        </p:sp>
        <p:sp>
          <p:nvSpPr>
            <p:cNvPr id="6" name="Rectangle 159">
              <a:extLst>
                <a:ext uri="{FF2B5EF4-FFF2-40B4-BE49-F238E27FC236}">
                  <a16:creationId xmlns:a16="http://schemas.microsoft.com/office/drawing/2014/main" id="{D0A39C35-D605-E3A6-12EC-F9D11201A311}"/>
                </a:ext>
              </a:extLst>
            </p:cNvPr>
            <p:cNvSpPr/>
            <p:nvPr/>
          </p:nvSpPr>
          <p:spPr>
            <a:xfrm>
              <a:off x="3222342" y="4066564"/>
              <a:ext cx="977473" cy="2626336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159">
              <a:extLst>
                <a:ext uri="{FF2B5EF4-FFF2-40B4-BE49-F238E27FC236}">
                  <a16:creationId xmlns:a16="http://schemas.microsoft.com/office/drawing/2014/main" id="{F2D44862-4734-9990-1ADD-0002120718D7}"/>
                </a:ext>
              </a:extLst>
            </p:cNvPr>
            <p:cNvSpPr/>
            <p:nvPr/>
          </p:nvSpPr>
          <p:spPr>
            <a:xfrm>
              <a:off x="3303623" y="4163084"/>
              <a:ext cx="811178" cy="3073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0020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66CC"/>
                  </a:solidFill>
                </a:rPr>
                <a:t>8 bits</a:t>
              </a:r>
            </a:p>
          </p:txBody>
        </p:sp>
        <p:sp>
          <p:nvSpPr>
            <p:cNvPr id="9" name="Rectangle 159">
              <a:extLst>
                <a:ext uri="{FF2B5EF4-FFF2-40B4-BE49-F238E27FC236}">
                  <a16:creationId xmlns:a16="http://schemas.microsoft.com/office/drawing/2014/main" id="{E6E50CFF-5072-1690-7C6D-8BE5A007854F}"/>
                </a:ext>
              </a:extLst>
            </p:cNvPr>
            <p:cNvSpPr/>
            <p:nvPr/>
          </p:nvSpPr>
          <p:spPr>
            <a:xfrm>
              <a:off x="3303662" y="4564444"/>
              <a:ext cx="811178" cy="307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0020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66CC"/>
                  </a:solidFill>
                </a:rPr>
                <a:t>8 bits</a:t>
              </a:r>
            </a:p>
          </p:txBody>
        </p:sp>
        <p:sp>
          <p:nvSpPr>
            <p:cNvPr id="10" name="Rectangle 159">
              <a:extLst>
                <a:ext uri="{FF2B5EF4-FFF2-40B4-BE49-F238E27FC236}">
                  <a16:creationId xmlns:a16="http://schemas.microsoft.com/office/drawing/2014/main" id="{349A60AE-37DD-2F01-1820-165758A272FF}"/>
                </a:ext>
              </a:extLst>
            </p:cNvPr>
            <p:cNvSpPr/>
            <p:nvPr/>
          </p:nvSpPr>
          <p:spPr>
            <a:xfrm>
              <a:off x="3303623" y="5768463"/>
              <a:ext cx="811178" cy="30731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rgbClr val="0020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66CC"/>
                  </a:solidFill>
                </a:rPr>
                <a:t>8 bits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383DFD8-67AF-78F8-0BEF-E8C966BF015C}"/>
                </a:ext>
              </a:extLst>
            </p:cNvPr>
            <p:cNvSpPr/>
            <p:nvPr/>
          </p:nvSpPr>
          <p:spPr>
            <a:xfrm>
              <a:off x="3537530" y="5043530"/>
              <a:ext cx="3433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0066CC"/>
                  </a:solidFill>
                </a:rPr>
                <a:t>…</a:t>
              </a:r>
              <a:endParaRPr lang="ko-KR" altLang="en-US" dirty="0"/>
            </a:p>
          </p:txBody>
        </p:sp>
        <p:sp>
          <p:nvSpPr>
            <p:cNvPr id="13" name="Rectangle 159">
              <a:extLst>
                <a:ext uri="{FF2B5EF4-FFF2-40B4-BE49-F238E27FC236}">
                  <a16:creationId xmlns:a16="http://schemas.microsoft.com/office/drawing/2014/main" id="{53F96DE3-20CF-2640-3D5D-501501B66E4F}"/>
                </a:ext>
              </a:extLst>
            </p:cNvPr>
            <p:cNvSpPr/>
            <p:nvPr/>
          </p:nvSpPr>
          <p:spPr>
            <a:xfrm>
              <a:off x="3303623" y="6277722"/>
              <a:ext cx="811178" cy="307316"/>
            </a:xfrm>
            <a:prstGeom prst="rect">
              <a:avLst/>
            </a:prstGeom>
            <a:noFill/>
            <a:ln w="28575">
              <a:solidFill>
                <a:srgbClr val="0020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 bits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EE6D3D2-5439-3229-AEAD-0A77845BA49D}"/>
              </a:ext>
            </a:extLst>
          </p:cNvPr>
          <p:cNvSpPr/>
          <p:nvPr/>
        </p:nvSpPr>
        <p:spPr>
          <a:xfrm>
            <a:off x="362139" y="1475377"/>
            <a:ext cx="4318503" cy="450124"/>
          </a:xfrm>
          <a:prstGeom prst="rect">
            <a:avLst/>
          </a:prstGeom>
          <a:solidFill>
            <a:srgbClr val="0070C0">
              <a:alpha val="54000"/>
            </a:srgb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Rectangle 159">
            <a:extLst>
              <a:ext uri="{FF2B5EF4-FFF2-40B4-BE49-F238E27FC236}">
                <a16:creationId xmlns:a16="http://schemas.microsoft.com/office/drawing/2014/main" id="{78B31FFA-E1F9-0798-B766-B3FE10C313C6}"/>
              </a:ext>
            </a:extLst>
          </p:cNvPr>
          <p:cNvSpPr/>
          <p:nvPr/>
        </p:nvSpPr>
        <p:spPr>
          <a:xfrm>
            <a:off x="2201125" y="1557907"/>
            <a:ext cx="811178" cy="307316"/>
          </a:xfrm>
          <a:prstGeom prst="rect">
            <a:avLst/>
          </a:prstGeom>
          <a:solidFill>
            <a:srgbClr val="FFFF00"/>
          </a:solidFill>
          <a:ln w="28575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66CC"/>
                </a:solidFill>
              </a:rPr>
              <a:t>n bits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0D1BC5C-12EB-6415-2EB2-7EE7BABFDED1}"/>
              </a:ext>
            </a:extLst>
          </p:cNvPr>
          <p:cNvSpPr/>
          <p:nvPr/>
        </p:nvSpPr>
        <p:spPr>
          <a:xfrm>
            <a:off x="3773436" y="2040066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66CC"/>
                </a:solidFill>
              </a:rPr>
              <a:t>…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781F6F2-BBBB-B080-8ECA-6DFAC689770B}"/>
              </a:ext>
            </a:extLst>
          </p:cNvPr>
          <p:cNvSpPr/>
          <p:nvPr/>
        </p:nvSpPr>
        <p:spPr>
          <a:xfrm>
            <a:off x="1100361" y="2016915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66CC"/>
                </a:solidFill>
              </a:rPr>
              <a:t>…</a:t>
            </a:r>
            <a:endParaRPr lang="ko-KR" altLang="en-US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A2DF896-19E9-1A4F-0CB9-C4E9C7DC10FF}"/>
              </a:ext>
            </a:extLst>
          </p:cNvPr>
          <p:cNvCxnSpPr>
            <a:cxnSpLocks/>
          </p:cNvCxnSpPr>
          <p:nvPr/>
        </p:nvCxnSpPr>
        <p:spPr>
          <a:xfrm>
            <a:off x="1874067" y="3158393"/>
            <a:ext cx="1478733" cy="0"/>
          </a:xfrm>
          <a:prstGeom prst="line">
            <a:avLst/>
          </a:pr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8F3D2BA-810D-D5A1-92DB-8D1D04544712}"/>
              </a:ext>
            </a:extLst>
          </p:cNvPr>
          <p:cNvGrpSpPr/>
          <p:nvPr/>
        </p:nvGrpSpPr>
        <p:grpSpPr>
          <a:xfrm>
            <a:off x="8102676" y="717132"/>
            <a:ext cx="977473" cy="2972304"/>
            <a:chOff x="3222342" y="3720596"/>
            <a:chExt cx="977473" cy="2972304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D9E9AE6-17DB-3A8C-D848-1C658F08F0F9}"/>
                </a:ext>
              </a:extLst>
            </p:cNvPr>
            <p:cNvSpPr/>
            <p:nvPr/>
          </p:nvSpPr>
          <p:spPr>
            <a:xfrm>
              <a:off x="3288934" y="3720596"/>
              <a:ext cx="8258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/>
                <a:t>Chip </a:t>
              </a:r>
              <a:r>
                <a:rPr lang="en-US" altLang="ko-KR" b="1" i="1" dirty="0" err="1"/>
                <a:t>i</a:t>
              </a:r>
              <a:endParaRPr lang="ko-KR" altLang="en-US" i="1" dirty="0"/>
            </a:p>
          </p:txBody>
        </p:sp>
        <p:sp>
          <p:nvSpPr>
            <p:cNvPr id="23" name="Rectangle 159">
              <a:extLst>
                <a:ext uri="{FF2B5EF4-FFF2-40B4-BE49-F238E27FC236}">
                  <a16:creationId xmlns:a16="http://schemas.microsoft.com/office/drawing/2014/main" id="{3DB65C01-F805-F3C3-0542-2AAAE54BEA6C}"/>
                </a:ext>
              </a:extLst>
            </p:cNvPr>
            <p:cNvSpPr/>
            <p:nvPr/>
          </p:nvSpPr>
          <p:spPr>
            <a:xfrm>
              <a:off x="3222342" y="4066564"/>
              <a:ext cx="977473" cy="2626336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159">
              <a:extLst>
                <a:ext uri="{FF2B5EF4-FFF2-40B4-BE49-F238E27FC236}">
                  <a16:creationId xmlns:a16="http://schemas.microsoft.com/office/drawing/2014/main" id="{05AB7369-1362-F6A2-50FF-C8DBB7C0F2FF}"/>
                </a:ext>
              </a:extLst>
            </p:cNvPr>
            <p:cNvSpPr/>
            <p:nvPr/>
          </p:nvSpPr>
          <p:spPr>
            <a:xfrm>
              <a:off x="3303623" y="4163084"/>
              <a:ext cx="811178" cy="3073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0020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66CC"/>
                  </a:solidFill>
                </a:rPr>
                <a:t>8 bits</a:t>
              </a:r>
            </a:p>
          </p:txBody>
        </p:sp>
        <p:sp>
          <p:nvSpPr>
            <p:cNvPr id="25" name="Rectangle 159">
              <a:extLst>
                <a:ext uri="{FF2B5EF4-FFF2-40B4-BE49-F238E27FC236}">
                  <a16:creationId xmlns:a16="http://schemas.microsoft.com/office/drawing/2014/main" id="{0D5824A5-8432-BD22-1B47-BC37EC0BB658}"/>
                </a:ext>
              </a:extLst>
            </p:cNvPr>
            <p:cNvSpPr/>
            <p:nvPr/>
          </p:nvSpPr>
          <p:spPr>
            <a:xfrm>
              <a:off x="3303662" y="4564444"/>
              <a:ext cx="811178" cy="307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0020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66CC"/>
                  </a:solidFill>
                </a:rPr>
                <a:t>8 bits</a:t>
              </a:r>
            </a:p>
          </p:txBody>
        </p:sp>
        <p:sp>
          <p:nvSpPr>
            <p:cNvPr id="26" name="Rectangle 159">
              <a:extLst>
                <a:ext uri="{FF2B5EF4-FFF2-40B4-BE49-F238E27FC236}">
                  <a16:creationId xmlns:a16="http://schemas.microsoft.com/office/drawing/2014/main" id="{C9059F04-ADCE-CF08-65E3-1941096A47E5}"/>
                </a:ext>
              </a:extLst>
            </p:cNvPr>
            <p:cNvSpPr/>
            <p:nvPr/>
          </p:nvSpPr>
          <p:spPr>
            <a:xfrm>
              <a:off x="3303623" y="5768463"/>
              <a:ext cx="811178" cy="30731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rgbClr val="0020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66CC"/>
                  </a:solidFill>
                </a:rPr>
                <a:t>8 bits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5AEDAB82-2701-77CA-3E05-B88FFA9731B7}"/>
                </a:ext>
              </a:extLst>
            </p:cNvPr>
            <p:cNvSpPr/>
            <p:nvPr/>
          </p:nvSpPr>
          <p:spPr>
            <a:xfrm>
              <a:off x="3537530" y="5043530"/>
              <a:ext cx="3433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0066CC"/>
                  </a:solidFill>
                </a:rPr>
                <a:t>…</a:t>
              </a:r>
              <a:endParaRPr lang="ko-KR" altLang="en-US" dirty="0"/>
            </a:p>
          </p:txBody>
        </p:sp>
        <p:sp>
          <p:nvSpPr>
            <p:cNvPr id="28" name="Rectangle 159">
              <a:extLst>
                <a:ext uri="{FF2B5EF4-FFF2-40B4-BE49-F238E27FC236}">
                  <a16:creationId xmlns:a16="http://schemas.microsoft.com/office/drawing/2014/main" id="{46C4E39B-7DDC-516A-648D-EA30D6A9A6FB}"/>
                </a:ext>
              </a:extLst>
            </p:cNvPr>
            <p:cNvSpPr/>
            <p:nvPr/>
          </p:nvSpPr>
          <p:spPr>
            <a:xfrm>
              <a:off x="3303623" y="6277722"/>
              <a:ext cx="811178" cy="307316"/>
            </a:xfrm>
            <a:prstGeom prst="rect">
              <a:avLst/>
            </a:prstGeom>
            <a:noFill/>
            <a:ln w="28575">
              <a:solidFill>
                <a:srgbClr val="0020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 bits</a:t>
              </a:r>
            </a:p>
          </p:txBody>
        </p: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88A0BC4-C8D1-3AC7-D2B0-13E6BB2E9228}"/>
              </a:ext>
            </a:extLst>
          </p:cNvPr>
          <p:cNvSpPr/>
          <p:nvPr/>
        </p:nvSpPr>
        <p:spPr>
          <a:xfrm>
            <a:off x="10505227" y="2040066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66CC"/>
                </a:solidFill>
              </a:rPr>
              <a:t>…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B086825-A262-25E9-3023-10215D9A5A3F}"/>
              </a:ext>
            </a:extLst>
          </p:cNvPr>
          <p:cNvSpPr/>
          <p:nvPr/>
        </p:nvSpPr>
        <p:spPr>
          <a:xfrm>
            <a:off x="7083193" y="2016915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66CC"/>
                </a:solidFill>
              </a:rPr>
              <a:t>…</a:t>
            </a:r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94A28E61-6B3E-BE5E-CF84-6746129B337B}"/>
              </a:ext>
            </a:extLst>
          </p:cNvPr>
          <p:cNvCxnSpPr>
            <a:cxnSpLocks/>
          </p:cNvCxnSpPr>
          <p:nvPr/>
        </p:nvCxnSpPr>
        <p:spPr>
          <a:xfrm>
            <a:off x="7921782" y="3158393"/>
            <a:ext cx="2372008" cy="0"/>
          </a:xfrm>
          <a:prstGeom prst="line">
            <a:avLst/>
          </a:prstGeom>
          <a:noFill/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F145490-F025-71A2-9EDB-3C04F15E6081}"/>
              </a:ext>
            </a:extLst>
          </p:cNvPr>
          <p:cNvGrpSpPr/>
          <p:nvPr/>
        </p:nvGrpSpPr>
        <p:grpSpPr>
          <a:xfrm>
            <a:off x="9090271" y="698905"/>
            <a:ext cx="1125629" cy="2990531"/>
            <a:chOff x="3128351" y="3702369"/>
            <a:chExt cx="1125629" cy="2990531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ED09E6A2-2435-FF42-DA8B-6EA608C65448}"/>
                </a:ext>
              </a:extLst>
            </p:cNvPr>
            <p:cNvSpPr/>
            <p:nvPr/>
          </p:nvSpPr>
          <p:spPr>
            <a:xfrm>
              <a:off x="3128351" y="3702369"/>
              <a:ext cx="11256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/>
                <a:t>Chip </a:t>
              </a:r>
              <a:r>
                <a:rPr lang="en-US" altLang="ko-KR" b="1" i="1" dirty="0"/>
                <a:t>i+1</a:t>
              </a:r>
              <a:endParaRPr lang="ko-KR" altLang="en-US" i="1" dirty="0"/>
            </a:p>
          </p:txBody>
        </p:sp>
        <p:sp>
          <p:nvSpPr>
            <p:cNvPr id="36" name="Rectangle 159">
              <a:extLst>
                <a:ext uri="{FF2B5EF4-FFF2-40B4-BE49-F238E27FC236}">
                  <a16:creationId xmlns:a16="http://schemas.microsoft.com/office/drawing/2014/main" id="{FA4F5C7C-E1F7-7B4C-D956-EDDFC57AF35E}"/>
                </a:ext>
              </a:extLst>
            </p:cNvPr>
            <p:cNvSpPr/>
            <p:nvPr/>
          </p:nvSpPr>
          <p:spPr>
            <a:xfrm>
              <a:off x="3222342" y="4066564"/>
              <a:ext cx="977473" cy="2626336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159">
              <a:extLst>
                <a:ext uri="{FF2B5EF4-FFF2-40B4-BE49-F238E27FC236}">
                  <a16:creationId xmlns:a16="http://schemas.microsoft.com/office/drawing/2014/main" id="{DC935489-B638-321E-C49B-EC81B378DBB7}"/>
                </a:ext>
              </a:extLst>
            </p:cNvPr>
            <p:cNvSpPr/>
            <p:nvPr/>
          </p:nvSpPr>
          <p:spPr>
            <a:xfrm>
              <a:off x="3303623" y="4163084"/>
              <a:ext cx="811178" cy="3073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0020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66CC"/>
                  </a:solidFill>
                </a:rPr>
                <a:t>8 bits</a:t>
              </a:r>
            </a:p>
          </p:txBody>
        </p:sp>
        <p:sp>
          <p:nvSpPr>
            <p:cNvPr id="38" name="Rectangle 159">
              <a:extLst>
                <a:ext uri="{FF2B5EF4-FFF2-40B4-BE49-F238E27FC236}">
                  <a16:creationId xmlns:a16="http://schemas.microsoft.com/office/drawing/2014/main" id="{0B749759-295D-30A6-BF49-284644C6215C}"/>
                </a:ext>
              </a:extLst>
            </p:cNvPr>
            <p:cNvSpPr/>
            <p:nvPr/>
          </p:nvSpPr>
          <p:spPr>
            <a:xfrm>
              <a:off x="3303662" y="4564444"/>
              <a:ext cx="811178" cy="307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0020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66CC"/>
                  </a:solidFill>
                </a:rPr>
                <a:t>8 bits</a:t>
              </a:r>
            </a:p>
          </p:txBody>
        </p:sp>
        <p:sp>
          <p:nvSpPr>
            <p:cNvPr id="39" name="Rectangle 159">
              <a:extLst>
                <a:ext uri="{FF2B5EF4-FFF2-40B4-BE49-F238E27FC236}">
                  <a16:creationId xmlns:a16="http://schemas.microsoft.com/office/drawing/2014/main" id="{C2557C7B-C431-A46A-E127-2FF6324CDE9B}"/>
                </a:ext>
              </a:extLst>
            </p:cNvPr>
            <p:cNvSpPr/>
            <p:nvPr/>
          </p:nvSpPr>
          <p:spPr>
            <a:xfrm>
              <a:off x="3303623" y="5768463"/>
              <a:ext cx="811178" cy="30731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rgbClr val="0020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66CC"/>
                  </a:solidFill>
                </a:rPr>
                <a:t>8 bits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C7331E8-6C1D-3154-2423-CC0ED5A10C66}"/>
                </a:ext>
              </a:extLst>
            </p:cNvPr>
            <p:cNvSpPr/>
            <p:nvPr/>
          </p:nvSpPr>
          <p:spPr>
            <a:xfrm>
              <a:off x="3537530" y="5043530"/>
              <a:ext cx="3433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0066CC"/>
                  </a:solidFill>
                </a:rPr>
                <a:t>…</a:t>
              </a:r>
              <a:endParaRPr lang="ko-KR" altLang="en-US" dirty="0"/>
            </a:p>
          </p:txBody>
        </p:sp>
        <p:sp>
          <p:nvSpPr>
            <p:cNvPr id="41" name="Rectangle 159">
              <a:extLst>
                <a:ext uri="{FF2B5EF4-FFF2-40B4-BE49-F238E27FC236}">
                  <a16:creationId xmlns:a16="http://schemas.microsoft.com/office/drawing/2014/main" id="{409CFCE3-80AB-4CFD-1B7D-C42FBE4D2589}"/>
                </a:ext>
              </a:extLst>
            </p:cNvPr>
            <p:cNvSpPr/>
            <p:nvPr/>
          </p:nvSpPr>
          <p:spPr>
            <a:xfrm>
              <a:off x="3303623" y="6277722"/>
              <a:ext cx="811178" cy="307316"/>
            </a:xfrm>
            <a:prstGeom prst="rect">
              <a:avLst/>
            </a:prstGeom>
            <a:noFill/>
            <a:ln w="28575">
              <a:solidFill>
                <a:srgbClr val="00206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 bits</a:t>
              </a: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F7985B8-88AA-5C29-30C8-5A6A6D1656F2}"/>
              </a:ext>
            </a:extLst>
          </p:cNvPr>
          <p:cNvSpPr/>
          <p:nvPr/>
        </p:nvSpPr>
        <p:spPr>
          <a:xfrm>
            <a:off x="6920897" y="1485873"/>
            <a:ext cx="4318503" cy="450124"/>
          </a:xfrm>
          <a:prstGeom prst="rect">
            <a:avLst/>
          </a:prstGeom>
          <a:solidFill>
            <a:srgbClr val="0070C0">
              <a:alpha val="54000"/>
            </a:srgb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Rectangle 159">
            <a:extLst>
              <a:ext uri="{FF2B5EF4-FFF2-40B4-BE49-F238E27FC236}">
                <a16:creationId xmlns:a16="http://schemas.microsoft.com/office/drawing/2014/main" id="{3C2FEBDE-3829-09BA-522E-3434E776F287}"/>
              </a:ext>
            </a:extLst>
          </p:cNvPr>
          <p:cNvSpPr/>
          <p:nvPr/>
        </p:nvSpPr>
        <p:spPr>
          <a:xfrm>
            <a:off x="8717048" y="1554950"/>
            <a:ext cx="811178" cy="307316"/>
          </a:xfrm>
          <a:prstGeom prst="rect">
            <a:avLst/>
          </a:prstGeom>
          <a:solidFill>
            <a:srgbClr val="FFFF00"/>
          </a:solidFill>
          <a:ln w="28575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66CC"/>
                </a:solidFill>
              </a:rPr>
              <a:t>n bits</a:t>
            </a:r>
          </a:p>
        </p:txBody>
      </p:sp>
    </p:spTree>
    <p:extLst>
      <p:ext uri="{BB962C8B-B14F-4D97-AF65-F5344CB8AC3E}">
        <p14:creationId xmlns:p14="http://schemas.microsoft.com/office/powerpoint/2010/main" val="436123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9EBD7E-CC20-0F5E-BA7A-4D0E8F8053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6A0A1C-1154-41E6-BBE2-3380A92DB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71686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Impact of Aliasing Triple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35AEFDA-44D9-BCAC-AC77-3A11AEFCAEC9}"/>
                  </a:ext>
                </a:extLst>
              </p:cNvPr>
              <p:cNvSpPr txBox="1"/>
              <p:nvPr/>
            </p:nvSpPr>
            <p:spPr>
              <a:xfrm>
                <a:off x="201106" y="4084903"/>
                <a:ext cx="11990894" cy="4488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b="1" dirty="0"/>
                  <a:t>N</a:t>
                </a:r>
                <a:r>
                  <a:rPr lang="ko-KR" altLang="en-US" b="1" dirty="0"/>
                  <a:t> </a:t>
                </a:r>
                <a:r>
                  <a:rPr lang="en-US" altLang="ko-KR" b="1" dirty="0"/>
                  <a:t>bits</a:t>
                </a:r>
                <a:r>
                  <a:rPr lang="ko-KR" altLang="en-US" b="1" dirty="0"/>
                  <a:t> 를 </a:t>
                </a:r>
                <a:r>
                  <a:rPr lang="en-US" altLang="ko-KR" b="1" dirty="0"/>
                  <a:t>k bits </a:t>
                </a:r>
                <a:r>
                  <a:rPr lang="ko-KR" altLang="en-US" b="1" dirty="0"/>
                  <a:t>와</a:t>
                </a:r>
                <a:r>
                  <a:rPr lang="en-US" altLang="ko-KR" b="1" dirty="0"/>
                  <a:t> (n-k) bits </a:t>
                </a:r>
                <a:r>
                  <a:rPr lang="ko-KR" altLang="en-US" b="1" dirty="0"/>
                  <a:t>로 나눌 수 있음</a:t>
                </a:r>
                <a:endParaRPr lang="en-US" altLang="ko-KR" b="1" dirty="0"/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b="1" dirty="0"/>
                  <a:t>(k, n-k) </a:t>
                </a:r>
                <a:r>
                  <a:rPr lang="ko-KR" altLang="en-US" b="1" dirty="0"/>
                  <a:t>의 조합은 </a:t>
                </a:r>
                <a:r>
                  <a:rPr lang="en-US" altLang="ko-KR" b="1" dirty="0"/>
                  <a:t>(0,7), (1,6), (2,5), (3,4) … (4,6), (5,5) </a:t>
                </a:r>
                <a:r>
                  <a:rPr lang="ko-KR" altLang="en-US" b="1" dirty="0"/>
                  <a:t>총 </a:t>
                </a:r>
                <a:r>
                  <a:rPr lang="en-US" altLang="ko-KR" b="1" dirty="0"/>
                  <a:t>20</a:t>
                </a:r>
                <a:r>
                  <a:rPr lang="ko-KR" altLang="en-US" b="1" dirty="0"/>
                  <a:t>가지 조합이 발생</a:t>
                </a:r>
                <a:r>
                  <a:rPr lang="en-US" altLang="ko-KR" b="1" dirty="0"/>
                  <a:t>(n = 7,8,9,10)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b="1" dirty="0"/>
                  <a:t>각 </a:t>
                </a:r>
                <a:r>
                  <a:rPr lang="en-US" altLang="ko-KR" b="1" dirty="0"/>
                  <a:t>Chip </a:t>
                </a:r>
                <a:r>
                  <a:rPr lang="ko-KR" altLang="en-US" b="1" dirty="0"/>
                  <a:t>별로 </a:t>
                </a:r>
                <a:r>
                  <a:rPr lang="en-US" altLang="ko-KR" b="1" dirty="0"/>
                  <a:t>k </a:t>
                </a:r>
                <a:r>
                  <a:rPr lang="ko-KR" altLang="en-US" b="1" dirty="0"/>
                  <a:t>숫자에 </a:t>
                </a:r>
                <a:r>
                  <a:rPr lang="en-US" altLang="ko-KR" b="1" dirty="0"/>
                  <a:t>P(k) </a:t>
                </a:r>
                <a:r>
                  <a:rPr lang="ko-KR" altLang="en-US" b="1" dirty="0"/>
                  <a:t>를</a:t>
                </a:r>
                <a:r>
                  <a:rPr lang="en-US" altLang="ko-KR" b="1" dirty="0"/>
                  <a:t> </a:t>
                </a:r>
                <a:r>
                  <a:rPr lang="ko-KR" altLang="en-US" b="1" dirty="0"/>
                  <a:t>계산 가능</a:t>
                </a:r>
                <a:endParaRPr lang="en-US" altLang="ko-KR" b="1" dirty="0"/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𝒆𝒙𝒑𝒍𝒐𝒊𝒕𝒂𝒃𝒍𝒆</m:t>
                        </m:r>
                      </m:sub>
                    </m:sSub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𝑪𝒉𝒊𝒑</m:t>
                        </m:r>
                      </m:sub>
                    </m:sSub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𝑪𝒉𝒊𝒑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altLang="ko-KR" b="1" dirty="0"/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endParaRPr lang="en-US" altLang="ko-KR" b="1" dirty="0"/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endParaRPr lang="en-US" altLang="ko-KR" b="1" dirty="0"/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endParaRPr lang="en-US" altLang="ko-KR" sz="1800" b="1" dirty="0"/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endParaRPr lang="en-US" altLang="ko-KR" sz="18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35AEFDA-44D9-BCAC-AC77-3A11AEFCA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06" y="4084903"/>
                <a:ext cx="11990894" cy="4488152"/>
              </a:xfrm>
              <a:prstGeom prst="rect">
                <a:avLst/>
              </a:prstGeom>
              <a:blipFill>
                <a:blip r:embed="rId3"/>
                <a:stretch>
                  <a:fillRect l="-3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그룹 6">
            <a:extLst>
              <a:ext uri="{FF2B5EF4-FFF2-40B4-BE49-F238E27FC236}">
                <a16:creationId xmlns:a16="http://schemas.microsoft.com/office/drawing/2014/main" id="{D0FCB95F-F39E-B125-5846-D7D5591FF007}"/>
              </a:ext>
            </a:extLst>
          </p:cNvPr>
          <p:cNvGrpSpPr/>
          <p:nvPr/>
        </p:nvGrpSpPr>
        <p:grpSpPr>
          <a:xfrm>
            <a:off x="3126487" y="1445375"/>
            <a:ext cx="5785918" cy="869574"/>
            <a:chOff x="6406082" y="2054391"/>
            <a:chExt cx="5785918" cy="869574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48EB1FDB-5C3C-053C-0B55-C97A0A82CCF3}"/>
                </a:ext>
              </a:extLst>
            </p:cNvPr>
            <p:cNvGrpSpPr/>
            <p:nvPr/>
          </p:nvGrpSpPr>
          <p:grpSpPr>
            <a:xfrm>
              <a:off x="6406082" y="2054391"/>
              <a:ext cx="5785918" cy="869574"/>
              <a:chOff x="6406082" y="2054391"/>
              <a:chExt cx="5785918" cy="869574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69D24C64-0391-7056-B4E9-0C42D5414FFD}"/>
                  </a:ext>
                </a:extLst>
              </p:cNvPr>
              <p:cNvSpPr/>
              <p:nvPr/>
            </p:nvSpPr>
            <p:spPr>
              <a:xfrm>
                <a:off x="6600732" y="2054391"/>
                <a:ext cx="5269117" cy="50045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0CE7EB1-05B1-4E41-1606-FE6B073373BA}"/>
                  </a:ext>
                </a:extLst>
              </p:cNvPr>
              <p:cNvSpPr txBox="1"/>
              <p:nvPr/>
            </p:nvSpPr>
            <p:spPr>
              <a:xfrm>
                <a:off x="6406082" y="2545581"/>
                <a:ext cx="3892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0</a:t>
                </a:r>
                <a:endParaRPr lang="ko-KR" altLang="en-US" b="1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9424DE7-95C1-97FE-5C89-94274DF9DC20}"/>
                  </a:ext>
                </a:extLst>
              </p:cNvPr>
              <p:cNvSpPr txBox="1"/>
              <p:nvPr/>
            </p:nvSpPr>
            <p:spPr>
              <a:xfrm>
                <a:off x="11547698" y="2545581"/>
                <a:ext cx="6443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136</a:t>
                </a:r>
                <a:endParaRPr lang="ko-KR" altLang="en-US" b="1" dirty="0"/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66A3095E-2998-3F0D-81DA-49D9040B8BA1}"/>
                  </a:ext>
                </a:extLst>
              </p:cNvPr>
              <p:cNvSpPr/>
              <p:nvPr/>
            </p:nvSpPr>
            <p:spPr>
              <a:xfrm>
                <a:off x="8127750" y="2054391"/>
                <a:ext cx="878187" cy="50045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A6F1970-B20F-2BAD-9239-43132946B9B1}"/>
                  </a:ext>
                </a:extLst>
              </p:cNvPr>
              <p:cNvSpPr txBox="1"/>
              <p:nvPr/>
            </p:nvSpPr>
            <p:spPr>
              <a:xfrm>
                <a:off x="8050043" y="2554633"/>
                <a:ext cx="1033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sym typeface="Wingdings" panose="05000000000000000000" pitchFamily="2" charset="2"/>
                  </a:rPr>
                  <a:t>k</a:t>
                </a:r>
                <a:endParaRPr lang="ko-KR" altLang="en-US" b="1" dirty="0"/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AB786BCD-0771-7B29-7E77-087AEA3DADFC}"/>
                  </a:ext>
                </a:extLst>
              </p:cNvPr>
              <p:cNvSpPr/>
              <p:nvPr/>
            </p:nvSpPr>
            <p:spPr>
              <a:xfrm>
                <a:off x="10991662" y="2054391"/>
                <a:ext cx="878187" cy="50045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156B07B-3EE3-4A8E-E6B4-16583511212B}"/>
                </a:ext>
              </a:extLst>
            </p:cNvPr>
            <p:cNvSpPr txBox="1"/>
            <p:nvPr/>
          </p:nvSpPr>
          <p:spPr>
            <a:xfrm>
              <a:off x="10913955" y="2108465"/>
              <a:ext cx="10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ym typeface="Wingdings" panose="05000000000000000000" pitchFamily="2" charset="2"/>
                </a:rPr>
                <a:t>ECC</a:t>
              </a:r>
              <a:endParaRPr lang="ko-KR" altLang="en-US" b="1" dirty="0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0642E74F-DC23-94CB-0A7C-8222849883CD}"/>
              </a:ext>
            </a:extLst>
          </p:cNvPr>
          <p:cNvGrpSpPr/>
          <p:nvPr/>
        </p:nvGrpSpPr>
        <p:grpSpPr>
          <a:xfrm>
            <a:off x="3136081" y="3041592"/>
            <a:ext cx="5785918" cy="869574"/>
            <a:chOff x="6406082" y="2054391"/>
            <a:chExt cx="5785918" cy="869574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0EFB283B-D6C4-DB35-737F-64541EF77611}"/>
                </a:ext>
              </a:extLst>
            </p:cNvPr>
            <p:cNvGrpSpPr/>
            <p:nvPr/>
          </p:nvGrpSpPr>
          <p:grpSpPr>
            <a:xfrm>
              <a:off x="6406082" y="2054391"/>
              <a:ext cx="5785918" cy="869574"/>
              <a:chOff x="6406082" y="2054391"/>
              <a:chExt cx="5785918" cy="869574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F7CD49BA-5716-312E-A97B-20127248FE04}"/>
                  </a:ext>
                </a:extLst>
              </p:cNvPr>
              <p:cNvSpPr/>
              <p:nvPr/>
            </p:nvSpPr>
            <p:spPr>
              <a:xfrm>
                <a:off x="6600732" y="2054391"/>
                <a:ext cx="5269117" cy="50045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FDBA593-4266-CCAC-B087-B95AE2EB1191}"/>
                  </a:ext>
                </a:extLst>
              </p:cNvPr>
              <p:cNvSpPr txBox="1"/>
              <p:nvPr/>
            </p:nvSpPr>
            <p:spPr>
              <a:xfrm>
                <a:off x="6406082" y="2545581"/>
                <a:ext cx="3892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0</a:t>
                </a:r>
                <a:endParaRPr lang="ko-KR" altLang="en-US" b="1" dirty="0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54977D7-4C3C-1105-516C-CD7068927CE5}"/>
                  </a:ext>
                </a:extLst>
              </p:cNvPr>
              <p:cNvSpPr txBox="1"/>
              <p:nvPr/>
            </p:nvSpPr>
            <p:spPr>
              <a:xfrm>
                <a:off x="11547698" y="2545581"/>
                <a:ext cx="6443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136</a:t>
                </a:r>
                <a:endParaRPr lang="ko-KR" altLang="en-US" b="1" dirty="0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59520B83-A03C-6D53-1A25-B88C7624B5FE}"/>
                  </a:ext>
                </a:extLst>
              </p:cNvPr>
              <p:cNvSpPr/>
              <p:nvPr/>
            </p:nvSpPr>
            <p:spPr>
              <a:xfrm>
                <a:off x="8127750" y="2054391"/>
                <a:ext cx="878187" cy="50045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A6DAD4C-EC8E-EB50-D3D8-D424F2DF2230}"/>
                  </a:ext>
                </a:extLst>
              </p:cNvPr>
              <p:cNvSpPr txBox="1"/>
              <p:nvPr/>
            </p:nvSpPr>
            <p:spPr>
              <a:xfrm>
                <a:off x="8050043" y="2554633"/>
                <a:ext cx="1033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sym typeface="Wingdings" panose="05000000000000000000" pitchFamily="2" charset="2"/>
                  </a:rPr>
                  <a:t>n-k</a:t>
                </a:r>
                <a:endParaRPr lang="ko-KR" altLang="en-US" b="1" dirty="0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62757F79-364B-5DAA-D45A-7C8F775E57F9}"/>
                  </a:ext>
                </a:extLst>
              </p:cNvPr>
              <p:cNvSpPr/>
              <p:nvPr/>
            </p:nvSpPr>
            <p:spPr>
              <a:xfrm>
                <a:off x="10991662" y="2054391"/>
                <a:ext cx="878187" cy="50045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ECF1856-648E-5297-EB3B-C492C6B5E12A}"/>
                </a:ext>
              </a:extLst>
            </p:cNvPr>
            <p:cNvSpPr txBox="1"/>
            <p:nvPr/>
          </p:nvSpPr>
          <p:spPr>
            <a:xfrm>
              <a:off x="10913955" y="2108465"/>
              <a:ext cx="10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ym typeface="Wingdings" panose="05000000000000000000" pitchFamily="2" charset="2"/>
                </a:rPr>
                <a:t>ECC</a:t>
              </a:r>
              <a:endParaRPr lang="ko-KR" altLang="en-US" b="1" dirty="0"/>
            </a:p>
          </p:txBody>
        </p: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DF1F1BB-69E2-6CBC-31E0-AA81C2492386}"/>
              </a:ext>
            </a:extLst>
          </p:cNvPr>
          <p:cNvSpPr/>
          <p:nvPr/>
        </p:nvSpPr>
        <p:spPr>
          <a:xfrm>
            <a:off x="5323002" y="971686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Chip </a:t>
            </a:r>
            <a:r>
              <a:rPr lang="en-US" altLang="ko-KR" b="1" i="1" dirty="0" err="1"/>
              <a:t>i</a:t>
            </a:r>
            <a:endParaRPr lang="ko-KR" altLang="en-US" i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6CABB48-0624-542E-463B-A951C70A1E23}"/>
              </a:ext>
            </a:extLst>
          </p:cNvPr>
          <p:cNvSpPr/>
          <p:nvPr/>
        </p:nvSpPr>
        <p:spPr>
          <a:xfrm>
            <a:off x="5250827" y="2619811"/>
            <a:ext cx="1125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Chip </a:t>
            </a:r>
            <a:r>
              <a:rPr lang="en-US" altLang="ko-KR" b="1" i="1" dirty="0"/>
              <a:t>i+1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1002546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810D27-440D-D93B-2424-4867498407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92DCD4-5134-BC1D-0AAD-07D4DB324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71686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Impact of Aliasing Triple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EA51B11-BD67-D03F-D4D1-B8033A800E6B}"/>
                  </a:ext>
                </a:extLst>
              </p:cNvPr>
              <p:cNvSpPr txBox="1"/>
              <p:nvPr/>
            </p:nvSpPr>
            <p:spPr>
              <a:xfrm>
                <a:off x="201106" y="3601793"/>
                <a:ext cx="11990894" cy="5513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𝑪𝒉𝒊𝒑</m:t>
                        </m:r>
                      </m:sub>
                    </m:sSub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</m:oMath>
                </a14:m>
                <a:r>
                  <a:rPr lang="en-US" altLang="ko-KR" b="1" dirty="0"/>
                  <a:t> </a:t>
                </a:r>
                <a:r>
                  <a:rPr lang="ko-KR" altLang="en-US" b="1" dirty="0"/>
                  <a:t>은</a:t>
                </a:r>
                <a:r>
                  <a:rPr lang="en-US" altLang="ko-KR" b="1" dirty="0"/>
                  <a:t> </a:t>
                </a:r>
                <a:r>
                  <a:rPr lang="ko-KR" altLang="en-US" b="1" dirty="0"/>
                  <a:t>위와 같이 표현 가능</a:t>
                </a:r>
                <a:endParaRPr lang="en-US" altLang="ko-KR" b="1" dirty="0"/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b="1" dirty="0"/>
                  <a:t>① </a:t>
                </a:r>
                <a:r>
                  <a:rPr lang="ko-KR" altLang="en-US" b="1" dirty="0"/>
                  <a:t>은 </a:t>
                </a:r>
                <a:r>
                  <a:rPr lang="en-US" altLang="ko-KR" b="1" dirty="0"/>
                  <a:t>k </a:t>
                </a:r>
                <a:r>
                  <a:rPr lang="ko-KR" altLang="en-US" b="1" dirty="0"/>
                  <a:t>비트 중 </a:t>
                </a:r>
                <a:r>
                  <a:rPr lang="en-US" altLang="ko-KR" b="1" dirty="0"/>
                  <a:t>1</a:t>
                </a:r>
                <a:r>
                  <a:rPr lang="ko-KR" altLang="en-US" b="1" dirty="0"/>
                  <a:t>개만 </a:t>
                </a:r>
                <a:r>
                  <a:rPr lang="en-US" altLang="ko-KR" b="1" dirty="0"/>
                  <a:t>0</a:t>
                </a:r>
                <a:r>
                  <a:rPr lang="ko-KR" altLang="en-US" b="1" dirty="0"/>
                  <a:t>일 확률</a:t>
                </a:r>
                <a:endParaRPr lang="en-US" altLang="ko-KR" b="1" dirty="0"/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b="1" dirty="0"/>
                  <a:t>② </a:t>
                </a:r>
                <a:r>
                  <a:rPr lang="ko-KR" altLang="en-US" b="1" dirty="0"/>
                  <a:t>는 </a:t>
                </a:r>
                <a:r>
                  <a:rPr lang="en-US" altLang="ko-KR" b="1" dirty="0"/>
                  <a:t>(136-k)</a:t>
                </a:r>
                <a:r>
                  <a:rPr lang="ko-KR" altLang="en-US" b="1" dirty="0"/>
                  <a:t> 비트 중 </a:t>
                </a:r>
                <a:r>
                  <a:rPr lang="en-US" altLang="ko-KR" b="1" dirty="0"/>
                  <a:t>2</a:t>
                </a:r>
                <a:r>
                  <a:rPr lang="ko-KR" altLang="en-US" b="1" dirty="0"/>
                  <a:t>개의 비트가 </a:t>
                </a:r>
                <a:r>
                  <a:rPr lang="en-US" altLang="ko-KR" b="1" dirty="0" err="1"/>
                  <a:t>Rowhammer</a:t>
                </a:r>
                <a:r>
                  <a:rPr lang="en-US" altLang="ko-KR" b="1" dirty="0"/>
                  <a:t> </a:t>
                </a:r>
                <a:r>
                  <a:rPr lang="ko-KR" altLang="en-US" b="1" dirty="0"/>
                  <a:t>에 의해 </a:t>
                </a:r>
                <a:r>
                  <a:rPr lang="en-US" altLang="ko-KR" b="1" dirty="0"/>
                  <a:t>1</a:t>
                </a:r>
                <a:r>
                  <a:rPr lang="en-US" altLang="ko-KR" b="1" dirty="0">
                    <a:sym typeface="Wingdings" panose="05000000000000000000" pitchFamily="2" charset="2"/>
                  </a:rPr>
                  <a:t>0 </a:t>
                </a:r>
                <a:r>
                  <a:rPr lang="ko-KR" altLang="en-US" b="1" dirty="0">
                    <a:sym typeface="Wingdings" panose="05000000000000000000" pitchFamily="2" charset="2"/>
                  </a:rPr>
                  <a:t>으로</a:t>
                </a:r>
                <a:r>
                  <a:rPr lang="en-US" altLang="ko-KR" b="1" dirty="0">
                    <a:sym typeface="Wingdings" panose="05000000000000000000" pitchFamily="2" charset="2"/>
                  </a:rPr>
                  <a:t> flip </a:t>
                </a:r>
                <a:r>
                  <a:rPr lang="ko-KR" altLang="en-US" b="1" dirty="0">
                    <a:sym typeface="Wingdings" panose="05000000000000000000" pitchFamily="2" charset="2"/>
                  </a:rPr>
                  <a:t>될 확률</a:t>
                </a:r>
                <a:endParaRPr lang="en-US" altLang="ko-KR" b="1" dirty="0">
                  <a:sym typeface="Wingdings" panose="05000000000000000000" pitchFamily="2" charset="2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altLang="ko-KR" sz="1400" b="1" dirty="0">
                    <a:sym typeface="Wingdings" panose="05000000000000000000" pitchFamily="2" charset="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𝑷</m:t>
                        </m:r>
                      </m:e>
                      <m:sub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altLang="ko-KR" sz="1400" b="1" dirty="0"/>
                  <a:t> </a:t>
                </a:r>
                <a:r>
                  <a:rPr lang="ko-KR" altLang="en-US" sz="1400" b="1" dirty="0"/>
                  <a:t>는</a:t>
                </a:r>
                <a:r>
                  <a:rPr lang="en-US" altLang="ko-KR" sz="1400" b="1" dirty="0"/>
                  <a:t> </a:t>
                </a:r>
                <a:r>
                  <a:rPr lang="en-US" altLang="ko-KR" sz="1400" b="1" dirty="0" err="1"/>
                  <a:t>Rowhammer</a:t>
                </a:r>
                <a:r>
                  <a:rPr lang="en-US" altLang="ko-KR" sz="1400" b="1" dirty="0"/>
                  <a:t> </a:t>
                </a:r>
                <a:r>
                  <a:rPr lang="ko-KR" altLang="en-US" sz="1400" b="1" dirty="0"/>
                  <a:t>가</a:t>
                </a:r>
                <a:r>
                  <a:rPr lang="en-US" altLang="ko-KR" sz="1400" b="1" dirty="0"/>
                  <a:t> </a:t>
                </a:r>
                <a:r>
                  <a:rPr lang="ko-KR" altLang="en-US" sz="1400" b="1" dirty="0"/>
                  <a:t>일어날 확률</a:t>
                </a:r>
                <a:r>
                  <a:rPr lang="en-US" altLang="ko-KR" sz="1400" b="1" dirty="0"/>
                  <a:t>(</a:t>
                </a:r>
                <a14:m>
                  <m:oMath xmlns:m="http://schemas.openxmlformats.org/officeDocument/2006/math"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𝟏</m:t>
                    </m:r>
                    <m:sSup>
                      <m:sSupPr>
                        <m:ctrlP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ko-KR" sz="1400" b="1" i="0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US" altLang="ko-KR" sz="1400" b="1" dirty="0"/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b="1" dirty="0"/>
                  <a:t>③ </a:t>
                </a:r>
                <a:r>
                  <a:rPr lang="ko-KR" altLang="en-US" b="1" dirty="0"/>
                  <a:t>은 </a:t>
                </a:r>
                <a:r>
                  <a:rPr lang="en-US" altLang="ko-KR" b="1" dirty="0"/>
                  <a:t>k </a:t>
                </a:r>
                <a:r>
                  <a:rPr lang="ko-KR" altLang="en-US" b="1" dirty="0"/>
                  <a:t>비트 중 </a:t>
                </a:r>
                <a:r>
                  <a:rPr lang="en-US" altLang="ko-KR" b="1" dirty="0"/>
                  <a:t>0</a:t>
                </a:r>
                <a:r>
                  <a:rPr lang="ko-KR" altLang="en-US" b="1" dirty="0"/>
                  <a:t>인</a:t>
                </a:r>
                <a:r>
                  <a:rPr lang="en-US" altLang="ko-KR" b="1" dirty="0"/>
                  <a:t> </a:t>
                </a:r>
                <a:r>
                  <a:rPr lang="ko-KR" altLang="en-US" b="1" dirty="0"/>
                  <a:t>비트와 </a:t>
                </a:r>
                <a:r>
                  <a:rPr lang="en-US" altLang="ko-KR" b="1" dirty="0" err="1"/>
                  <a:t>Rowhammer</a:t>
                </a:r>
                <a:r>
                  <a:rPr lang="en-US" altLang="ko-KR" b="1" dirty="0"/>
                  <a:t> </a:t>
                </a:r>
                <a:r>
                  <a:rPr lang="ko-KR" altLang="en-US" b="1" dirty="0"/>
                  <a:t>에 의해 </a:t>
                </a:r>
                <a:r>
                  <a:rPr lang="en-US" altLang="ko-KR" b="1" dirty="0"/>
                  <a:t>flip </a:t>
                </a:r>
                <a:r>
                  <a:rPr lang="ko-KR" altLang="en-US" b="1" dirty="0"/>
                  <a:t>된 비트가 </a:t>
                </a:r>
                <a:r>
                  <a:rPr lang="en-US" altLang="ko-KR" b="1" dirty="0"/>
                  <a:t>aliasing triple </a:t>
                </a:r>
                <a:r>
                  <a:rPr lang="ko-KR" altLang="en-US" b="1" dirty="0"/>
                  <a:t>일</a:t>
                </a:r>
                <a:r>
                  <a:rPr lang="en-US" altLang="ko-KR" b="1" dirty="0"/>
                  <a:t> </a:t>
                </a:r>
                <a:r>
                  <a:rPr lang="ko-KR" altLang="en-US" b="1" dirty="0"/>
                  <a:t>확률</a:t>
                </a:r>
                <a:endParaRPr lang="en-US" altLang="ko-KR" b="1" dirty="0"/>
              </a:p>
              <a:p>
                <a:pPr>
                  <a:lnSpc>
                    <a:spcPct val="200000"/>
                  </a:lnSpc>
                </a:pPr>
                <a:r>
                  <a:rPr lang="en-US" altLang="ko-KR" b="1" dirty="0"/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𝒂𝒍𝒊𝒂𝒔</m:t>
                        </m:r>
                      </m:sub>
                    </m:sSub>
                  </m:oMath>
                </a14:m>
                <a:r>
                  <a:rPr lang="ko-KR" altLang="en-US" sz="1400" b="1" dirty="0"/>
                  <a:t>는</a:t>
                </a:r>
                <a:r>
                  <a:rPr lang="en-US" altLang="ko-KR" sz="1400" b="1" dirty="0"/>
                  <a:t> </a:t>
                </a:r>
                <a:r>
                  <a:rPr lang="ko-KR" altLang="en-US" sz="1400" b="1" dirty="0"/>
                  <a:t>비트의 인덱스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en-US" altLang="ko-KR" sz="1400" b="1" dirty="0"/>
                  <a:t> </a:t>
                </a:r>
                <a:r>
                  <a:rPr lang="ko-KR" altLang="en-US" sz="1400" b="1" dirty="0"/>
                  <a:t>가 포함된 </a:t>
                </a:r>
                <a:r>
                  <a:rPr lang="en-US" altLang="ko-KR" sz="1400" b="1" dirty="0"/>
                  <a:t>aliasing triple </a:t>
                </a:r>
                <a:r>
                  <a:rPr lang="ko-KR" altLang="en-US" sz="1400" b="1" dirty="0"/>
                  <a:t>의 개수</a:t>
                </a:r>
                <a:endParaRPr lang="en-US" altLang="ko-KR" sz="1400" b="1" dirty="0"/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endParaRPr lang="en-US" altLang="ko-KR" b="1" dirty="0"/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endParaRPr lang="en-US" altLang="ko-KR" b="1" dirty="0"/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endParaRPr lang="en-US" altLang="ko-KR" sz="1800" b="1" dirty="0"/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endParaRPr lang="en-US" altLang="ko-KR" sz="18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EA51B11-BD67-D03F-D4D1-B8033A800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06" y="3601793"/>
                <a:ext cx="11990894" cy="5513817"/>
              </a:xfrm>
              <a:prstGeom prst="rect">
                <a:avLst/>
              </a:prstGeom>
              <a:blipFill>
                <a:blip r:embed="rId3"/>
                <a:stretch>
                  <a:fillRect l="-3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 descr="블랙, 어둠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37FEACD2-89AD-6FC2-55EE-636732B15E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09" y="1268335"/>
            <a:ext cx="7552381" cy="1504762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3A1231AD-7E7A-FDC3-18C5-C90356E10842}"/>
              </a:ext>
            </a:extLst>
          </p:cNvPr>
          <p:cNvGrpSpPr/>
          <p:nvPr/>
        </p:nvGrpSpPr>
        <p:grpSpPr>
          <a:xfrm>
            <a:off x="2396837" y="2886876"/>
            <a:ext cx="6352307" cy="369332"/>
            <a:chOff x="2396837" y="2886876"/>
            <a:chExt cx="6352307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37EE64-B9A2-30D7-1DBB-2342D06A6D95}"/>
                </a:ext>
              </a:extLst>
            </p:cNvPr>
            <p:cNvSpPr txBox="1"/>
            <p:nvPr/>
          </p:nvSpPr>
          <p:spPr>
            <a:xfrm>
              <a:off x="2396837" y="2886876"/>
              <a:ext cx="4087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①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02D64CB-F990-0FB9-FD8D-03A10C961742}"/>
                </a:ext>
              </a:extLst>
            </p:cNvPr>
            <p:cNvSpPr txBox="1"/>
            <p:nvPr/>
          </p:nvSpPr>
          <p:spPr>
            <a:xfrm>
              <a:off x="4835235" y="2886876"/>
              <a:ext cx="4087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②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150AA22-4FB0-3DE5-79E2-7142BADE38FD}"/>
                </a:ext>
              </a:extLst>
            </p:cNvPr>
            <p:cNvSpPr txBox="1"/>
            <p:nvPr/>
          </p:nvSpPr>
          <p:spPr>
            <a:xfrm>
              <a:off x="8340435" y="2886876"/>
              <a:ext cx="4087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7962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0ED14A-AEEB-57DE-C8C1-83EF6D4CD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716080-584F-580D-50DB-5C5E77F2E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71686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Impact of Aliasing Triple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CB888A8-37EB-0403-EBD1-BEF7011333EC}"/>
                  </a:ext>
                </a:extLst>
              </p:cNvPr>
              <p:cNvSpPr txBox="1"/>
              <p:nvPr/>
            </p:nvSpPr>
            <p:spPr>
              <a:xfrm>
                <a:off x="100553" y="4739085"/>
                <a:ext cx="11990894" cy="33828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𝒂𝒍𝒊𝒂𝒔</m:t>
                        </m:r>
                      </m:sub>
                    </m:sSub>
                  </m:oMath>
                </a14:m>
                <a:r>
                  <a:rPr lang="en-US" altLang="ko-KR" b="1" dirty="0"/>
                  <a:t> </a:t>
                </a:r>
                <a:r>
                  <a:rPr lang="ko-KR" altLang="en-US" b="1" dirty="0"/>
                  <a:t>는 </a:t>
                </a:r>
                <a:r>
                  <a:rPr lang="en-US" altLang="ko-KR" b="1" dirty="0"/>
                  <a:t>JEDEC </a:t>
                </a:r>
                <a:r>
                  <a:rPr lang="ko-KR" altLang="en-US" b="1" dirty="0"/>
                  <a:t>예비문서의 </a:t>
                </a:r>
                <a:r>
                  <a:rPr lang="en-US" altLang="ko-KR" b="1" dirty="0"/>
                  <a:t>H matrix </a:t>
                </a:r>
                <a:r>
                  <a:rPr lang="ko-KR" altLang="en-US" b="1" dirty="0"/>
                  <a:t>로 계산</a:t>
                </a:r>
                <a:endParaRPr lang="en-US" altLang="ko-KR" b="1" dirty="0"/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b="1" dirty="0"/>
                  <a:t>Physical</a:t>
                </a:r>
                <a:r>
                  <a:rPr lang="ko-KR" altLang="en-US" b="1" dirty="0"/>
                  <a:t> </a:t>
                </a:r>
                <a:r>
                  <a:rPr lang="en-US" altLang="ko-KR" b="1" dirty="0"/>
                  <a:t>Memory</a:t>
                </a:r>
                <a:r>
                  <a:rPr lang="ko-KR" altLang="en-US" b="1" dirty="0"/>
                  <a:t> 사이즈가 작아지고</a:t>
                </a:r>
                <a:r>
                  <a:rPr lang="en-US" altLang="ko-KR" b="1" dirty="0"/>
                  <a:t>, PTP zone </a:t>
                </a:r>
                <a:r>
                  <a:rPr lang="ko-KR" altLang="en-US" b="1" dirty="0"/>
                  <a:t>사이즈가 더 커지면 </a:t>
                </a:r>
                <a:r>
                  <a:rPr lang="en-US" altLang="ko-KR" b="1" dirty="0"/>
                  <a:t># of Exploitable PTEs </a:t>
                </a:r>
                <a:r>
                  <a:rPr lang="ko-KR" altLang="en-US" b="1" dirty="0"/>
                  <a:t>는 더 증가</a:t>
                </a:r>
                <a:endParaRPr lang="en-US" altLang="ko-KR" b="1" dirty="0"/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b="1" dirty="0"/>
                  <a:t>기존 </a:t>
                </a:r>
                <a:r>
                  <a:rPr lang="en-US" altLang="ko-KR" b="1" dirty="0"/>
                  <a:t>ASPLOS-19 </a:t>
                </a:r>
                <a:r>
                  <a:rPr lang="ko-KR" altLang="en-US" b="1" dirty="0"/>
                  <a:t>의</a:t>
                </a:r>
                <a:r>
                  <a:rPr lang="en-US" altLang="ko-KR" b="1" dirty="0"/>
                  <a:t> Monotonic </a:t>
                </a:r>
                <a:r>
                  <a:rPr lang="ko-KR" altLang="en-US" b="1" dirty="0"/>
                  <a:t>방어 기법에서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8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𝑷</m:t>
                        </m:r>
                      </m:e>
                      <m:sub>
                        <m:r>
                          <a:rPr lang="en-US" altLang="ko-KR" sz="18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𝟎</m:t>
                        </m:r>
                        <m:r>
                          <a:rPr lang="en-US" altLang="ko-KR" sz="18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→</m:t>
                        </m:r>
                        <m:r>
                          <a:rPr lang="en-US" altLang="ko-KR" sz="18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𝟏</m:t>
                        </m:r>
                        <m:r>
                          <a:rPr lang="en-US" altLang="ko-KR" sz="18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</m:sub>
                    </m:sSub>
                    <m:r>
                      <a:rPr lang="en-US" altLang="ko-KR" sz="1800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ko-KR" sz="1800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𝟎</m:t>
                    </m:r>
                  </m:oMath>
                </a14:m>
                <a:r>
                  <a:rPr lang="ko-KR" altLang="en-US" b="1" dirty="0"/>
                  <a:t> 인</a:t>
                </a:r>
                <a:r>
                  <a:rPr lang="en-US" altLang="ko-KR" b="1" dirty="0"/>
                  <a:t> </a:t>
                </a:r>
                <a:r>
                  <a:rPr lang="ko-KR" altLang="en-US" b="1" dirty="0"/>
                  <a:t>경우</a:t>
                </a:r>
                <a:r>
                  <a:rPr lang="en-US" altLang="ko-KR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𝑷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𝑬𝒙𝒑𝒍𝒐𝒊𝒕𝒂𝒃𝒍𝒆</m:t>
                        </m:r>
                      </m:sub>
                    </m:sSub>
                  </m:oMath>
                </a14:m>
                <a:r>
                  <a:rPr lang="en-US" altLang="ko-KR" b="1" dirty="0"/>
                  <a:t> </a:t>
                </a:r>
                <a:r>
                  <a:rPr lang="ko-KR" altLang="en-US" b="1" dirty="0"/>
                  <a:t>은 </a:t>
                </a:r>
                <a:r>
                  <a:rPr lang="en-US" altLang="ko-KR" b="1" dirty="0"/>
                  <a:t>0 </a:t>
                </a:r>
                <a:r>
                  <a:rPr lang="ko-KR" altLang="en-US" b="1" dirty="0"/>
                  <a:t>이 됨</a:t>
                </a:r>
                <a:r>
                  <a:rPr lang="en-US" altLang="ko-KR" b="1" dirty="0"/>
                  <a:t> </a:t>
                </a:r>
                <a:r>
                  <a:rPr lang="ko-KR" altLang="en-US" b="1" dirty="0"/>
                  <a:t> </a:t>
                </a:r>
                <a:endParaRPr lang="en-US" altLang="ko-KR" b="1" dirty="0"/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endParaRPr lang="en-US" altLang="ko-KR" b="1" dirty="0"/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endParaRPr lang="en-US" altLang="ko-KR" sz="1800" b="1" dirty="0"/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endParaRPr lang="en-US" altLang="ko-KR" sz="1800" b="1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CB888A8-37EB-0403-EBD1-BEF701133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53" y="4739085"/>
                <a:ext cx="11990894" cy="3382849"/>
              </a:xfrm>
              <a:prstGeom prst="rect">
                <a:avLst/>
              </a:prstGeom>
              <a:blipFill>
                <a:blip r:embed="rId3"/>
                <a:stretch>
                  <a:fillRect l="-3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ECE1674F-4C7F-5727-73BA-F75350763D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8261040"/>
                  </p:ext>
                </p:extLst>
              </p:nvPr>
            </p:nvGraphicFramePr>
            <p:xfrm>
              <a:off x="932688" y="887520"/>
              <a:ext cx="10149840" cy="385156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91640">
                      <a:extLst>
                        <a:ext uri="{9D8B030D-6E8A-4147-A177-3AD203B41FA5}">
                          <a16:colId xmlns:a16="http://schemas.microsoft.com/office/drawing/2014/main" val="947910065"/>
                        </a:ext>
                      </a:extLst>
                    </a:gridCol>
                    <a:gridCol w="1691640">
                      <a:extLst>
                        <a:ext uri="{9D8B030D-6E8A-4147-A177-3AD203B41FA5}">
                          <a16:colId xmlns:a16="http://schemas.microsoft.com/office/drawing/2014/main" val="154023215"/>
                        </a:ext>
                      </a:extLst>
                    </a:gridCol>
                    <a:gridCol w="1691640">
                      <a:extLst>
                        <a:ext uri="{9D8B030D-6E8A-4147-A177-3AD203B41FA5}">
                          <a16:colId xmlns:a16="http://schemas.microsoft.com/office/drawing/2014/main" val="1528634178"/>
                        </a:ext>
                      </a:extLst>
                    </a:gridCol>
                    <a:gridCol w="1691640">
                      <a:extLst>
                        <a:ext uri="{9D8B030D-6E8A-4147-A177-3AD203B41FA5}">
                          <a16:colId xmlns:a16="http://schemas.microsoft.com/office/drawing/2014/main" val="4042935175"/>
                        </a:ext>
                      </a:extLst>
                    </a:gridCol>
                    <a:gridCol w="1691640">
                      <a:extLst>
                        <a:ext uri="{9D8B030D-6E8A-4147-A177-3AD203B41FA5}">
                          <a16:colId xmlns:a16="http://schemas.microsoft.com/office/drawing/2014/main" val="1139674179"/>
                        </a:ext>
                      </a:extLst>
                    </a:gridCol>
                    <a:gridCol w="1691640">
                      <a:extLst>
                        <a:ext uri="{9D8B030D-6E8A-4147-A177-3AD203B41FA5}">
                          <a16:colId xmlns:a16="http://schemas.microsoft.com/office/drawing/2014/main" val="3998182389"/>
                        </a:ext>
                      </a:extLst>
                    </a:gridCol>
                  </a:tblGrid>
                  <a:tr h="459417">
                    <a:tc rowSpan="2"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Physical Memory</a:t>
                          </a:r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rowSpan="2"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=1</m:t>
                              </m:r>
                              <m:sSup>
                                <m:s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−4</m:t>
                                  </m:r>
                                </m:sup>
                              </m:sSup>
                            </m:oMath>
                          </a14:m>
                          <a:r>
                            <a:rPr lang="ko-KR" altLang="en-US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=5</m:t>
                              </m:r>
                              <m:r>
                                <a:rPr lang="ko-KR" altLang="en-US" sz="1400" i="0" dirty="0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−4</m:t>
                                  </m:r>
                                </m:sup>
                              </m:sSup>
                            </m:oMath>
                          </a14:m>
                          <a:r>
                            <a:rPr lang="ko-KR" altLang="en-US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11309524"/>
                      </a:ext>
                    </a:extLst>
                  </a:tr>
                  <a:tr h="459417">
                    <a:tc gridSpan="2"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32MB PTP</a:t>
                          </a:r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64MB PTP</a:t>
                          </a:r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32MB PTP</a:t>
                          </a:r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64MB PTP</a:t>
                          </a:r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80041762"/>
                      </a:ext>
                    </a:extLst>
                  </a:tr>
                  <a:tr h="459417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8GB</a:t>
                          </a:r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𝐸𝑥𝑝𝑙𝑜𝑖𝑡𝑎𝑏𝑙𝑒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0" dirty="0" smtClean="0">
                                    <a:latin typeface="Cambria Math" panose="02040503050406030204" pitchFamily="18" charset="0"/>
                                  </a:rPr>
                                  <m:t>4.68</m:t>
                                </m:r>
                                <m:r>
                                  <a:rPr lang="ko-KR" altLang="en-US" sz="1400" i="0" dirty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altLang="ko-KR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0" dirty="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ko-KR" sz="1400" b="0" i="0" dirty="0" smtClean="0">
                                        <a:latin typeface="Cambria Math" panose="02040503050406030204" pitchFamily="18" charset="0"/>
                                      </a:rPr>
                                      <m:t>−8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0" dirty="0" smtClean="0">
                                    <a:latin typeface="Cambria Math" panose="02040503050406030204" pitchFamily="18" charset="0"/>
                                  </a:rPr>
                                  <m:t>5.18</m:t>
                                </m:r>
                                <m:r>
                                  <a:rPr lang="ko-KR" altLang="en-US" sz="1400" i="0" dirty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altLang="ko-KR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0" dirty="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ko-KR" sz="1400" b="0" i="0" dirty="0" smtClean="0">
                                        <a:latin typeface="Cambria Math" panose="02040503050406030204" pitchFamily="18" charset="0"/>
                                      </a:rPr>
                                      <m:t>−8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0" dirty="0" smtClean="0">
                                    <a:latin typeface="Cambria Math" panose="02040503050406030204" pitchFamily="18" charset="0"/>
                                  </a:rPr>
                                  <m:t>1.11</m:t>
                                </m:r>
                                <m:r>
                                  <a:rPr lang="ko-KR" altLang="en-US" sz="1400" i="0" dirty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altLang="ko-KR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0" dirty="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ko-KR" sz="1400" b="0" i="0" dirty="0" smtClean="0">
                                        <a:latin typeface="Cambria Math" panose="02040503050406030204" pitchFamily="18" charset="0"/>
                                      </a:rPr>
                                      <m:t>−6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0" dirty="0" smtClean="0">
                                    <a:latin typeface="Cambria Math" panose="02040503050406030204" pitchFamily="18" charset="0"/>
                                  </a:rPr>
                                  <m:t>1.22</m:t>
                                </m:r>
                                <m:r>
                                  <a:rPr lang="ko-KR" altLang="en-US" sz="1400" i="0" dirty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altLang="ko-KR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0" dirty="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ko-KR" sz="1400" b="0" i="0" dirty="0" smtClean="0">
                                        <a:latin typeface="Cambria Math" panose="02040503050406030204" pitchFamily="18" charset="0"/>
                                      </a:rPr>
                                      <m:t>−6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7874456"/>
                      </a:ext>
                    </a:extLst>
                  </a:tr>
                  <a:tr h="45941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# of Exploitable PTEs</a:t>
                          </a:r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0.20</a:t>
                          </a:r>
                          <a:endParaRPr lang="ko-KR" altLang="en-US" sz="1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0.43</a:t>
                          </a:r>
                          <a:endParaRPr lang="ko-KR" altLang="en-US" sz="1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4.67</a:t>
                          </a:r>
                          <a:endParaRPr lang="ko-KR" altLang="en-US" sz="1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10.31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64215757"/>
                      </a:ext>
                    </a:extLst>
                  </a:tr>
                  <a:tr h="459417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16GB</a:t>
                          </a:r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𝐸𝑥𝑝𝑙𝑜𝑖𝑡𝑎𝑏𝑙𝑒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0" dirty="0" smtClean="0">
                                    <a:latin typeface="Cambria Math" panose="02040503050406030204" pitchFamily="18" charset="0"/>
                                  </a:rPr>
                                  <m:t>4.38</m:t>
                                </m:r>
                                <m:r>
                                  <a:rPr lang="ko-KR" altLang="en-US" sz="1400" i="0" dirty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altLang="ko-KR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0" dirty="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ko-KR" sz="1400" b="0" i="0" dirty="0" smtClean="0">
                                        <a:latin typeface="Cambria Math" panose="02040503050406030204" pitchFamily="18" charset="0"/>
                                      </a:rPr>
                                      <m:t>−8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0" dirty="0" smtClean="0">
                                    <a:latin typeface="Cambria Math" panose="02040503050406030204" pitchFamily="18" charset="0"/>
                                  </a:rPr>
                                  <m:t>4.69</m:t>
                                </m:r>
                                <m:r>
                                  <a:rPr lang="ko-KR" altLang="en-US" sz="1400" i="0" dirty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altLang="ko-KR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0" dirty="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ko-KR" sz="1400" b="0" i="0" dirty="0" smtClean="0">
                                        <a:latin typeface="Cambria Math" panose="02040503050406030204" pitchFamily="18" charset="0"/>
                                      </a:rPr>
                                      <m:t>−8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0" dirty="0" smtClean="0">
                                    <a:latin typeface="Cambria Math" panose="02040503050406030204" pitchFamily="18" charset="0"/>
                                  </a:rPr>
                                  <m:t>1.04</m:t>
                                </m:r>
                                <m:r>
                                  <a:rPr lang="ko-KR" altLang="en-US" sz="1400" i="0" dirty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altLang="ko-KR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0" dirty="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ko-KR" sz="1400" b="0" i="0" dirty="0" smtClean="0">
                                        <a:latin typeface="Cambria Math" panose="02040503050406030204" pitchFamily="18" charset="0"/>
                                      </a:rPr>
                                      <m:t>−6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0" dirty="0" smtClean="0">
                                    <a:latin typeface="Cambria Math" panose="02040503050406030204" pitchFamily="18" charset="0"/>
                                  </a:rPr>
                                  <m:t>1.11</m:t>
                                </m:r>
                                <m:r>
                                  <a:rPr lang="ko-KR" altLang="en-US" sz="1400" i="0" dirty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altLang="ko-KR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0" dirty="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ko-KR" sz="1400" b="0" i="0" dirty="0" smtClean="0">
                                        <a:latin typeface="Cambria Math" panose="02040503050406030204" pitchFamily="18" charset="0"/>
                                      </a:rPr>
                                      <m:t>−6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98478878"/>
                      </a:ext>
                    </a:extLst>
                  </a:tr>
                  <a:tr h="45941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# of Exploitable PTEs</a:t>
                          </a:r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0.19</a:t>
                          </a:r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0.39</a:t>
                          </a:r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4.37</a:t>
                          </a:r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9.32</a:t>
                          </a:r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22995276"/>
                      </a:ext>
                    </a:extLst>
                  </a:tr>
                  <a:tr h="459417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32GB</a:t>
                          </a:r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𝐸𝑥𝑝𝑙𝑜𝑖𝑡𝑎𝑏𝑙𝑒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0" dirty="0" smtClean="0">
                                    <a:latin typeface="Cambria Math" panose="02040503050406030204" pitchFamily="18" charset="0"/>
                                  </a:rPr>
                                  <m:t>4.19</m:t>
                                </m:r>
                                <m:r>
                                  <a:rPr lang="ko-KR" altLang="en-US" sz="1400" i="0" dirty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altLang="ko-KR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0" dirty="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ko-KR" sz="1400" b="0" i="0" dirty="0" smtClean="0">
                                        <a:latin typeface="Cambria Math" panose="02040503050406030204" pitchFamily="18" charset="0"/>
                                      </a:rPr>
                                      <m:t>−8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0" dirty="0" smtClean="0">
                                    <a:latin typeface="Cambria Math" panose="02040503050406030204" pitchFamily="18" charset="0"/>
                                  </a:rPr>
                                  <m:t>4.38</m:t>
                                </m:r>
                                <m:r>
                                  <a:rPr lang="ko-KR" altLang="en-US" sz="1400" i="0" dirty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altLang="ko-KR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0" dirty="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ko-KR" sz="1400" b="0" i="0" dirty="0" smtClean="0">
                                        <a:latin typeface="Cambria Math" panose="02040503050406030204" pitchFamily="18" charset="0"/>
                                      </a:rPr>
                                      <m:t>−8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0" dirty="0" smtClean="0">
                                    <a:latin typeface="Cambria Math" panose="02040503050406030204" pitchFamily="18" charset="0"/>
                                  </a:rPr>
                                  <m:t>9.95</m:t>
                                </m:r>
                                <m:r>
                                  <a:rPr lang="ko-KR" altLang="en-US" sz="1400" i="0" dirty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altLang="ko-KR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0" dirty="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ko-KR" sz="1400" b="0" i="0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400" b="0" i="1" dirty="0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0" dirty="0" smtClean="0">
                                    <a:latin typeface="Cambria Math" panose="02040503050406030204" pitchFamily="18" charset="0"/>
                                  </a:rPr>
                                  <m:t>1.04</m:t>
                                </m:r>
                                <m:r>
                                  <a:rPr lang="ko-KR" altLang="en-US" sz="1400" i="0" dirty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altLang="ko-KR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0" dirty="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ko-KR" sz="1400" b="0" i="0" dirty="0" smtClean="0">
                                        <a:latin typeface="Cambria Math" panose="02040503050406030204" pitchFamily="18" charset="0"/>
                                      </a:rPr>
                                      <m:t>−6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16122677"/>
                      </a:ext>
                    </a:extLst>
                  </a:tr>
                  <a:tr h="45941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# of Exploitable PTEs</a:t>
                          </a:r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0.18</a:t>
                          </a:r>
                          <a:endParaRPr lang="ko-KR" altLang="en-US" sz="1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0.37</a:t>
                          </a:r>
                          <a:endParaRPr lang="ko-KR" altLang="en-US" sz="1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4.17</a:t>
                          </a:r>
                          <a:endParaRPr lang="ko-KR" altLang="en-US" sz="1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8.71</a:t>
                          </a:r>
                          <a:endParaRPr lang="ko-KR" altLang="en-US" sz="1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8323017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ECE1674F-4C7F-5727-73BA-F75350763D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8261040"/>
                  </p:ext>
                </p:extLst>
              </p:nvPr>
            </p:nvGraphicFramePr>
            <p:xfrm>
              <a:off x="932688" y="887520"/>
              <a:ext cx="10149840" cy="385156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91640">
                      <a:extLst>
                        <a:ext uri="{9D8B030D-6E8A-4147-A177-3AD203B41FA5}">
                          <a16:colId xmlns:a16="http://schemas.microsoft.com/office/drawing/2014/main" val="947910065"/>
                        </a:ext>
                      </a:extLst>
                    </a:gridCol>
                    <a:gridCol w="1691640">
                      <a:extLst>
                        <a:ext uri="{9D8B030D-6E8A-4147-A177-3AD203B41FA5}">
                          <a16:colId xmlns:a16="http://schemas.microsoft.com/office/drawing/2014/main" val="154023215"/>
                        </a:ext>
                      </a:extLst>
                    </a:gridCol>
                    <a:gridCol w="1691640">
                      <a:extLst>
                        <a:ext uri="{9D8B030D-6E8A-4147-A177-3AD203B41FA5}">
                          <a16:colId xmlns:a16="http://schemas.microsoft.com/office/drawing/2014/main" val="1528634178"/>
                        </a:ext>
                      </a:extLst>
                    </a:gridCol>
                    <a:gridCol w="1691640">
                      <a:extLst>
                        <a:ext uri="{9D8B030D-6E8A-4147-A177-3AD203B41FA5}">
                          <a16:colId xmlns:a16="http://schemas.microsoft.com/office/drawing/2014/main" val="4042935175"/>
                        </a:ext>
                      </a:extLst>
                    </a:gridCol>
                    <a:gridCol w="1691640">
                      <a:extLst>
                        <a:ext uri="{9D8B030D-6E8A-4147-A177-3AD203B41FA5}">
                          <a16:colId xmlns:a16="http://schemas.microsoft.com/office/drawing/2014/main" val="1139674179"/>
                        </a:ext>
                      </a:extLst>
                    </a:gridCol>
                    <a:gridCol w="1691640">
                      <a:extLst>
                        <a:ext uri="{9D8B030D-6E8A-4147-A177-3AD203B41FA5}">
                          <a16:colId xmlns:a16="http://schemas.microsoft.com/office/drawing/2014/main" val="3998182389"/>
                        </a:ext>
                      </a:extLst>
                    </a:gridCol>
                  </a:tblGrid>
                  <a:tr h="459417">
                    <a:tc rowSpan="2"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Physical Memory</a:t>
                          </a:r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rowSpan="2"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360" t="-1316" r="-100541" b="-74605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0360" t="-1316" r="-541" b="-74605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11309524"/>
                      </a:ext>
                    </a:extLst>
                  </a:tr>
                  <a:tr h="459417">
                    <a:tc gridSpan="2"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32MB PTP</a:t>
                          </a:r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64MB PTP</a:t>
                          </a:r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32MB PTP</a:t>
                          </a:r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64MB PTP</a:t>
                          </a:r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80041762"/>
                      </a:ext>
                    </a:extLst>
                  </a:tr>
                  <a:tr h="459417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8GB</a:t>
                          </a:r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1083" t="-200000" r="-401805" b="-54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0360" t="-200000" r="-300360" b="-54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1444" t="-200000" r="-201444" b="-54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0000" t="-200000" r="-100719" b="-54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01805" t="-200000" r="-1083" b="-5473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7874456"/>
                      </a:ext>
                    </a:extLst>
                  </a:tr>
                  <a:tr h="51816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# of Exploitable PTEs</a:t>
                          </a:r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0.20</a:t>
                          </a:r>
                          <a:endParaRPr lang="ko-KR" altLang="en-US" sz="1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0.43</a:t>
                          </a:r>
                          <a:endParaRPr lang="ko-KR" altLang="en-US" sz="1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4.67</a:t>
                          </a:r>
                          <a:endParaRPr lang="ko-KR" altLang="en-US" sz="1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10.31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64215757"/>
                      </a:ext>
                    </a:extLst>
                  </a:tr>
                  <a:tr h="459417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16GB</a:t>
                          </a:r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1083" t="-417333" r="-401805" b="-34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0360" t="-417333" r="-300360" b="-34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1444" t="-417333" r="-201444" b="-34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0000" t="-417333" r="-100719" b="-34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01805" t="-417333" r="-1083" b="-341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8478878"/>
                      </a:ext>
                    </a:extLst>
                  </a:tr>
                  <a:tr h="51816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# of Exploitable PTEs</a:t>
                          </a:r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0.19</a:t>
                          </a:r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0.39</a:t>
                          </a:r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4.37</a:t>
                          </a:r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9.32</a:t>
                          </a:r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22995276"/>
                      </a:ext>
                    </a:extLst>
                  </a:tr>
                  <a:tr h="459417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32GB</a:t>
                          </a:r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1083" t="-622368" r="-401805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0360" t="-622368" r="-30036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1444" t="-622368" r="-20144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0000" t="-622368" r="-100719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01805" t="-622368" r="-1083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6122677"/>
                      </a:ext>
                    </a:extLst>
                  </a:tr>
                  <a:tr h="51816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# of Exploitable PTEs</a:t>
                          </a:r>
                          <a:endParaRPr lang="ko-KR" altLang="en-US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0.18</a:t>
                          </a:r>
                          <a:endParaRPr lang="ko-KR" altLang="en-US" sz="1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0.37</a:t>
                          </a:r>
                          <a:endParaRPr lang="ko-KR" altLang="en-US" sz="1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4.17</a:t>
                          </a:r>
                          <a:endParaRPr lang="ko-KR" altLang="en-US" sz="1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8.71</a:t>
                          </a:r>
                          <a:endParaRPr lang="ko-KR" altLang="en-US" sz="1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8323017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5561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EC861-D621-4276-8709-1A86E3DCF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E-Hammer on Floating-Point Number 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F67BCD-60DF-4B50-909E-81326FCA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B7DF17-8BAC-E574-C284-7AF028EDB683}"/>
              </a:ext>
            </a:extLst>
          </p:cNvPr>
          <p:cNvSpPr txBox="1"/>
          <p:nvPr/>
        </p:nvSpPr>
        <p:spPr>
          <a:xfrm>
            <a:off x="170552" y="5053070"/>
            <a:ext cx="11990894" cy="2776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정확도가 하락하는 경우에 </a:t>
            </a:r>
            <a:r>
              <a:rPr lang="en-US" altLang="ko-KR" b="1" dirty="0"/>
              <a:t>10% </a:t>
            </a:r>
            <a:r>
              <a:rPr lang="ko-KR" altLang="en-US" b="1" dirty="0"/>
              <a:t>나 </a:t>
            </a:r>
            <a:r>
              <a:rPr lang="en-US" altLang="ko-KR" b="1" dirty="0"/>
              <a:t>0% </a:t>
            </a:r>
            <a:r>
              <a:rPr lang="ko-KR" altLang="en-US" b="1" dirty="0"/>
              <a:t>로 하락함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 Cell 1 </a:t>
            </a:r>
            <a:r>
              <a:rPr lang="ko-KR" altLang="en-US" b="1" dirty="0"/>
              <a:t>의 </a:t>
            </a:r>
            <a:r>
              <a:rPr lang="en-US" altLang="ko-KR" b="1" dirty="0"/>
              <a:t>1_10 </a:t>
            </a:r>
            <a:r>
              <a:rPr lang="ko-KR" altLang="en-US" b="1" dirty="0"/>
              <a:t>에 </a:t>
            </a:r>
            <a:r>
              <a:rPr lang="en-US" altLang="ko-KR" b="1" dirty="0"/>
              <a:t>E-Hammer </a:t>
            </a:r>
            <a:r>
              <a:rPr lang="ko-KR" altLang="en-US" b="1" dirty="0"/>
              <a:t>한 결과를 분석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Conv0 </a:t>
            </a:r>
            <a:r>
              <a:rPr lang="ko-KR" altLang="en-US" b="1" dirty="0"/>
              <a:t>은 </a:t>
            </a:r>
            <a:r>
              <a:rPr lang="en-US" altLang="ko-KR" b="1" dirty="0"/>
              <a:t>91% </a:t>
            </a:r>
            <a:r>
              <a:rPr lang="ko-KR" altLang="en-US" b="1" dirty="0"/>
              <a:t>파라미터가 변형됨</a:t>
            </a:r>
            <a:r>
              <a:rPr lang="en-US" altLang="ko-KR" b="1" dirty="0"/>
              <a:t>, </a:t>
            </a:r>
            <a:r>
              <a:rPr lang="ko-KR" altLang="en-US" b="1" dirty="0"/>
              <a:t>이후 뒤쪽 레이어는 거의 대부분 변형됨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8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8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9E93B2A-55F2-0FEB-3F83-B36B48068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00" y="805972"/>
            <a:ext cx="11486400" cy="448118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20713F1-2104-24B1-D9C7-01EE8EEB6856}"/>
              </a:ext>
            </a:extLst>
          </p:cNvPr>
          <p:cNvSpPr/>
          <p:nvPr/>
        </p:nvSpPr>
        <p:spPr>
          <a:xfrm>
            <a:off x="990600" y="4064389"/>
            <a:ext cx="360218" cy="3463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189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95E46A-3376-6AD2-5448-DCBFF3EE35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59BC47-589D-1FC2-7CAC-3499FCE9B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E-Hammer on Floating-Point Number 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C1A67A-F6A8-1AF2-8D6A-B3A48E5B5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42E491-6A42-5D79-7E95-76721D757A8F}"/>
              </a:ext>
            </a:extLst>
          </p:cNvPr>
          <p:cNvSpPr txBox="1"/>
          <p:nvPr/>
        </p:nvSpPr>
        <p:spPr>
          <a:xfrm>
            <a:off x="170552" y="5053070"/>
            <a:ext cx="11990894" cy="1114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/>
              <a:t>t</a:t>
            </a:r>
            <a:r>
              <a:rPr lang="en-US" altLang="ko-KR" sz="1800" b="1" dirty="0" err="1"/>
              <a:t>orch.argmax</a:t>
            </a:r>
            <a:r>
              <a:rPr lang="en-US" altLang="ko-KR" b="1" dirty="0"/>
              <a:t>() </a:t>
            </a:r>
            <a:r>
              <a:rPr lang="ko-KR" altLang="en-US" b="1" dirty="0"/>
              <a:t>는</a:t>
            </a:r>
            <a:r>
              <a:rPr lang="en-US" altLang="ko-KR" b="1" dirty="0"/>
              <a:t> </a:t>
            </a:r>
            <a:r>
              <a:rPr lang="en-US" altLang="ko-KR" b="1" dirty="0" err="1"/>
              <a:t>NaN</a:t>
            </a:r>
            <a:r>
              <a:rPr lang="en-US" altLang="ko-KR" b="1" dirty="0"/>
              <a:t> </a:t>
            </a:r>
            <a:r>
              <a:rPr lang="ko-KR" altLang="en-US" b="1" dirty="0"/>
              <a:t>을 </a:t>
            </a:r>
            <a:r>
              <a:rPr lang="en-US" altLang="ko-KR" b="1" dirty="0"/>
              <a:t>False </a:t>
            </a:r>
            <a:r>
              <a:rPr lang="ko-KR" altLang="en-US" b="1" dirty="0"/>
              <a:t>로 처리 </a:t>
            </a:r>
            <a:r>
              <a:rPr lang="en-US" altLang="ko-KR" b="1" dirty="0">
                <a:sym typeface="Wingdings" panose="05000000000000000000" pitchFamily="2" charset="2"/>
              </a:rPr>
              <a:t> </a:t>
            </a:r>
            <a:r>
              <a:rPr lang="ko-KR" altLang="en-US" b="1" dirty="0">
                <a:sym typeface="Wingdings" panose="05000000000000000000" pitchFamily="2" charset="2"/>
              </a:rPr>
              <a:t>항상 </a:t>
            </a:r>
            <a:r>
              <a:rPr lang="en-US" altLang="ko-KR" b="1" dirty="0">
                <a:sym typeface="Wingdings" panose="05000000000000000000" pitchFamily="2" charset="2"/>
              </a:rPr>
              <a:t>class 0 </a:t>
            </a:r>
            <a:r>
              <a:rPr lang="ko-KR" altLang="en-US" b="1" dirty="0">
                <a:sym typeface="Wingdings" panose="05000000000000000000" pitchFamily="2" charset="2"/>
              </a:rPr>
              <a:t>으로</a:t>
            </a:r>
            <a:r>
              <a:rPr lang="en-US" altLang="ko-KR" b="1" dirty="0"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ym typeface="Wingdings" panose="05000000000000000000" pitchFamily="2" charset="2"/>
              </a:rPr>
              <a:t>취급</a:t>
            </a:r>
            <a:r>
              <a:rPr lang="en-US" altLang="ko-KR" sz="1800" b="1" dirty="0"/>
              <a:t>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800" b="1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BC74086-B597-D0C0-B00F-203781024335}"/>
              </a:ext>
            </a:extLst>
          </p:cNvPr>
          <p:cNvGrpSpPr/>
          <p:nvPr/>
        </p:nvGrpSpPr>
        <p:grpSpPr>
          <a:xfrm>
            <a:off x="170552" y="1151221"/>
            <a:ext cx="10448957" cy="646331"/>
            <a:chOff x="170552" y="1607129"/>
            <a:chExt cx="10448957" cy="6463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112462D-2D73-DC10-44D5-8C813A0D0CAD}"/>
                </a:ext>
              </a:extLst>
            </p:cNvPr>
            <p:cNvSpPr txBox="1"/>
            <p:nvPr/>
          </p:nvSpPr>
          <p:spPr>
            <a:xfrm>
              <a:off x="170552" y="1607129"/>
              <a:ext cx="50941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altLang="ko-KR" dirty="0"/>
                <a:t>bits_o: 1 </a:t>
              </a:r>
              <a:r>
                <a:rPr lang="pt-BR" altLang="ko-KR" dirty="0">
                  <a:solidFill>
                    <a:srgbClr val="FF0000"/>
                  </a:solidFill>
                </a:rPr>
                <a:t>0</a:t>
              </a:r>
              <a:r>
                <a:rPr lang="pt-BR" altLang="ko-KR" dirty="0"/>
                <a:t>11</a:t>
              </a:r>
              <a:r>
                <a:rPr lang="pt-BR" altLang="ko-KR" dirty="0">
                  <a:solidFill>
                    <a:srgbClr val="FF0000"/>
                  </a:solidFill>
                </a:rPr>
                <a:t>0</a:t>
              </a:r>
              <a:r>
                <a:rPr lang="pt-BR" altLang="ko-KR" dirty="0"/>
                <a:t>111</a:t>
              </a:r>
              <a:r>
                <a:rPr lang="pt-BR" altLang="ko-KR" dirty="0">
                  <a:solidFill>
                    <a:srgbClr val="FF0000"/>
                  </a:solidFill>
                </a:rPr>
                <a:t>1 11</a:t>
              </a:r>
              <a:r>
                <a:rPr lang="pt-BR" altLang="ko-KR" dirty="0"/>
                <a:t>0000</a:t>
              </a:r>
              <a:r>
                <a:rPr lang="pt-BR" altLang="ko-KR" dirty="0">
                  <a:solidFill>
                    <a:srgbClr val="FF0000"/>
                  </a:solidFill>
                </a:rPr>
                <a:t>1</a:t>
              </a:r>
              <a:r>
                <a:rPr lang="pt-BR" altLang="ko-KR" dirty="0"/>
                <a:t>1011100100010101</a:t>
              </a:r>
            </a:p>
            <a:p>
              <a:r>
                <a:rPr lang="pt-BR" altLang="ko-KR" dirty="0"/>
                <a:t>bits_n: 1 </a:t>
              </a:r>
              <a:r>
                <a:rPr lang="pt-BR" altLang="ko-KR" dirty="0">
                  <a:solidFill>
                    <a:srgbClr val="FF0000"/>
                  </a:solidFill>
                </a:rPr>
                <a:t>1</a:t>
              </a:r>
              <a:r>
                <a:rPr lang="pt-BR" altLang="ko-KR" dirty="0"/>
                <a:t>11</a:t>
              </a:r>
              <a:r>
                <a:rPr lang="pt-BR" altLang="ko-KR" dirty="0">
                  <a:solidFill>
                    <a:srgbClr val="FF0000"/>
                  </a:solidFill>
                </a:rPr>
                <a:t>1</a:t>
              </a:r>
              <a:r>
                <a:rPr lang="pt-BR" altLang="ko-KR" dirty="0"/>
                <a:t>111</a:t>
              </a:r>
              <a:r>
                <a:rPr lang="pt-BR" altLang="ko-KR" dirty="0">
                  <a:solidFill>
                    <a:srgbClr val="FF0000"/>
                  </a:solidFill>
                </a:rPr>
                <a:t>0 00</a:t>
              </a:r>
              <a:r>
                <a:rPr lang="pt-BR" altLang="ko-KR" dirty="0"/>
                <a:t>0000</a:t>
              </a:r>
              <a:r>
                <a:rPr lang="pt-BR" altLang="ko-KR" dirty="0">
                  <a:solidFill>
                    <a:srgbClr val="FF0000"/>
                  </a:solidFill>
                </a:rPr>
                <a:t>0</a:t>
              </a:r>
              <a:r>
                <a:rPr lang="pt-BR" altLang="ko-KR" dirty="0"/>
                <a:t>1011100100010101</a:t>
              </a:r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77F2B46-8339-26DF-42BD-2E34EF339AC5}"/>
                </a:ext>
              </a:extLst>
            </p:cNvPr>
            <p:cNvSpPr txBox="1"/>
            <p:nvPr/>
          </p:nvSpPr>
          <p:spPr>
            <a:xfrm>
              <a:off x="5525334" y="1607129"/>
              <a:ext cx="50941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altLang="ko-KR" dirty="0"/>
                <a:t> orig  : -2.690828e-05  </a:t>
              </a:r>
            </a:p>
            <a:p>
              <a:r>
                <a:rPr lang="it-IT" altLang="ko-KR" dirty="0"/>
                <a:t> new   : -1.711022e+38</a:t>
              </a:r>
              <a:endParaRPr lang="ko-KR" altLang="en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C353367-3649-376F-EF52-AC6F957F4BC8}"/>
              </a:ext>
            </a:extLst>
          </p:cNvPr>
          <p:cNvGrpSpPr/>
          <p:nvPr/>
        </p:nvGrpSpPr>
        <p:grpSpPr>
          <a:xfrm>
            <a:off x="170552" y="2409647"/>
            <a:ext cx="10448957" cy="646331"/>
            <a:chOff x="170552" y="1607129"/>
            <a:chExt cx="10448957" cy="64633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A8DE6A-CED0-AB02-F8D7-5391EE3DB5FD}"/>
                </a:ext>
              </a:extLst>
            </p:cNvPr>
            <p:cNvSpPr txBox="1"/>
            <p:nvPr/>
          </p:nvSpPr>
          <p:spPr>
            <a:xfrm>
              <a:off x="170552" y="1607129"/>
              <a:ext cx="50941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altLang="ko-KR" dirty="0"/>
                <a:t>bits_o: </a:t>
              </a:r>
              <a:r>
                <a:rPr lang="pt-BR" altLang="ko-KR" dirty="0">
                  <a:solidFill>
                    <a:srgbClr val="FF0000"/>
                  </a:solidFill>
                </a:rPr>
                <a:t>0</a:t>
              </a:r>
              <a:r>
                <a:rPr lang="pt-BR" altLang="ko-KR" dirty="0"/>
                <a:t> </a:t>
              </a:r>
              <a:r>
                <a:rPr lang="pt-BR" altLang="ko-KR" dirty="0">
                  <a:solidFill>
                    <a:srgbClr val="FF0000"/>
                  </a:solidFill>
                </a:rPr>
                <a:t>0</a:t>
              </a:r>
              <a:r>
                <a:rPr lang="pt-BR" altLang="ko-KR" dirty="0"/>
                <a:t>111</a:t>
              </a:r>
              <a:r>
                <a:rPr lang="pt-BR" altLang="ko-KR" dirty="0">
                  <a:solidFill>
                    <a:srgbClr val="FF0000"/>
                  </a:solidFill>
                </a:rPr>
                <a:t>0000</a:t>
              </a:r>
              <a:r>
                <a:rPr lang="pt-BR" altLang="ko-KR" dirty="0"/>
                <a:t> </a:t>
              </a:r>
              <a:r>
                <a:rPr lang="pt-BR" altLang="ko-KR" dirty="0">
                  <a:solidFill>
                    <a:srgbClr val="FF0000"/>
                  </a:solidFill>
                </a:rPr>
                <a:t>0000000</a:t>
              </a:r>
              <a:r>
                <a:rPr lang="pt-BR" altLang="ko-KR" dirty="0"/>
                <a:t>0</a:t>
              </a:r>
              <a:r>
                <a:rPr lang="pt-BR" altLang="ko-KR" dirty="0">
                  <a:solidFill>
                    <a:srgbClr val="FF0000"/>
                  </a:solidFill>
                </a:rPr>
                <a:t>111</a:t>
              </a:r>
              <a:r>
                <a:rPr lang="pt-BR" altLang="ko-KR" dirty="0"/>
                <a:t>0</a:t>
              </a:r>
              <a:r>
                <a:rPr lang="pt-BR" altLang="ko-KR" dirty="0">
                  <a:solidFill>
                    <a:srgbClr val="FF0000"/>
                  </a:solidFill>
                </a:rPr>
                <a:t>11</a:t>
              </a:r>
              <a:r>
                <a:rPr lang="pt-BR" altLang="ko-KR" dirty="0"/>
                <a:t>0</a:t>
              </a:r>
              <a:r>
                <a:rPr lang="pt-BR" altLang="ko-KR" dirty="0">
                  <a:solidFill>
                    <a:srgbClr val="FF0000"/>
                  </a:solidFill>
                </a:rPr>
                <a:t>11</a:t>
              </a:r>
              <a:r>
                <a:rPr lang="pt-BR" altLang="ko-KR" dirty="0"/>
                <a:t>0</a:t>
              </a:r>
              <a:r>
                <a:rPr lang="pt-BR" altLang="ko-KR" dirty="0">
                  <a:solidFill>
                    <a:srgbClr val="FF0000"/>
                  </a:solidFill>
                </a:rPr>
                <a:t>000</a:t>
              </a:r>
              <a:r>
                <a:rPr lang="pt-BR" altLang="ko-KR" dirty="0"/>
                <a:t>1</a:t>
              </a:r>
              <a:r>
                <a:rPr lang="pt-BR" altLang="ko-KR" dirty="0">
                  <a:solidFill>
                    <a:srgbClr val="FF0000"/>
                  </a:solidFill>
                </a:rPr>
                <a:t>1</a:t>
              </a:r>
              <a:r>
                <a:rPr lang="pt-BR" altLang="ko-KR" dirty="0"/>
                <a:t>    bits_n: </a:t>
              </a:r>
              <a:r>
                <a:rPr lang="pt-BR" altLang="ko-KR" dirty="0">
                  <a:solidFill>
                    <a:srgbClr val="FF0000"/>
                  </a:solidFill>
                </a:rPr>
                <a:t>1</a:t>
              </a:r>
              <a:r>
                <a:rPr lang="pt-BR" altLang="ko-KR" dirty="0"/>
                <a:t> </a:t>
              </a:r>
              <a:r>
                <a:rPr lang="pt-BR" altLang="ko-KR" dirty="0">
                  <a:solidFill>
                    <a:srgbClr val="FF0000"/>
                  </a:solidFill>
                </a:rPr>
                <a:t>1</a:t>
              </a:r>
              <a:r>
                <a:rPr lang="pt-BR" altLang="ko-KR" dirty="0"/>
                <a:t>111</a:t>
              </a:r>
              <a:r>
                <a:rPr lang="pt-BR" altLang="ko-KR" dirty="0">
                  <a:solidFill>
                    <a:srgbClr val="FF0000"/>
                  </a:solidFill>
                </a:rPr>
                <a:t>1111</a:t>
              </a:r>
              <a:r>
                <a:rPr lang="pt-BR" altLang="ko-KR" dirty="0"/>
                <a:t> </a:t>
              </a:r>
              <a:r>
                <a:rPr lang="pt-BR" altLang="ko-KR" dirty="0">
                  <a:solidFill>
                    <a:srgbClr val="FF0000"/>
                  </a:solidFill>
                </a:rPr>
                <a:t>1111111</a:t>
              </a:r>
              <a:r>
                <a:rPr lang="pt-BR" altLang="ko-KR" dirty="0"/>
                <a:t>0</a:t>
              </a:r>
              <a:r>
                <a:rPr lang="pt-BR" altLang="ko-KR" dirty="0">
                  <a:solidFill>
                    <a:srgbClr val="FF0000"/>
                  </a:solidFill>
                </a:rPr>
                <a:t>000</a:t>
              </a:r>
              <a:r>
                <a:rPr lang="pt-BR" altLang="ko-KR" dirty="0"/>
                <a:t>0</a:t>
              </a:r>
              <a:r>
                <a:rPr lang="pt-BR" altLang="ko-KR" dirty="0">
                  <a:solidFill>
                    <a:srgbClr val="FF0000"/>
                  </a:solidFill>
                </a:rPr>
                <a:t>00</a:t>
              </a:r>
              <a:r>
                <a:rPr lang="pt-BR" altLang="ko-KR" dirty="0"/>
                <a:t>0</a:t>
              </a:r>
              <a:r>
                <a:rPr lang="pt-BR" altLang="ko-KR" dirty="0">
                  <a:solidFill>
                    <a:srgbClr val="FF0000"/>
                  </a:solidFill>
                </a:rPr>
                <a:t>00</a:t>
              </a:r>
              <a:r>
                <a:rPr lang="pt-BR" altLang="ko-KR" dirty="0"/>
                <a:t>0</a:t>
              </a:r>
              <a:r>
                <a:rPr lang="pt-BR" altLang="ko-KR" dirty="0">
                  <a:solidFill>
                    <a:srgbClr val="FF0000"/>
                  </a:solidFill>
                </a:rPr>
                <a:t>111</a:t>
              </a:r>
              <a:r>
                <a:rPr lang="pt-BR" altLang="ko-KR" dirty="0"/>
                <a:t>1</a:t>
              </a:r>
              <a:r>
                <a:rPr lang="pt-BR" altLang="ko-KR" dirty="0">
                  <a:solidFill>
                    <a:srgbClr val="FF0000"/>
                  </a:solidFill>
                </a:rPr>
                <a:t>0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51DC9F4-7E83-1B11-8EE6-6E0C1E2CC95C}"/>
                </a:ext>
              </a:extLst>
            </p:cNvPr>
            <p:cNvSpPr txBox="1"/>
            <p:nvPr/>
          </p:nvSpPr>
          <p:spPr>
            <a:xfrm>
              <a:off x="5525334" y="1607129"/>
              <a:ext cx="50941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altLang="ko-KR" dirty="0"/>
                <a:t> orig  : 3.062818e-05</a:t>
              </a:r>
            </a:p>
            <a:p>
              <a:r>
                <a:rPr lang="it-IT" altLang="ko-KR" dirty="0"/>
                <a:t> new  : nan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48330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94E574-CF35-4DD1-8D06-4127ADAD0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00CBF3-F7BC-1AA4-7CC4-6A30C83E4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E-Hammer on Floating-Point Number 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81BD6A-C40D-BA23-3B43-79601F06C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1B2D84-5269-8B1F-A9EE-CDAF6FA7F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370" y="875919"/>
            <a:ext cx="7525800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192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31425</TotalTime>
  <Words>504</Words>
  <Application>Microsoft Office PowerPoint</Application>
  <PresentationFormat>와이드스크린</PresentationFormat>
  <Paragraphs>126</Paragraphs>
  <Slides>8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맑은 고딕</vt:lpstr>
      <vt:lpstr>Arial</vt:lpstr>
      <vt:lpstr>Cambria Math</vt:lpstr>
      <vt:lpstr>Times New Roman</vt:lpstr>
      <vt:lpstr>Wingdings</vt:lpstr>
      <vt:lpstr>Office 테마</vt:lpstr>
      <vt:lpstr>Weekly Report</vt:lpstr>
      <vt:lpstr>Impact of Aliasing Triple</vt:lpstr>
      <vt:lpstr>Impact of Aliasing Triple</vt:lpstr>
      <vt:lpstr>Impact of Aliasing Triple</vt:lpstr>
      <vt:lpstr>Impact of Aliasing Triple</vt:lpstr>
      <vt:lpstr>E-Hammer on Floating-Point Number  </vt:lpstr>
      <vt:lpstr>E-Hammer on Floating-Point Number  </vt:lpstr>
      <vt:lpstr>E-Hammer on Floating-Point Number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konwoo</dc:creator>
  <cp:lastModifiedBy>형동 박</cp:lastModifiedBy>
  <cp:revision>1154</cp:revision>
  <dcterms:created xsi:type="dcterms:W3CDTF">2023-03-06T16:32:37Z</dcterms:created>
  <dcterms:modified xsi:type="dcterms:W3CDTF">2025-04-25T01:32:25Z</dcterms:modified>
</cp:coreProperties>
</file>