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684" r:id="rId3"/>
    <p:sldId id="686" r:id="rId4"/>
    <p:sldId id="687" r:id="rId5"/>
    <p:sldId id="6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155" d="100"/>
          <a:sy n="155" d="100"/>
        </p:scale>
        <p:origin x="85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8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8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AES &amp; LDPC </a:t>
            </a:r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Cryptcoding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10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B069A9F-8219-93E0-00A2-C8D2A6F01B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32" y="12332"/>
            <a:ext cx="5116749" cy="68333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AES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LDPC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081487F8-3E39-FDDE-49C6-D9F58B465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11" y="356351"/>
            <a:ext cx="6268361" cy="6501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LDPC-ECC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FAE543F1-370B-0B9A-3CF4-0CAD14402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66" y="251780"/>
            <a:ext cx="5878297" cy="60970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Difference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E71786E2-2FDA-65A1-287A-9B715EE1FCF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6" y="335676"/>
            <a:ext cx="4449361" cy="5942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676AC-AB1B-31EE-5BD0-288EFADCE8BE}"/>
              </a:ext>
            </a:extLst>
          </p:cNvPr>
          <p:cNvSpPr txBox="1"/>
          <p:nvPr/>
        </p:nvSpPr>
        <p:spPr>
          <a:xfrm>
            <a:off x="2692829" y="6171684"/>
            <a:ext cx="1741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AES &amp; LDPC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50FE6-3254-D28F-0A0B-B679781EA210}"/>
              </a:ext>
            </a:extLst>
          </p:cNvPr>
          <p:cNvSpPr txBox="1"/>
          <p:nvPr/>
        </p:nvSpPr>
        <p:spPr>
          <a:xfrm>
            <a:off x="8386478" y="6171684"/>
            <a:ext cx="1513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LDPC-ECC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EF0B8-3648-1F2C-FEB4-92EF6E48A00B}"/>
              </a:ext>
            </a:extLst>
          </p:cNvPr>
          <p:cNvSpPr/>
          <p:nvPr/>
        </p:nvSpPr>
        <p:spPr>
          <a:xfrm>
            <a:off x="4289898" y="1157591"/>
            <a:ext cx="660191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B11DB-244A-7D81-A204-142406CCD355}"/>
              </a:ext>
            </a:extLst>
          </p:cNvPr>
          <p:cNvSpPr/>
          <p:nvPr/>
        </p:nvSpPr>
        <p:spPr>
          <a:xfrm>
            <a:off x="10592511" y="1071292"/>
            <a:ext cx="660191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243692A-4F95-20D4-EF91-B86A135F5EAD}"/>
              </a:ext>
            </a:extLst>
          </p:cNvPr>
          <p:cNvSpPr/>
          <p:nvPr/>
        </p:nvSpPr>
        <p:spPr>
          <a:xfrm>
            <a:off x="8618219" y="3460725"/>
            <a:ext cx="415291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C8989E-626A-BE10-98CD-FD25B5CF589B}"/>
              </a:ext>
            </a:extLst>
          </p:cNvPr>
          <p:cNvSpPr/>
          <p:nvPr/>
        </p:nvSpPr>
        <p:spPr>
          <a:xfrm>
            <a:off x="3108959" y="4120490"/>
            <a:ext cx="304801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D26641-5249-5F2F-4C15-2AAB23C47153}"/>
              </a:ext>
            </a:extLst>
          </p:cNvPr>
          <p:cNvSpPr/>
          <p:nvPr/>
        </p:nvSpPr>
        <p:spPr>
          <a:xfrm>
            <a:off x="2956558" y="4881325"/>
            <a:ext cx="304801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E2FFA1-EE5A-D8CC-F9B2-4D5C88A6CC1A}"/>
              </a:ext>
            </a:extLst>
          </p:cNvPr>
          <p:cNvSpPr/>
          <p:nvPr/>
        </p:nvSpPr>
        <p:spPr>
          <a:xfrm>
            <a:off x="8442954" y="4980046"/>
            <a:ext cx="472446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4E96D5-6C5E-C84A-9D44-F67CE6FA56D5}"/>
              </a:ext>
            </a:extLst>
          </p:cNvPr>
          <p:cNvSpPr/>
          <p:nvPr/>
        </p:nvSpPr>
        <p:spPr>
          <a:xfrm>
            <a:off x="5834097" y="4980045"/>
            <a:ext cx="1450623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AD0F4A-A4DF-1AE2-BDE6-3EA5F4F7E283}"/>
              </a:ext>
            </a:extLst>
          </p:cNvPr>
          <p:cNvSpPr/>
          <p:nvPr/>
        </p:nvSpPr>
        <p:spPr>
          <a:xfrm>
            <a:off x="8636649" y="5744422"/>
            <a:ext cx="415291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3E1C22-C8E1-0473-CE97-167F6FFC16C1}"/>
              </a:ext>
            </a:extLst>
          </p:cNvPr>
          <p:cNvSpPr/>
          <p:nvPr/>
        </p:nvSpPr>
        <p:spPr>
          <a:xfrm>
            <a:off x="3136445" y="5646028"/>
            <a:ext cx="304801" cy="259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9CE7F8F-6C35-8F0C-CED3-AA5295DA08ED}"/>
              </a:ext>
            </a:extLst>
          </p:cNvPr>
          <p:cNvSpPr/>
          <p:nvPr/>
        </p:nvSpPr>
        <p:spPr>
          <a:xfrm>
            <a:off x="3016189" y="3363130"/>
            <a:ext cx="1093573" cy="259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6465E25-6025-EA93-8B9B-4F5F8C4084B8}"/>
              </a:ext>
            </a:extLst>
          </p:cNvPr>
          <p:cNvSpPr/>
          <p:nvPr/>
        </p:nvSpPr>
        <p:spPr>
          <a:xfrm>
            <a:off x="8596469" y="4220385"/>
            <a:ext cx="1093573" cy="259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1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F4F01-A0EB-0CD8-A8E6-99404C8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E5D97-2127-EF48-6F5F-8C4009DE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6504B1-0EE0-74F3-82F3-493F96E50EB3}"/>
              </a:ext>
            </a:extLst>
          </p:cNvPr>
          <p:cNvSpPr txBox="1"/>
          <p:nvPr/>
        </p:nvSpPr>
        <p:spPr>
          <a:xfrm>
            <a:off x="1491310" y="2032336"/>
            <a:ext cx="9209381" cy="279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Independent Keys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400" b="1" dirty="0"/>
              <a:t>: 128-bit AES secret Key &amp; 256*512 LDPC Generator matrix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400" b="1" dirty="0"/>
              <a:t>⇒</a:t>
            </a:r>
            <a:r>
              <a:rPr lang="en-US" altLang="ko-KR" sz="2400" b="1" dirty="0"/>
              <a:t> related Keys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Low code rate : 1/2</a:t>
            </a:r>
          </a:p>
          <a:p>
            <a:pPr lvl="1" algn="just">
              <a:lnSpc>
                <a:spcPct val="150000"/>
              </a:lnSpc>
            </a:pPr>
            <a:r>
              <a:rPr lang="ko-KR" altLang="en-US" sz="2400" b="1" dirty="0"/>
              <a:t>⇒ </a:t>
            </a:r>
            <a:r>
              <a:rPr lang="en-US" altLang="ko-KR" sz="2400" b="1" dirty="0"/>
              <a:t>Puncturing &amp; Buffering</a:t>
            </a:r>
          </a:p>
        </p:txBody>
      </p:sp>
    </p:spTree>
    <p:extLst>
      <p:ext uri="{BB962C8B-B14F-4D97-AF65-F5344CB8AC3E}">
        <p14:creationId xmlns:p14="http://schemas.microsoft.com/office/powerpoint/2010/main" val="216934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31598</TotalTime>
  <Words>61</Words>
  <Application>Microsoft Office PowerPoint</Application>
  <PresentationFormat>와이드스크린</PresentationFormat>
  <Paragraphs>23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AES &amp; LDPC Cryptcoding</vt:lpstr>
      <vt:lpstr>AES &amp; LDPC</vt:lpstr>
      <vt:lpstr>LDPC-ECC</vt:lpstr>
      <vt:lpstr>Difference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1188</cp:revision>
  <dcterms:created xsi:type="dcterms:W3CDTF">2023-03-06T16:32:37Z</dcterms:created>
  <dcterms:modified xsi:type="dcterms:W3CDTF">2024-10-04T07:31:42Z</dcterms:modified>
</cp:coreProperties>
</file>