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9"/>
  </p:notesMasterIdLst>
  <p:sldIdLst>
    <p:sldId id="256" r:id="rId2"/>
    <p:sldId id="689" r:id="rId3"/>
    <p:sldId id="690" r:id="rId4"/>
    <p:sldId id="691" r:id="rId5"/>
    <p:sldId id="692" r:id="rId6"/>
    <p:sldId id="693" r:id="rId7"/>
    <p:sldId id="695" r:id="rId8"/>
    <p:sldId id="694" r:id="rId9"/>
    <p:sldId id="696" r:id="rId10"/>
    <p:sldId id="697" r:id="rId11"/>
    <p:sldId id="698" r:id="rId12"/>
    <p:sldId id="700" r:id="rId13"/>
    <p:sldId id="702" r:id="rId14"/>
    <p:sldId id="703" r:id="rId15"/>
    <p:sldId id="701" r:id="rId16"/>
    <p:sldId id="704" r:id="rId17"/>
    <p:sldId id="70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C62"/>
    <a:srgbClr val="0066CC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23F4C8-A0CE-4262-9D71-1E0996EF7BEF}" v="806" dt="2025-04-24T18:21:3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1" autoAdjust="0"/>
    <p:restoredTop sz="96143" autoAdjust="0"/>
  </p:normalViewPr>
  <p:slideViewPr>
    <p:cSldViewPr snapToGrid="0">
      <p:cViewPr varScale="1">
        <p:scale>
          <a:sx n="117" d="100"/>
          <a:sy n="117" d="100"/>
        </p:scale>
        <p:origin x="90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형동 박" userId="afe605ee33eb830c" providerId="LiveId" clId="{C923F4C8-A0CE-4262-9D71-1E0996EF7BEF}"/>
    <pc:docChg chg="undo custSel addSld delSld modSld">
      <pc:chgData name="형동 박" userId="afe605ee33eb830c" providerId="LiveId" clId="{C923F4C8-A0CE-4262-9D71-1E0996EF7BEF}" dt="2025-04-24T18:21:36.632" v="2781"/>
      <pc:docMkLst>
        <pc:docMk/>
      </pc:docMkLst>
      <pc:sldChg chg="delSp modSp mod">
        <pc:chgData name="형동 박" userId="afe605ee33eb830c" providerId="LiveId" clId="{C923F4C8-A0CE-4262-9D71-1E0996EF7BEF}" dt="2025-04-24T14:16:19.074" v="24" actId="478"/>
        <pc:sldMkLst>
          <pc:docMk/>
          <pc:sldMk cId="1460686755" sldId="256"/>
        </pc:sldMkLst>
        <pc:spChg chg="mod">
          <ac:chgData name="형동 박" userId="afe605ee33eb830c" providerId="LiveId" clId="{C923F4C8-A0CE-4262-9D71-1E0996EF7BEF}" dt="2025-04-24T14:16:15.409" v="23" actId="20577"/>
          <ac:spMkLst>
            <pc:docMk/>
            <pc:sldMk cId="1460686755" sldId="256"/>
            <ac:spMk id="3" creationId="{BF76F126-0A4F-46B8-9B2B-8C3F765120EB}"/>
          </ac:spMkLst>
        </pc:spChg>
        <pc:spChg chg="del">
          <ac:chgData name="형동 박" userId="afe605ee33eb830c" providerId="LiveId" clId="{C923F4C8-A0CE-4262-9D71-1E0996EF7BEF}" dt="2025-04-24T14:16:19.074" v="24" actId="478"/>
          <ac:spMkLst>
            <pc:docMk/>
            <pc:sldMk cId="1460686755" sldId="256"/>
            <ac:spMk id="6" creationId="{33181C56-766E-42F3-BE51-AF26B08B9C92}"/>
          </ac:spMkLst>
        </pc:spChg>
        <pc:spChg chg="mod">
          <ac:chgData name="형동 박" userId="afe605ee33eb830c" providerId="LiveId" clId="{C923F4C8-A0CE-4262-9D71-1E0996EF7BEF}" dt="2025-04-24T14:16:01.495" v="4" actId="20577"/>
          <ac:spMkLst>
            <pc:docMk/>
            <pc:sldMk cId="1460686755" sldId="256"/>
            <ac:spMk id="7" creationId="{6DD967C6-5A84-204B-192A-9720D2E48DAD}"/>
          </ac:spMkLst>
        </pc:spChg>
      </pc:sldChg>
      <pc:sldChg chg="delSp modSp add mod">
        <pc:chgData name="형동 박" userId="afe605ee33eb830c" providerId="LiveId" clId="{C923F4C8-A0CE-4262-9D71-1E0996EF7BEF}" dt="2025-04-24T14:28:24.476" v="155" actId="20577"/>
        <pc:sldMkLst>
          <pc:docMk/>
          <pc:sldMk cId="436123248" sldId="321"/>
        </pc:sldMkLst>
        <pc:spChg chg="mod">
          <ac:chgData name="형동 박" userId="afe605ee33eb830c" providerId="LiveId" clId="{C923F4C8-A0CE-4262-9D71-1E0996EF7BEF}" dt="2025-04-24T14:25:54.187" v="26" actId="14100"/>
          <ac:spMkLst>
            <pc:docMk/>
            <pc:sldMk cId="436123248" sldId="321"/>
            <ac:spMk id="2" creationId="{DB8D0831-165E-2526-2BDF-426852AAE043}"/>
          </ac:spMkLst>
        </pc:spChg>
        <pc:spChg chg="mod">
          <ac:chgData name="형동 박" userId="afe605ee33eb830c" providerId="LiveId" clId="{C923F4C8-A0CE-4262-9D71-1E0996EF7BEF}" dt="2025-04-24T14:26:08.752" v="27" actId="1076"/>
          <ac:spMkLst>
            <pc:docMk/>
            <pc:sldMk cId="436123248" sldId="321"/>
            <ac:spMk id="4" creationId="{78F94CFF-DB67-69F8-9DF1-19859FDF2F01}"/>
          </ac:spMkLst>
        </pc:spChg>
        <pc:spChg chg="mod">
          <ac:chgData name="형동 박" userId="afe605ee33eb830c" providerId="LiveId" clId="{C923F4C8-A0CE-4262-9D71-1E0996EF7BEF}" dt="2025-04-24T14:28:24.476" v="155" actId="20577"/>
          <ac:spMkLst>
            <pc:docMk/>
            <pc:sldMk cId="436123248" sldId="321"/>
            <ac:spMk id="11" creationId="{80AC209C-7B47-3E7F-17D9-5CDECF0D5E7C}"/>
          </ac:spMkLst>
        </pc:spChg>
        <pc:spChg chg="del">
          <ac:chgData name="형동 박" userId="afe605ee33eb830c" providerId="LiveId" clId="{C923F4C8-A0CE-4262-9D71-1E0996EF7BEF}" dt="2025-04-24T14:26:15.475" v="28" actId="478"/>
          <ac:spMkLst>
            <pc:docMk/>
            <pc:sldMk cId="436123248" sldId="321"/>
            <ac:spMk id="44" creationId="{AD6AD498-9058-16C1-C0F4-E544CE6FB8E6}"/>
          </ac:spMkLst>
        </pc:spChg>
        <pc:spChg chg="del">
          <ac:chgData name="형동 박" userId="afe605ee33eb830c" providerId="LiveId" clId="{C923F4C8-A0CE-4262-9D71-1E0996EF7BEF}" dt="2025-04-24T14:26:18.316" v="29" actId="478"/>
          <ac:spMkLst>
            <pc:docMk/>
            <pc:sldMk cId="436123248" sldId="321"/>
            <ac:spMk id="46" creationId="{387934A9-0C92-BE1B-7990-F8C8DC2840C5}"/>
          </ac:spMkLst>
        </pc:spChg>
      </pc:sldChg>
      <pc:sldChg chg="addSp delSp modSp mod">
        <pc:chgData name="형동 박" userId="afe605ee33eb830c" providerId="LiveId" clId="{C923F4C8-A0CE-4262-9D71-1E0996EF7BEF}" dt="2025-04-24T18:05:58.550" v="2537" actId="1076"/>
        <pc:sldMkLst>
          <pc:docMk/>
          <pc:sldMk cId="721189835" sldId="684"/>
        </pc:sldMkLst>
        <pc:spChg chg="mod">
          <ac:chgData name="형동 박" userId="afe605ee33eb830c" providerId="LiveId" clId="{C923F4C8-A0CE-4262-9D71-1E0996EF7BEF}" dt="2025-04-24T15:49:26.725" v="2152" actId="20577"/>
          <ac:spMkLst>
            <pc:docMk/>
            <pc:sldMk cId="721189835" sldId="684"/>
            <ac:spMk id="2" creationId="{0C2EC861-D621-4276-8709-1A86E3DCF6DA}"/>
          </ac:spMkLst>
        </pc:spChg>
        <pc:spChg chg="add mod">
          <ac:chgData name="형동 박" userId="afe605ee33eb830c" providerId="LiveId" clId="{C923F4C8-A0CE-4262-9D71-1E0996EF7BEF}" dt="2025-04-24T18:05:58.550" v="2537" actId="1076"/>
          <ac:spMkLst>
            <pc:docMk/>
            <pc:sldMk cId="721189835" sldId="684"/>
            <ac:spMk id="3" creationId="{B0B7DF17-8BAC-E574-C284-7AF028EDB683}"/>
          </ac:spMkLst>
        </pc:spChg>
        <pc:spChg chg="add mod">
          <ac:chgData name="형동 박" userId="afe605ee33eb830c" providerId="LiveId" clId="{C923F4C8-A0CE-4262-9D71-1E0996EF7BEF}" dt="2025-04-24T18:01:28.116" v="2310" actId="1076"/>
          <ac:spMkLst>
            <pc:docMk/>
            <pc:sldMk cId="721189835" sldId="684"/>
            <ac:spMk id="10" creationId="{720713F1-2104-24B1-D9C7-01EE8EEB6856}"/>
          </ac:spMkLst>
        </pc:spChg>
        <pc:spChg chg="add mod">
          <ac:chgData name="형동 박" userId="afe605ee33eb830c" providerId="LiveId" clId="{C923F4C8-A0CE-4262-9D71-1E0996EF7BEF}" dt="2025-04-24T18:05:48.935" v="2532" actId="1076"/>
          <ac:spMkLst>
            <pc:docMk/>
            <pc:sldMk cId="721189835" sldId="684"/>
            <ac:spMk id="11" creationId="{D821677A-61E8-F1E7-980F-B9E38A31D525}"/>
          </ac:spMkLst>
        </pc:spChg>
        <pc:spChg chg="add mod">
          <ac:chgData name="형동 박" userId="afe605ee33eb830c" providerId="LiveId" clId="{C923F4C8-A0CE-4262-9D71-1E0996EF7BEF}" dt="2025-04-24T18:05:53.744" v="2534" actId="1076"/>
          <ac:spMkLst>
            <pc:docMk/>
            <pc:sldMk cId="721189835" sldId="684"/>
            <ac:spMk id="12" creationId="{E0206711-DD46-5D06-22BC-BBDD810FC337}"/>
          </ac:spMkLst>
        </pc:spChg>
        <pc:spChg chg="add mod">
          <ac:chgData name="형동 박" userId="afe605ee33eb830c" providerId="LiveId" clId="{C923F4C8-A0CE-4262-9D71-1E0996EF7BEF}" dt="2025-04-24T18:05:58.042" v="2536" actId="1076"/>
          <ac:spMkLst>
            <pc:docMk/>
            <pc:sldMk cId="721189835" sldId="684"/>
            <ac:spMk id="13" creationId="{8011DE2F-0404-C961-D432-A9B244207453}"/>
          </ac:spMkLst>
        </pc:spChg>
        <pc:picChg chg="add del mod">
          <ac:chgData name="형동 박" userId="afe605ee33eb830c" providerId="LiveId" clId="{C923F4C8-A0CE-4262-9D71-1E0996EF7BEF}" dt="2025-04-24T17:59:16.021" v="2216" actId="478"/>
          <ac:picMkLst>
            <pc:docMk/>
            <pc:sldMk cId="721189835" sldId="684"/>
            <ac:picMk id="6" creationId="{3BEE42D7-BF8D-639F-5F9D-D05ADDBEAD12}"/>
          </ac:picMkLst>
        </pc:picChg>
        <pc:picChg chg="del">
          <ac:chgData name="형동 박" userId="afe605ee33eb830c" providerId="LiveId" clId="{C923F4C8-A0CE-4262-9D71-1E0996EF7BEF}" dt="2025-04-24T17:57:00.351" v="2158" actId="478"/>
          <ac:picMkLst>
            <pc:docMk/>
            <pc:sldMk cId="721189835" sldId="684"/>
            <ac:picMk id="7" creationId="{CFD1BCA3-E2A8-4B7C-8968-F5075AFD3366}"/>
          </ac:picMkLst>
        </pc:picChg>
        <pc:picChg chg="add mod">
          <ac:chgData name="형동 박" userId="afe605ee33eb830c" providerId="LiveId" clId="{C923F4C8-A0CE-4262-9D71-1E0996EF7BEF}" dt="2025-04-24T18:05:44.645" v="2531" actId="1076"/>
          <ac:picMkLst>
            <pc:docMk/>
            <pc:sldMk cId="721189835" sldId="684"/>
            <ac:picMk id="9" creationId="{79E93B2A-55F2-0FEB-3F83-B36B48068FC0}"/>
          </ac:picMkLst>
        </pc:picChg>
      </pc:sldChg>
      <pc:sldChg chg="addSp delSp modSp add mod">
        <pc:chgData name="형동 박" userId="afe605ee33eb830c" providerId="LiveId" clId="{C923F4C8-A0CE-4262-9D71-1E0996EF7BEF}" dt="2025-04-24T15:36:53.913" v="1650" actId="20577"/>
        <pc:sldMkLst>
          <pc:docMk/>
          <pc:sldMk cId="1002546253" sldId="685"/>
        </pc:sldMkLst>
        <pc:spChg chg="add del mod">
          <ac:chgData name="형동 박" userId="afe605ee33eb830c" providerId="LiveId" clId="{C923F4C8-A0CE-4262-9D71-1E0996EF7BEF}" dt="2025-04-24T14:30:33.984" v="197" actId="478"/>
          <ac:spMkLst>
            <pc:docMk/>
            <pc:sldMk cId="1002546253" sldId="685"/>
            <ac:spMk id="5" creationId="{0A825269-B352-9A2A-AC60-E06B489411D9}"/>
          </ac:spMkLst>
        </pc:spChg>
        <pc:spChg chg="mod">
          <ac:chgData name="형동 박" userId="afe605ee33eb830c" providerId="LiveId" clId="{C923F4C8-A0CE-4262-9D71-1E0996EF7BEF}" dt="2025-04-24T15:36:53.913" v="1650" actId="20577"/>
          <ac:spMkLst>
            <pc:docMk/>
            <pc:sldMk cId="1002546253" sldId="685"/>
            <ac:spMk id="11" creationId="{B35AEFDA-44D9-BCAC-AC77-3A11AEFCAEC9}"/>
          </ac:spMkLst>
        </pc:spChg>
        <pc:spChg chg="del">
          <ac:chgData name="형동 박" userId="afe605ee33eb830c" providerId="LiveId" clId="{C923F4C8-A0CE-4262-9D71-1E0996EF7BEF}" dt="2025-04-24T14:28:41.507" v="157" actId="478"/>
          <ac:spMkLst>
            <pc:docMk/>
            <pc:sldMk cId="1002546253" sldId="685"/>
            <ac:spMk id="14" creationId="{5312EECE-1BC4-D891-D8CB-8F6C03E18E2F}"/>
          </ac:spMkLst>
        </pc:spChg>
        <pc:spChg chg="del">
          <ac:chgData name="형동 박" userId="afe605ee33eb830c" providerId="LiveId" clId="{C923F4C8-A0CE-4262-9D71-1E0996EF7BEF}" dt="2025-04-24T14:28:41.507" v="157" actId="478"/>
          <ac:spMkLst>
            <pc:docMk/>
            <pc:sldMk cId="1002546253" sldId="685"/>
            <ac:spMk id="15" creationId="{0128A19B-94DE-80FE-9DA2-2E2807E10DE7}"/>
          </ac:spMkLst>
        </pc:spChg>
        <pc:spChg chg="del">
          <ac:chgData name="형동 박" userId="afe605ee33eb830c" providerId="LiveId" clId="{C923F4C8-A0CE-4262-9D71-1E0996EF7BEF}" dt="2025-04-24T14:28:41.507" v="157" actId="478"/>
          <ac:spMkLst>
            <pc:docMk/>
            <pc:sldMk cId="1002546253" sldId="685"/>
            <ac:spMk id="16" creationId="{F4674E69-5DB3-CFC3-2B77-1B9DFE1A1362}"/>
          </ac:spMkLst>
        </pc:spChg>
        <pc:spChg chg="del">
          <ac:chgData name="형동 박" userId="afe605ee33eb830c" providerId="LiveId" clId="{C923F4C8-A0CE-4262-9D71-1E0996EF7BEF}" dt="2025-04-24T14:28:41.507" v="157" actId="478"/>
          <ac:spMkLst>
            <pc:docMk/>
            <pc:sldMk cId="1002546253" sldId="685"/>
            <ac:spMk id="17" creationId="{050CD791-9A53-D0AE-B67D-E9AB3897A3EB}"/>
          </ac:spMkLst>
        </pc:spChg>
        <pc:spChg chg="mod">
          <ac:chgData name="형동 박" userId="afe605ee33eb830c" providerId="LiveId" clId="{C923F4C8-A0CE-4262-9D71-1E0996EF7BEF}" dt="2025-04-24T14:29:59.251" v="189"/>
          <ac:spMkLst>
            <pc:docMk/>
            <pc:sldMk cId="1002546253" sldId="685"/>
            <ac:spMk id="20" creationId="{D156B07B-3EE3-4A8E-E6B4-16583511212B}"/>
          </ac:spMkLst>
        </pc:spChg>
        <pc:spChg chg="del mod">
          <ac:chgData name="형동 박" userId="afe605ee33eb830c" providerId="LiveId" clId="{C923F4C8-A0CE-4262-9D71-1E0996EF7BEF}" dt="2025-04-24T14:30:34.856" v="198" actId="478"/>
          <ac:spMkLst>
            <pc:docMk/>
            <pc:sldMk cId="1002546253" sldId="685"/>
            <ac:spMk id="29" creationId="{B717AF5E-B4A2-E8B6-6FEF-ED10B7EB3456}"/>
          </ac:spMkLst>
        </pc:spChg>
        <pc:spChg chg="del mod">
          <ac:chgData name="형동 박" userId="afe605ee33eb830c" providerId="LiveId" clId="{C923F4C8-A0CE-4262-9D71-1E0996EF7BEF}" dt="2025-04-24T14:30:22.967" v="194" actId="478"/>
          <ac:spMkLst>
            <pc:docMk/>
            <pc:sldMk cId="1002546253" sldId="685"/>
            <ac:spMk id="30" creationId="{9DC8E694-8C89-D146-F733-79E4FE3C79CC}"/>
          </ac:spMkLst>
        </pc:spChg>
        <pc:spChg chg="del mod">
          <ac:chgData name="형동 박" userId="afe605ee33eb830c" providerId="LiveId" clId="{C923F4C8-A0CE-4262-9D71-1E0996EF7BEF}" dt="2025-04-24T14:30:33.984" v="197" actId="478"/>
          <ac:spMkLst>
            <pc:docMk/>
            <pc:sldMk cId="1002546253" sldId="685"/>
            <ac:spMk id="31" creationId="{BDF5A725-3296-9B2C-1AE5-6E1938944FCC}"/>
          </ac:spMkLst>
        </pc:spChg>
        <pc:spChg chg="del mod">
          <ac:chgData name="형동 박" userId="afe605ee33eb830c" providerId="LiveId" clId="{C923F4C8-A0CE-4262-9D71-1E0996EF7BEF}" dt="2025-04-24T14:30:33.984" v="197" actId="478"/>
          <ac:spMkLst>
            <pc:docMk/>
            <pc:sldMk cId="1002546253" sldId="685"/>
            <ac:spMk id="32" creationId="{717FA517-D38E-C5B1-7946-2B7BD03EA0A2}"/>
          </ac:spMkLst>
        </pc:spChg>
        <pc:spChg chg="mod">
          <ac:chgData name="형동 박" userId="afe605ee33eb830c" providerId="LiveId" clId="{C923F4C8-A0CE-4262-9D71-1E0996EF7BEF}" dt="2025-04-24T14:29:59.251" v="189"/>
          <ac:spMkLst>
            <pc:docMk/>
            <pc:sldMk cId="1002546253" sldId="685"/>
            <ac:spMk id="44" creationId="{A9424DE7-95C1-97FE-5C89-94274DF9DC20}"/>
          </ac:spMkLst>
        </pc:spChg>
        <pc:spChg chg="mod">
          <ac:chgData name="형동 박" userId="afe605ee33eb830c" providerId="LiveId" clId="{C923F4C8-A0CE-4262-9D71-1E0996EF7BEF}" dt="2025-04-24T14:29:59.251" v="189"/>
          <ac:spMkLst>
            <pc:docMk/>
            <pc:sldMk cId="1002546253" sldId="685"/>
            <ac:spMk id="45" creationId="{66A3095E-2998-3F0D-81DA-49D9040B8BA1}"/>
          </ac:spMkLst>
        </pc:spChg>
        <pc:spChg chg="mod">
          <ac:chgData name="형동 박" userId="afe605ee33eb830c" providerId="LiveId" clId="{C923F4C8-A0CE-4262-9D71-1E0996EF7BEF}" dt="2025-04-24T14:29:59.251" v="189"/>
          <ac:spMkLst>
            <pc:docMk/>
            <pc:sldMk cId="1002546253" sldId="685"/>
            <ac:spMk id="46" creationId="{4A6F1970-B20F-2BAD-9239-43132946B9B1}"/>
          </ac:spMkLst>
        </pc:spChg>
        <pc:spChg chg="mod">
          <ac:chgData name="형동 박" userId="afe605ee33eb830c" providerId="LiveId" clId="{C923F4C8-A0CE-4262-9D71-1E0996EF7BEF}" dt="2025-04-24T14:29:59.251" v="189"/>
          <ac:spMkLst>
            <pc:docMk/>
            <pc:sldMk cId="1002546253" sldId="685"/>
            <ac:spMk id="47" creationId="{AB786BCD-0771-7B29-7E77-087AEA3DADFC}"/>
          </ac:spMkLst>
        </pc:spChg>
        <pc:spChg chg="mod">
          <ac:chgData name="형동 박" userId="afe605ee33eb830c" providerId="LiveId" clId="{C923F4C8-A0CE-4262-9D71-1E0996EF7BEF}" dt="2025-04-24T14:29:59.251" v="189"/>
          <ac:spMkLst>
            <pc:docMk/>
            <pc:sldMk cId="1002546253" sldId="685"/>
            <ac:spMk id="50" creationId="{BECF1856-648E-5297-EB3B-C492C6B5E12A}"/>
          </ac:spMkLst>
        </pc:spChg>
        <pc:spChg chg="mod">
          <ac:chgData name="형동 박" userId="afe605ee33eb830c" providerId="LiveId" clId="{C923F4C8-A0CE-4262-9D71-1E0996EF7BEF}" dt="2025-04-24T14:29:59.251" v="189"/>
          <ac:spMkLst>
            <pc:docMk/>
            <pc:sldMk cId="1002546253" sldId="685"/>
            <ac:spMk id="51" creationId="{F7CD49BA-5716-312E-A97B-20127248FE04}"/>
          </ac:spMkLst>
        </pc:spChg>
        <pc:spChg chg="mod">
          <ac:chgData name="형동 박" userId="afe605ee33eb830c" providerId="LiveId" clId="{C923F4C8-A0CE-4262-9D71-1E0996EF7BEF}" dt="2025-04-24T14:29:59.251" v="189"/>
          <ac:spMkLst>
            <pc:docMk/>
            <pc:sldMk cId="1002546253" sldId="685"/>
            <ac:spMk id="52" creationId="{7FDBA593-4266-CCAC-B087-B95AE2EB1191}"/>
          </ac:spMkLst>
        </pc:spChg>
        <pc:spChg chg="mod">
          <ac:chgData name="형동 박" userId="afe605ee33eb830c" providerId="LiveId" clId="{C923F4C8-A0CE-4262-9D71-1E0996EF7BEF}" dt="2025-04-24T14:29:59.251" v="189"/>
          <ac:spMkLst>
            <pc:docMk/>
            <pc:sldMk cId="1002546253" sldId="685"/>
            <ac:spMk id="54" creationId="{59520B83-A03C-6D53-1A25-B88C7624B5FE}"/>
          </ac:spMkLst>
        </pc:spChg>
        <pc:spChg chg="mod">
          <ac:chgData name="형동 박" userId="afe605ee33eb830c" providerId="LiveId" clId="{C923F4C8-A0CE-4262-9D71-1E0996EF7BEF}" dt="2025-04-24T14:29:59.251" v="189"/>
          <ac:spMkLst>
            <pc:docMk/>
            <pc:sldMk cId="1002546253" sldId="685"/>
            <ac:spMk id="56" creationId="{62757F79-364B-5DAA-D45A-7C8F775E57F9}"/>
          </ac:spMkLst>
        </pc:spChg>
        <pc:spChg chg="mod">
          <ac:chgData name="형동 박" userId="afe605ee33eb830c" providerId="LiveId" clId="{C923F4C8-A0CE-4262-9D71-1E0996EF7BEF}" dt="2025-04-24T14:30:40.380" v="199" actId="1076"/>
          <ac:spMkLst>
            <pc:docMk/>
            <pc:sldMk cId="1002546253" sldId="685"/>
            <ac:spMk id="57" creationId="{8DF1F1BB-69E2-6CBC-31E0-AA81C2492386}"/>
          </ac:spMkLst>
        </pc:spChg>
        <pc:spChg chg="mod">
          <ac:chgData name="형동 박" userId="afe605ee33eb830c" providerId="LiveId" clId="{C923F4C8-A0CE-4262-9D71-1E0996EF7BEF}" dt="2025-04-24T14:30:40.380" v="199" actId="1076"/>
          <ac:spMkLst>
            <pc:docMk/>
            <pc:sldMk cId="1002546253" sldId="685"/>
            <ac:spMk id="58" creationId="{56CABB48-0624-542E-463B-A951C70A1E23}"/>
          </ac:spMkLst>
        </pc:spChg>
        <pc:grpChg chg="del">
          <ac:chgData name="형동 박" userId="afe605ee33eb830c" providerId="LiveId" clId="{C923F4C8-A0CE-4262-9D71-1E0996EF7BEF}" dt="2025-04-24T14:28:42.619" v="158" actId="478"/>
          <ac:grpSpMkLst>
            <pc:docMk/>
            <pc:sldMk cId="1002546253" sldId="685"/>
            <ac:grpSpMk id="3" creationId="{9C9CA024-0CCB-EF43-63B5-840C2CF229F1}"/>
          </ac:grpSpMkLst>
        </pc:grpChg>
        <pc:grpChg chg="mod">
          <ac:chgData name="형동 박" userId="afe605ee33eb830c" providerId="LiveId" clId="{C923F4C8-A0CE-4262-9D71-1E0996EF7BEF}" dt="2025-04-24T14:30:40.380" v="199" actId="1076"/>
          <ac:grpSpMkLst>
            <pc:docMk/>
            <pc:sldMk cId="1002546253" sldId="685"/>
            <ac:grpSpMk id="7" creationId="{D0FCB95F-F39E-B125-5846-D7D5591FF007}"/>
          </ac:grpSpMkLst>
        </pc:grpChg>
        <pc:grpChg chg="del mod">
          <ac:chgData name="형동 박" userId="afe605ee33eb830c" providerId="LiveId" clId="{C923F4C8-A0CE-4262-9D71-1E0996EF7BEF}" dt="2025-04-24T14:30:33.984" v="197" actId="478"/>
          <ac:grpSpMkLst>
            <pc:docMk/>
            <pc:sldMk cId="1002546253" sldId="685"/>
            <ac:grpSpMk id="21" creationId="{E3BFFE72-916E-E551-D6CF-E8F17C68D1F9}"/>
          </ac:grpSpMkLst>
        </pc:grpChg>
        <pc:grpChg chg="del mod">
          <ac:chgData name="형동 박" userId="afe605ee33eb830c" providerId="LiveId" clId="{C923F4C8-A0CE-4262-9D71-1E0996EF7BEF}" dt="2025-04-24T14:30:33.984" v="197" actId="478"/>
          <ac:grpSpMkLst>
            <pc:docMk/>
            <pc:sldMk cId="1002546253" sldId="685"/>
            <ac:grpSpMk id="34" creationId="{7948F09A-9FF1-C3C9-5E63-EB731C96BB4E}"/>
          </ac:grpSpMkLst>
        </pc:grpChg>
        <pc:grpChg chg="mod">
          <ac:chgData name="형동 박" userId="afe605ee33eb830c" providerId="LiveId" clId="{C923F4C8-A0CE-4262-9D71-1E0996EF7BEF}" dt="2025-04-24T14:30:40.380" v="199" actId="1076"/>
          <ac:grpSpMkLst>
            <pc:docMk/>
            <pc:sldMk cId="1002546253" sldId="685"/>
            <ac:grpSpMk id="48" creationId="{0642E74F-DC23-94CB-0A7C-8222849883CD}"/>
          </ac:grpSpMkLst>
        </pc:grpChg>
        <pc:cxnChg chg="del">
          <ac:chgData name="형동 박" userId="afe605ee33eb830c" providerId="LiveId" clId="{C923F4C8-A0CE-4262-9D71-1E0996EF7BEF}" dt="2025-04-24T14:28:41.507" v="157" actId="478"/>
          <ac:cxnSpMkLst>
            <pc:docMk/>
            <pc:sldMk cId="1002546253" sldId="685"/>
            <ac:cxnSpMk id="18" creationId="{EBE47083-E609-98B6-45FD-3C2FBBBC9230}"/>
          </ac:cxnSpMkLst>
        </pc:cxnChg>
        <pc:cxnChg chg="del mod">
          <ac:chgData name="형동 박" userId="afe605ee33eb830c" providerId="LiveId" clId="{C923F4C8-A0CE-4262-9D71-1E0996EF7BEF}" dt="2025-04-24T14:30:33.984" v="197" actId="478"/>
          <ac:cxnSpMkLst>
            <pc:docMk/>
            <pc:sldMk cId="1002546253" sldId="685"/>
            <ac:cxnSpMk id="33" creationId="{3FD5E638-11E0-D696-EBAD-A900A7E393EA}"/>
          </ac:cxnSpMkLst>
        </pc:cxnChg>
      </pc:sldChg>
      <pc:sldChg chg="addSp delSp modSp add del mod">
        <pc:chgData name="형동 박" userId="afe605ee33eb830c" providerId="LiveId" clId="{C923F4C8-A0CE-4262-9D71-1E0996EF7BEF}" dt="2025-04-24T14:54:27.344" v="1307" actId="47"/>
        <pc:sldMkLst>
          <pc:docMk/>
          <pc:sldMk cId="1903922649" sldId="686"/>
        </pc:sldMkLst>
        <pc:spChg chg="add mod">
          <ac:chgData name="형동 박" userId="afe605ee33eb830c" providerId="LiveId" clId="{C923F4C8-A0CE-4262-9D71-1E0996EF7BEF}" dt="2025-04-24T14:49:54.121" v="879" actId="164"/>
          <ac:spMkLst>
            <pc:docMk/>
            <pc:sldMk cId="1903922649" sldId="686"/>
            <ac:spMk id="8" creationId="{B4B4BF55-D504-AE45-6734-59226DABE976}"/>
          </ac:spMkLst>
        </pc:spChg>
        <pc:spChg chg="add del mod">
          <ac:chgData name="형동 박" userId="afe605ee33eb830c" providerId="LiveId" clId="{C923F4C8-A0CE-4262-9D71-1E0996EF7BEF}" dt="2025-04-24T14:48:52.330" v="846" actId="478"/>
          <ac:spMkLst>
            <pc:docMk/>
            <pc:sldMk cId="1903922649" sldId="686"/>
            <ac:spMk id="9" creationId="{3A4030D2-CFC1-7797-E983-AF4705C8DA9F}"/>
          </ac:spMkLst>
        </pc:spChg>
        <pc:spChg chg="add mod">
          <ac:chgData name="형동 박" userId="afe605ee33eb830c" providerId="LiveId" clId="{C923F4C8-A0CE-4262-9D71-1E0996EF7BEF}" dt="2025-04-24T14:50:54.369" v="935" actId="1076"/>
          <ac:spMkLst>
            <pc:docMk/>
            <pc:sldMk cId="1903922649" sldId="686"/>
            <ac:spMk id="10" creationId="{B1920987-F51C-B17C-FFEC-2806C7923338}"/>
          </ac:spMkLst>
        </pc:spChg>
        <pc:spChg chg="mod">
          <ac:chgData name="형동 박" userId="afe605ee33eb830c" providerId="LiveId" clId="{C923F4C8-A0CE-4262-9D71-1E0996EF7BEF}" dt="2025-04-24T14:54:13.995" v="1304"/>
          <ac:spMkLst>
            <pc:docMk/>
            <pc:sldMk cId="1903922649" sldId="686"/>
            <ac:spMk id="11" creationId="{A019EA39-D877-EF76-FD5E-46AE1C3B59D5}"/>
          </ac:spMkLst>
        </pc:spChg>
        <pc:spChg chg="add mod">
          <ac:chgData name="형동 박" userId="afe605ee33eb830c" providerId="LiveId" clId="{C923F4C8-A0CE-4262-9D71-1E0996EF7BEF}" dt="2025-04-24T14:49:54.121" v="879" actId="164"/>
          <ac:spMkLst>
            <pc:docMk/>
            <pc:sldMk cId="1903922649" sldId="686"/>
            <ac:spMk id="12" creationId="{74F06C0C-DF92-CC58-2E05-1D759EBE4888}"/>
          </ac:spMkLst>
        </pc:spChg>
        <pc:spChg chg="del">
          <ac:chgData name="형동 박" userId="afe605ee33eb830c" providerId="LiveId" clId="{C923F4C8-A0CE-4262-9D71-1E0996EF7BEF}" dt="2025-04-24T14:42:52.776" v="819" actId="478"/>
          <ac:spMkLst>
            <pc:docMk/>
            <pc:sldMk cId="1903922649" sldId="686"/>
            <ac:spMk id="57" creationId="{9FAAC43D-1153-CD59-BBB6-A441D6736366}"/>
          </ac:spMkLst>
        </pc:spChg>
        <pc:spChg chg="del">
          <ac:chgData name="형동 박" userId="afe605ee33eb830c" providerId="LiveId" clId="{C923F4C8-A0CE-4262-9D71-1E0996EF7BEF}" dt="2025-04-24T14:42:52.776" v="819" actId="478"/>
          <ac:spMkLst>
            <pc:docMk/>
            <pc:sldMk cId="1903922649" sldId="686"/>
            <ac:spMk id="58" creationId="{8183E1D1-FB78-F99F-3919-2D809F7E7229}"/>
          </ac:spMkLst>
        </pc:spChg>
        <pc:grpChg chg="del">
          <ac:chgData name="형동 박" userId="afe605ee33eb830c" providerId="LiveId" clId="{C923F4C8-A0CE-4262-9D71-1E0996EF7BEF}" dt="2025-04-24T14:42:50.465" v="818" actId="478"/>
          <ac:grpSpMkLst>
            <pc:docMk/>
            <pc:sldMk cId="1903922649" sldId="686"/>
            <ac:grpSpMk id="7" creationId="{1ADB3F33-DD37-7245-153F-5D0EFB5B0E09}"/>
          </ac:grpSpMkLst>
        </pc:grpChg>
        <pc:grpChg chg="add mod">
          <ac:chgData name="형동 박" userId="afe605ee33eb830c" providerId="LiveId" clId="{C923F4C8-A0CE-4262-9D71-1E0996EF7BEF}" dt="2025-04-24T14:49:54.121" v="879" actId="164"/>
          <ac:grpSpMkLst>
            <pc:docMk/>
            <pc:sldMk cId="1903922649" sldId="686"/>
            <ac:grpSpMk id="15" creationId="{0D6FD4DB-EE72-518E-1FE7-BA4DC4935C46}"/>
          </ac:grpSpMkLst>
        </pc:grpChg>
        <pc:grpChg chg="del">
          <ac:chgData name="형동 박" userId="afe605ee33eb830c" providerId="LiveId" clId="{C923F4C8-A0CE-4262-9D71-1E0996EF7BEF}" dt="2025-04-24T14:42:50.465" v="818" actId="478"/>
          <ac:grpSpMkLst>
            <pc:docMk/>
            <pc:sldMk cId="1903922649" sldId="686"/>
            <ac:grpSpMk id="48" creationId="{DCF66B30-2A3A-B1B0-48B2-7AF3FE3D005C}"/>
          </ac:grpSpMkLst>
        </pc:grpChg>
        <pc:graphicFrameChg chg="add mod">
          <ac:chgData name="형동 박" userId="afe605ee33eb830c" providerId="LiveId" clId="{C923F4C8-A0CE-4262-9D71-1E0996EF7BEF}" dt="2025-04-24T14:49:05.893" v="851"/>
          <ac:graphicFrameMkLst>
            <pc:docMk/>
            <pc:sldMk cId="1903922649" sldId="686"/>
            <ac:graphicFrameMk id="13" creationId="{20B63202-C339-097C-778F-4A56054C13C6}"/>
          </ac:graphicFrameMkLst>
        </pc:graphicFrameChg>
        <pc:graphicFrameChg chg="add mod">
          <ac:chgData name="형동 박" userId="afe605ee33eb830c" providerId="LiveId" clId="{C923F4C8-A0CE-4262-9D71-1E0996EF7BEF}" dt="2025-04-24T14:49:05.893" v="851"/>
          <ac:graphicFrameMkLst>
            <pc:docMk/>
            <pc:sldMk cId="1903922649" sldId="686"/>
            <ac:graphicFrameMk id="14" creationId="{17559E54-005F-47E2-2058-EE1F3CE6B985}"/>
          </ac:graphicFrameMkLst>
        </pc:graphicFrameChg>
        <pc:picChg chg="add del mod">
          <ac:chgData name="형동 박" userId="afe605ee33eb830c" providerId="LiveId" clId="{C923F4C8-A0CE-4262-9D71-1E0996EF7BEF}" dt="2025-04-24T14:46:06.150" v="826" actId="478"/>
          <ac:picMkLst>
            <pc:docMk/>
            <pc:sldMk cId="1903922649" sldId="686"/>
            <ac:picMk id="4" creationId="{0593C142-6960-36A6-93AD-802F2D919B2B}"/>
          </ac:picMkLst>
        </pc:picChg>
        <pc:picChg chg="add mod">
          <ac:chgData name="형동 박" userId="afe605ee33eb830c" providerId="LiveId" clId="{C923F4C8-A0CE-4262-9D71-1E0996EF7BEF}" dt="2025-04-24T14:46:11.431" v="830" actId="1076"/>
          <ac:picMkLst>
            <pc:docMk/>
            <pc:sldMk cId="1903922649" sldId="686"/>
            <ac:picMk id="6" creationId="{B61B7EE6-A169-D741-B2F3-81A3A91D4FD1}"/>
          </ac:picMkLst>
        </pc:picChg>
      </pc:sldChg>
      <pc:sldChg chg="modSp add mod">
        <pc:chgData name="형동 박" userId="afe605ee33eb830c" providerId="LiveId" clId="{C923F4C8-A0CE-4262-9D71-1E0996EF7BEF}" dt="2025-04-24T14:56:39.452" v="1462" actId="255"/>
        <pc:sldMkLst>
          <pc:docMk/>
          <pc:sldMk cId="3027962775" sldId="687"/>
        </pc:sldMkLst>
        <pc:spChg chg="mod">
          <ac:chgData name="형동 박" userId="afe605ee33eb830c" providerId="LiveId" clId="{C923F4C8-A0CE-4262-9D71-1E0996EF7BEF}" dt="2025-04-24T14:56:39.452" v="1462" actId="255"/>
          <ac:spMkLst>
            <pc:docMk/>
            <pc:sldMk cId="3027962775" sldId="687"/>
            <ac:spMk id="11" creationId="{1EA51B11-BD67-D03F-D4D1-B8033A800E6B}"/>
          </ac:spMkLst>
        </pc:spChg>
      </pc:sldChg>
      <pc:sldChg chg="addSp delSp modSp add mod">
        <pc:chgData name="형동 박" userId="afe605ee33eb830c" providerId="LiveId" clId="{C923F4C8-A0CE-4262-9D71-1E0996EF7BEF}" dt="2025-04-24T15:49:04.803" v="2124" actId="113"/>
        <pc:sldMkLst>
          <pc:docMk/>
          <pc:sldMk cId="315561550" sldId="688"/>
        </pc:sldMkLst>
        <pc:spChg chg="mod">
          <ac:chgData name="형동 박" userId="afe605ee33eb830c" providerId="LiveId" clId="{C923F4C8-A0CE-4262-9D71-1E0996EF7BEF}" dt="2025-04-24T15:49:04.803" v="2124" actId="113"/>
          <ac:spMkLst>
            <pc:docMk/>
            <pc:sldMk cId="315561550" sldId="688"/>
            <ac:spMk id="11" creationId="{4CB888A8-37EB-0403-EBD1-BEF7011333EC}"/>
          </ac:spMkLst>
        </pc:spChg>
        <pc:grpChg chg="del">
          <ac:chgData name="형동 박" userId="afe605ee33eb830c" providerId="LiveId" clId="{C923F4C8-A0CE-4262-9D71-1E0996EF7BEF}" dt="2025-04-24T15:25:42.719" v="1465" actId="478"/>
          <ac:grpSpMkLst>
            <pc:docMk/>
            <pc:sldMk cId="315561550" sldId="688"/>
            <ac:grpSpMk id="15" creationId="{0291876C-7E98-C192-FD20-10FE21D56D03}"/>
          </ac:grpSpMkLst>
        </pc:grpChg>
        <pc:graphicFrameChg chg="add del mod modGraphic">
          <ac:chgData name="형동 박" userId="afe605ee33eb830c" providerId="LiveId" clId="{C923F4C8-A0CE-4262-9D71-1E0996EF7BEF}" dt="2025-04-24T15:30:14.319" v="1471" actId="478"/>
          <ac:graphicFrameMkLst>
            <pc:docMk/>
            <pc:sldMk cId="315561550" sldId="688"/>
            <ac:graphicFrameMk id="3" creationId="{7FA6A655-C248-410D-04DE-E709C2933A40}"/>
          </ac:graphicFrameMkLst>
        </pc:graphicFrameChg>
        <pc:graphicFrameChg chg="add mod modGraphic">
          <ac:chgData name="형동 박" userId="afe605ee33eb830c" providerId="LiveId" clId="{C923F4C8-A0CE-4262-9D71-1E0996EF7BEF}" dt="2025-04-24T15:47:32.155" v="1985" actId="1076"/>
          <ac:graphicFrameMkLst>
            <pc:docMk/>
            <pc:sldMk cId="315561550" sldId="688"/>
            <ac:graphicFrameMk id="4" creationId="{ECE1674F-4C7F-5727-73BA-F75350763D13}"/>
          </ac:graphicFrameMkLst>
        </pc:graphicFrameChg>
        <pc:picChg chg="del mod">
          <ac:chgData name="형동 박" userId="afe605ee33eb830c" providerId="LiveId" clId="{C923F4C8-A0CE-4262-9D71-1E0996EF7BEF}" dt="2025-04-24T15:25:42.719" v="1465" actId="478"/>
          <ac:picMkLst>
            <pc:docMk/>
            <pc:sldMk cId="315561550" sldId="688"/>
            <ac:picMk id="6" creationId="{900B8FD9-BABD-52CD-8D0D-9424E5E82987}"/>
          </ac:picMkLst>
        </pc:picChg>
      </pc:sldChg>
      <pc:sldChg chg="addSp delSp modSp add mod">
        <pc:chgData name="형동 박" userId="afe605ee33eb830c" providerId="LiveId" clId="{C923F4C8-A0CE-4262-9D71-1E0996EF7BEF}" dt="2025-04-24T17:29:20.120" v="2157" actId="1076"/>
        <pc:sldMkLst>
          <pc:docMk/>
          <pc:sldMk cId="856192221" sldId="689"/>
        </pc:sldMkLst>
        <pc:picChg chg="add mod">
          <ac:chgData name="형동 박" userId="afe605ee33eb830c" providerId="LiveId" clId="{C923F4C8-A0CE-4262-9D71-1E0996EF7BEF}" dt="2025-04-24T17:29:20.120" v="2157" actId="1076"/>
          <ac:picMkLst>
            <pc:docMk/>
            <pc:sldMk cId="856192221" sldId="689"/>
            <ac:picMk id="5" creationId="{5E1B2D84-5269-8B1F-A9EE-CDAF6FA7F98B}"/>
          </ac:picMkLst>
        </pc:picChg>
        <pc:picChg chg="del">
          <ac:chgData name="형동 박" userId="afe605ee33eb830c" providerId="LiveId" clId="{C923F4C8-A0CE-4262-9D71-1E0996EF7BEF}" dt="2025-04-24T17:29:15.935" v="2154" actId="478"/>
          <ac:picMkLst>
            <pc:docMk/>
            <pc:sldMk cId="856192221" sldId="689"/>
            <ac:picMk id="7" creationId="{4BB7DC6D-FFC5-0D9D-8CC9-278D01EF86FE}"/>
          </ac:picMkLst>
        </pc:picChg>
      </pc:sldChg>
      <pc:sldChg chg="addSp delSp modSp add mod">
        <pc:chgData name="형동 박" userId="afe605ee33eb830c" providerId="LiveId" clId="{C923F4C8-A0CE-4262-9D71-1E0996EF7BEF}" dt="2025-04-24T18:21:36.632" v="2781"/>
        <pc:sldMkLst>
          <pc:docMk/>
          <pc:sldMk cId="3948330480" sldId="690"/>
        </pc:sldMkLst>
        <pc:spChg chg="mod">
          <ac:chgData name="형동 박" userId="afe605ee33eb830c" providerId="LiveId" clId="{C923F4C8-A0CE-4262-9D71-1E0996EF7BEF}" dt="2025-04-24T18:21:36.632" v="2781"/>
          <ac:spMkLst>
            <pc:docMk/>
            <pc:sldMk cId="3948330480" sldId="690"/>
            <ac:spMk id="3" creationId="{E942E491-6A42-5D79-7E95-76721D757A8F}"/>
          </ac:spMkLst>
        </pc:spChg>
        <pc:spChg chg="add del mod">
          <ac:chgData name="형동 박" userId="afe605ee33eb830c" providerId="LiveId" clId="{C923F4C8-A0CE-4262-9D71-1E0996EF7BEF}" dt="2025-04-24T18:09:04.709" v="2551"/>
          <ac:spMkLst>
            <pc:docMk/>
            <pc:sldMk cId="3948330480" sldId="690"/>
            <ac:spMk id="5" creationId="{3CD0C423-7E81-3B0B-B003-1E47B7E6C694}"/>
          </ac:spMkLst>
        </pc:spChg>
        <pc:spChg chg="add mod">
          <ac:chgData name="형동 박" userId="afe605ee33eb830c" providerId="LiveId" clId="{C923F4C8-A0CE-4262-9D71-1E0996EF7BEF}" dt="2025-04-24T18:18:08.923" v="2636" actId="20577"/>
          <ac:spMkLst>
            <pc:docMk/>
            <pc:sldMk cId="3948330480" sldId="690"/>
            <ac:spMk id="6" creationId="{B112462D-2D73-DC10-44D5-8C813A0D0CAD}"/>
          </ac:spMkLst>
        </pc:spChg>
        <pc:spChg chg="add mod">
          <ac:chgData name="형동 박" userId="afe605ee33eb830c" providerId="LiveId" clId="{C923F4C8-A0CE-4262-9D71-1E0996EF7BEF}" dt="2025-04-24T18:11:24.975" v="2580" actId="164"/>
          <ac:spMkLst>
            <pc:docMk/>
            <pc:sldMk cId="3948330480" sldId="690"/>
            <ac:spMk id="7" creationId="{077F2B46-8339-26DF-42BD-2E34EF339AC5}"/>
          </ac:spMkLst>
        </pc:spChg>
        <pc:spChg chg="add del mod">
          <ac:chgData name="형동 박" userId="afe605ee33eb830c" providerId="LiveId" clId="{C923F4C8-A0CE-4262-9D71-1E0996EF7BEF}" dt="2025-04-24T18:17:42.538" v="2633" actId="478"/>
          <ac:spMkLst>
            <pc:docMk/>
            <pc:sldMk cId="3948330480" sldId="690"/>
            <ac:spMk id="8" creationId="{BC6CDCF3-70A8-6144-BE6E-5C3E2DA39391}"/>
          </ac:spMkLst>
        </pc:spChg>
        <pc:spChg chg="del">
          <ac:chgData name="형동 박" userId="afe605ee33eb830c" providerId="LiveId" clId="{C923F4C8-A0CE-4262-9D71-1E0996EF7BEF}" dt="2025-04-24T18:07:36.437" v="2540" actId="478"/>
          <ac:spMkLst>
            <pc:docMk/>
            <pc:sldMk cId="3948330480" sldId="690"/>
            <ac:spMk id="10" creationId="{362BF5E9-6BC2-A7D2-8AAD-AEDC02E1EAAA}"/>
          </ac:spMkLst>
        </pc:spChg>
        <pc:spChg chg="del">
          <ac:chgData name="형동 박" userId="afe605ee33eb830c" providerId="LiveId" clId="{C923F4C8-A0CE-4262-9D71-1E0996EF7BEF}" dt="2025-04-24T18:07:36.437" v="2540" actId="478"/>
          <ac:spMkLst>
            <pc:docMk/>
            <pc:sldMk cId="3948330480" sldId="690"/>
            <ac:spMk id="11" creationId="{753F77EA-0CA4-978A-61EB-3AF5A22A84E3}"/>
          </ac:spMkLst>
        </pc:spChg>
        <pc:spChg chg="del">
          <ac:chgData name="형동 박" userId="afe605ee33eb830c" providerId="LiveId" clId="{C923F4C8-A0CE-4262-9D71-1E0996EF7BEF}" dt="2025-04-24T18:07:36.437" v="2540" actId="478"/>
          <ac:spMkLst>
            <pc:docMk/>
            <pc:sldMk cId="3948330480" sldId="690"/>
            <ac:spMk id="12" creationId="{41CEA6FE-5BB2-E4F8-1EBC-8E21E1121303}"/>
          </ac:spMkLst>
        </pc:spChg>
        <pc:spChg chg="del">
          <ac:chgData name="형동 박" userId="afe605ee33eb830c" providerId="LiveId" clId="{C923F4C8-A0CE-4262-9D71-1E0996EF7BEF}" dt="2025-04-24T18:07:36.437" v="2540" actId="478"/>
          <ac:spMkLst>
            <pc:docMk/>
            <pc:sldMk cId="3948330480" sldId="690"/>
            <ac:spMk id="13" creationId="{09D73DCA-C926-B671-8884-9DE581318A01}"/>
          </ac:spMkLst>
        </pc:spChg>
        <pc:spChg chg="mod">
          <ac:chgData name="형동 박" userId="afe605ee33eb830c" providerId="LiveId" clId="{C923F4C8-A0CE-4262-9D71-1E0996EF7BEF}" dt="2025-04-24T18:20:03.185" v="2657" actId="207"/>
          <ac:spMkLst>
            <pc:docMk/>
            <pc:sldMk cId="3948330480" sldId="690"/>
            <ac:spMk id="16" creationId="{31A8DE6A-CED0-AB02-F8D7-5391EE3DB5FD}"/>
          </ac:spMkLst>
        </pc:spChg>
        <pc:spChg chg="mod">
          <ac:chgData name="형동 박" userId="afe605ee33eb830c" providerId="LiveId" clId="{C923F4C8-A0CE-4262-9D71-1E0996EF7BEF}" dt="2025-04-24T18:16:40.014" v="2630" actId="207"/>
          <ac:spMkLst>
            <pc:docMk/>
            <pc:sldMk cId="3948330480" sldId="690"/>
            <ac:spMk id="17" creationId="{951DC9F4-7E83-1B11-8EE6-6E0C1E2CC95C}"/>
          </ac:spMkLst>
        </pc:spChg>
        <pc:spChg chg="del mod">
          <ac:chgData name="형동 박" userId="afe605ee33eb830c" providerId="LiveId" clId="{C923F4C8-A0CE-4262-9D71-1E0996EF7BEF}" dt="2025-04-24T18:17:44.097" v="2634" actId="478"/>
          <ac:spMkLst>
            <pc:docMk/>
            <pc:sldMk cId="3948330480" sldId="690"/>
            <ac:spMk id="18" creationId="{ABDC7CF2-6FBB-6AC2-BB32-2D7D8B4A00E9}"/>
          </ac:spMkLst>
        </pc:spChg>
        <pc:grpChg chg="add mod">
          <ac:chgData name="형동 박" userId="afe605ee33eb830c" providerId="LiveId" clId="{C923F4C8-A0CE-4262-9D71-1E0996EF7BEF}" dt="2025-04-24T18:11:28.244" v="2581" actId="1076"/>
          <ac:grpSpMkLst>
            <pc:docMk/>
            <pc:sldMk cId="3948330480" sldId="690"/>
            <ac:grpSpMk id="14" creationId="{EBC74086-B597-D0C0-B00F-203781024335}"/>
          </ac:grpSpMkLst>
        </pc:grpChg>
        <pc:grpChg chg="add mod">
          <ac:chgData name="형동 박" userId="afe605ee33eb830c" providerId="LiveId" clId="{C923F4C8-A0CE-4262-9D71-1E0996EF7BEF}" dt="2025-04-24T18:11:32.497" v="2583" actId="1076"/>
          <ac:grpSpMkLst>
            <pc:docMk/>
            <pc:sldMk cId="3948330480" sldId="690"/>
            <ac:grpSpMk id="15" creationId="{BC353367-3649-376F-EF52-AC6F957F4BC8}"/>
          </ac:grpSpMkLst>
        </pc:grpChg>
        <pc:picChg chg="del">
          <ac:chgData name="형동 박" userId="afe605ee33eb830c" providerId="LiveId" clId="{C923F4C8-A0CE-4262-9D71-1E0996EF7BEF}" dt="2025-04-24T18:07:34.006" v="2539" actId="478"/>
          <ac:picMkLst>
            <pc:docMk/>
            <pc:sldMk cId="3948330480" sldId="690"/>
            <ac:picMk id="9" creationId="{8D390031-0323-9C9E-437F-4A04F266715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2025. 5. 28.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2025. 5. 28.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2025. 5. 28.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2025. 5. 28.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2025. 5. 28.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2025. 5. 28.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2025. 5. 28.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2025. 5. 28.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2025. 5. 28.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2025. 5. 28.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2025. 5. 28.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2025. 5. 28.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2025. 5. 28.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en-US" altLang="ko-KR" b="1" dirty="0" err="1">
                <a:solidFill>
                  <a:srgbClr val="002C62"/>
                </a:solidFill>
              </a:rPr>
              <a:t>Heeju</a:t>
            </a:r>
            <a:r>
              <a:rPr lang="en-US" altLang="ko-KR" b="1" dirty="0">
                <a:solidFill>
                  <a:srgbClr val="002C62"/>
                </a:solidFill>
              </a:rPr>
              <a:t> Yeo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AES(</a:t>
            </a:r>
            <a:r>
              <a:rPr lang="en" altLang="ko-KR" sz="4400" b="1" dirty="0">
                <a:solidFill>
                  <a:schemeClr val="bg1"/>
                </a:solidFill>
              </a:rPr>
              <a:t>Advanced Encryption Standard)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1947672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2025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5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28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8AE00-DFB6-FE7B-6C79-155A9BC29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421787-7978-B5F3-07F9-6EE9D86D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1AABF-F707-A455-C43F-FACDF6E03DC8}"/>
              </a:ext>
            </a:extLst>
          </p:cNvPr>
          <p:cNvSpPr txBox="1"/>
          <p:nvPr/>
        </p:nvSpPr>
        <p:spPr>
          <a:xfrm>
            <a:off x="481102" y="1181464"/>
            <a:ext cx="9090950" cy="5009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" altLang="ko-KR" sz="2400" b="1" dirty="0" err="1"/>
              <a:t>AddRoundKey</a:t>
            </a:r>
            <a:r>
              <a:rPr lang="en" altLang="ko-KR" sz="2400" b="1" dirty="0"/>
              <a:t> : </a:t>
            </a:r>
            <a:r>
              <a:rPr lang="ko-KR" altLang="en-US" sz="2400" b="1" dirty="0"/>
              <a:t>현재 </a:t>
            </a:r>
            <a:r>
              <a:rPr lang="en-US" altLang="ko-KR" sz="2400" b="1" dirty="0"/>
              <a:t>state</a:t>
            </a:r>
            <a:r>
              <a:rPr lang="ko-KR" altLang="en-US" sz="2400" b="1" dirty="0"/>
              <a:t>와 라운드 키 </a:t>
            </a:r>
            <a:r>
              <a:rPr lang="en-US" altLang="ko-KR" sz="2400" b="1" dirty="0"/>
              <a:t>XOR </a:t>
            </a:r>
            <a:r>
              <a:rPr lang="ko-KR" altLang="en-US" sz="2400" b="1" dirty="0"/>
              <a:t>연산</a:t>
            </a:r>
            <a:endParaRPr lang="en-US" altLang="ko-KR" sz="2400" b="1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b="1" dirty="0" err="1"/>
              <a:t>SubBytes</a:t>
            </a:r>
            <a:r>
              <a:rPr lang="en-US" altLang="ko-KR" sz="2400" b="1" dirty="0"/>
              <a:t> : </a:t>
            </a:r>
            <a:r>
              <a:rPr lang="en" altLang="ko-KR" sz="2400" b="1" dirty="0" err="1"/>
              <a:t>SBox</a:t>
            </a:r>
            <a:r>
              <a:rPr lang="ko-KR" altLang="en-US" sz="2400" b="1" dirty="0" err="1"/>
              <a:t>를</a:t>
            </a:r>
            <a:r>
              <a:rPr lang="ko-KR" altLang="en-US" sz="2400" b="1" dirty="0"/>
              <a:t> 사용하여 각 바이트를 비선형적으로 치환</a:t>
            </a:r>
            <a:endParaRPr lang="en-US" altLang="ko-KR" sz="2400" b="1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b="1" dirty="0" err="1"/>
              <a:t>ShiftRow</a:t>
            </a:r>
            <a:r>
              <a:rPr lang="en-US" altLang="ko-KR" sz="2400" b="1" dirty="0"/>
              <a:t> : state</a:t>
            </a:r>
            <a:r>
              <a:rPr lang="ko-KR" altLang="en-US" sz="2400" b="1" dirty="0"/>
              <a:t>의 각 행을 왼쪽으로 순환 이동</a:t>
            </a:r>
            <a:endParaRPr lang="en-US" altLang="ko-KR" sz="24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1</a:t>
            </a:r>
            <a:r>
              <a:rPr lang="ko-KR" altLang="en-US" sz="2400" b="1" dirty="0"/>
              <a:t>행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이동 없음</a:t>
            </a:r>
            <a:endParaRPr lang="en-US" altLang="ko-KR" sz="24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2</a:t>
            </a:r>
            <a:r>
              <a:rPr lang="ko-KR" altLang="en-US" sz="2400" b="1" dirty="0"/>
              <a:t>행 </a:t>
            </a:r>
            <a:r>
              <a:rPr lang="en-US" altLang="ko-KR" sz="2400" b="1" dirty="0"/>
              <a:t>: 1</a:t>
            </a:r>
            <a:r>
              <a:rPr lang="ko-KR" altLang="en-US" sz="2400" b="1" dirty="0"/>
              <a:t>칸 이동</a:t>
            </a:r>
            <a:endParaRPr lang="en-US" altLang="ko-KR" sz="24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3</a:t>
            </a:r>
            <a:r>
              <a:rPr lang="ko-KR" altLang="en-US" sz="2400" b="1" dirty="0"/>
              <a:t>행 </a:t>
            </a:r>
            <a:r>
              <a:rPr lang="en-US" altLang="ko-KR" sz="2400" b="1" dirty="0"/>
              <a:t>: 2</a:t>
            </a:r>
            <a:r>
              <a:rPr lang="ko-KR" altLang="en-US" sz="2400" b="1" dirty="0"/>
              <a:t>칸 이동</a:t>
            </a:r>
            <a:endParaRPr lang="en-US" altLang="ko-KR" sz="24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4</a:t>
            </a:r>
            <a:r>
              <a:rPr lang="ko-KR" altLang="en-US" sz="2400" b="1" dirty="0"/>
              <a:t>행 </a:t>
            </a:r>
            <a:r>
              <a:rPr lang="en-US" altLang="ko-KR" sz="2400" b="1" dirty="0"/>
              <a:t>: 3</a:t>
            </a:r>
            <a:r>
              <a:rPr lang="ko-KR" altLang="en-US" sz="2400" b="1" dirty="0"/>
              <a:t>칸 이동</a:t>
            </a:r>
            <a:endParaRPr lang="en-US" altLang="ko-KR" sz="24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예</a:t>
            </a:r>
            <a:r>
              <a:rPr lang="en-US" altLang="ko-KR" sz="2400" b="1" dirty="0"/>
              <a:t>: [</a:t>
            </a:r>
            <a:r>
              <a:rPr lang="en" altLang="ko-KR" sz="2400" b="1" dirty="0"/>
              <a:t>b0, b1, b2, b3] → [b1, b2, b3, b0</a:t>
            </a:r>
            <a:r>
              <a:rPr lang="en-US" altLang="ko-KR" sz="2400" b="1" dirty="0"/>
              <a:t>]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14EAD786-A4F5-2339-AA47-5EFC330B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Cipher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677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6233A-FE77-0696-FC84-D113D664E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3AF8FF-D789-2C6C-6D67-A0C0B9055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11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D46328-ACDE-9347-6D65-225F85EE1141}"/>
                  </a:ext>
                </a:extLst>
              </p:cNvPr>
              <p:cNvSpPr txBox="1"/>
              <p:nvPr/>
            </p:nvSpPr>
            <p:spPr>
              <a:xfrm>
                <a:off x="481102" y="1181464"/>
                <a:ext cx="10374956" cy="2979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lnSpc>
                    <a:spcPct val="200000"/>
                  </a:lnSpc>
                  <a:buFont typeface="+mj-lt"/>
                  <a:buAutoNum type="arabicPeriod" startAt="4"/>
                </a:pPr>
                <a:r>
                  <a:rPr lang="en-US" altLang="ko-KR" sz="2400" b="1" dirty="0" err="1"/>
                  <a:t>MixColumns</a:t>
                </a:r>
                <a:r>
                  <a:rPr lang="en-US" altLang="ko-KR" sz="2400" b="1" dirty="0"/>
                  <a:t> : </a:t>
                </a:r>
                <a:r>
                  <a:rPr lang="ko-KR" altLang="en-US" sz="2400" b="1" dirty="0"/>
                  <a:t>각 열을 고정된 다항식으로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𝑮𝑭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b="1" dirty="0"/>
                  <a:t> </a:t>
                </a:r>
                <a:r>
                  <a:rPr lang="ko-KR" altLang="en-US" sz="2400" b="1" dirty="0"/>
                  <a:t>곱셈 수행</a:t>
                </a:r>
                <a:endParaRPr lang="en-US" altLang="ko-KR" sz="2400" b="1" dirty="0"/>
              </a:p>
              <a:p>
                <a:pPr lvl="1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𝟎𝟑</m:t>
                          </m:r>
                        </m:e>
                      </m:d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𝟎𝟏</m:t>
                          </m:r>
                        </m:e>
                      </m:d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𝟎𝟏</m:t>
                          </m:r>
                        </m:e>
                      </m:d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𝟎𝟐</m:t>
                          </m:r>
                        </m:e>
                      </m:d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      (</m:t>
                      </m:r>
                      <m:r>
                        <m:rPr>
                          <m:nor/>
                        </m:rPr>
                        <a:rPr lang="en-US" altLang="ko-KR" sz="2400" b="1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en-US" altLang="ko-KR" sz="2400" b="1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ko-KR" sz="2400" b="1" i="0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altLang="ko-KR" sz="2400" b="1" dirty="0"/>
              </a:p>
              <a:p>
                <a:pPr marL="800100" lvl="1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400" b="1">
                        <a:latin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ko-KR" sz="2400" b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m:rPr>
                        <m:nor/>
                      </m:rPr>
                      <a:rPr lang="en-US" altLang="ko-KR" sz="2400" b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sz="2400" b="1" dirty="0"/>
                  <a:t> : </a:t>
                </a:r>
                <a:r>
                  <a:rPr lang="ko-KR" altLang="en-US" sz="2400" b="1" dirty="0"/>
                  <a:t>각 열을 </a:t>
                </a:r>
                <a:r>
                  <a:rPr lang="en-US" altLang="ko-KR" sz="2400" b="1" dirty="0"/>
                  <a:t>4</a:t>
                </a:r>
                <a:r>
                  <a:rPr lang="ko-KR" altLang="en-US" sz="2400" b="1" dirty="0"/>
                  <a:t>개의 바이트로 표현하기 위함</a:t>
                </a:r>
                <a:endParaRPr lang="en-US" altLang="ko-KR" sz="2400" b="1" dirty="0"/>
              </a:p>
              <a:p>
                <a:pPr marL="800100" lvl="1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/>
                  <a:t>마지막 라운드에서는 생략 </a:t>
                </a:r>
                <a:r>
                  <a:rPr lang="en" altLang="ko-KR" sz="2400" b="1" dirty="0"/>
                  <a:t>→ </a:t>
                </a:r>
                <a:r>
                  <a:rPr lang="ko-KR" altLang="en-US" sz="2400" b="1" dirty="0"/>
                  <a:t>보안 측면에서 유의미한 효과 없기 때문</a:t>
                </a:r>
                <a:endParaRPr lang="en-US" altLang="ko-KR" sz="24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D46328-ACDE-9347-6D65-225F85EE1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02" y="1181464"/>
                <a:ext cx="10374956" cy="2979790"/>
              </a:xfrm>
              <a:prstGeom prst="rect">
                <a:avLst/>
              </a:prstGeom>
              <a:blipFill>
                <a:blip r:embed="rId2"/>
                <a:stretch>
                  <a:fillRect l="-733" b="-38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6">
            <a:extLst>
              <a:ext uri="{FF2B5EF4-FFF2-40B4-BE49-F238E27FC236}">
                <a16:creationId xmlns:a16="http://schemas.microsoft.com/office/drawing/2014/main" id="{64DEDFA6-CA02-8696-4D19-8BAE092E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Cipher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599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09043-200C-E8AB-88C7-1C6CDABCF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0ACA7D-4732-7328-B9A1-AAC52910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16B23419-9E80-FA82-E1A1-C19A4A90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Cipher Algorithm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50BD56-3A0E-AC1F-071A-A45DA3C6C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98" y="1659606"/>
            <a:ext cx="10340805" cy="353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9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4017E-DA56-EAD3-F2DE-F08BB65B2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A45CAE-6390-D89E-6725-2CAB02C5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7343F-63F7-C89E-3D2B-99EFF74B05E0}"/>
              </a:ext>
            </a:extLst>
          </p:cNvPr>
          <p:cNvSpPr txBox="1"/>
          <p:nvPr/>
        </p:nvSpPr>
        <p:spPr>
          <a:xfrm>
            <a:off x="481102" y="1181464"/>
            <a:ext cx="9026830" cy="2931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입력</a:t>
            </a:r>
            <a:r>
              <a:rPr lang="en-US" altLang="ko-KR" sz="2400" b="1" dirty="0"/>
              <a:t>: 128-</a:t>
            </a:r>
            <a:r>
              <a:rPr lang="en" altLang="ko-KR" sz="2400" b="1" dirty="0"/>
              <a:t>bit </a:t>
            </a:r>
            <a:r>
              <a:rPr lang="ko-KR" altLang="en-US" sz="2400" b="1" dirty="0"/>
              <a:t>암호문</a:t>
            </a:r>
            <a:r>
              <a:rPr lang="en-US" altLang="ko-KR" sz="2400" b="1" dirty="0"/>
              <a:t>(</a:t>
            </a:r>
            <a:r>
              <a:rPr lang="en" altLang="ko-KR" sz="2400" b="1" dirty="0"/>
              <a:t>cipher text)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출력</a:t>
            </a:r>
            <a:r>
              <a:rPr lang="en-US" altLang="ko-KR" sz="2400" b="1" dirty="0"/>
              <a:t>: </a:t>
            </a:r>
            <a:r>
              <a:rPr lang="ko-KR" altLang="en-US" sz="2400" b="1" dirty="0" err="1"/>
              <a:t>평문</a:t>
            </a:r>
            <a:r>
              <a:rPr lang="en-US" altLang="ko-KR" sz="2400" b="1" dirty="0"/>
              <a:t>(plain text)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상태</a:t>
            </a:r>
            <a:r>
              <a:rPr lang="en-US" altLang="ko-KR" sz="2400" b="1" dirty="0"/>
              <a:t>(</a:t>
            </a:r>
            <a:r>
              <a:rPr lang="en" altLang="ko-KR" sz="2400" b="1" dirty="0"/>
              <a:t>state): </a:t>
            </a:r>
            <a:r>
              <a:rPr lang="ko-KR" altLang="en-US" sz="2400" b="1" dirty="0"/>
              <a:t>암호문으로 초기화된 </a:t>
            </a:r>
            <a:r>
              <a:rPr lang="en-US" altLang="ko-KR" sz="2400" b="1" dirty="0"/>
              <a:t>4</a:t>
            </a:r>
            <a:r>
              <a:rPr lang="en" altLang="ko-KR" sz="2400" b="1" dirty="0"/>
              <a:t>x4 </a:t>
            </a:r>
            <a:r>
              <a:rPr lang="ko-KR" altLang="en-US" sz="2400" b="1" dirty="0"/>
              <a:t>바이트 배열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round</a:t>
            </a:r>
            <a:r>
              <a:rPr lang="ko-KR" altLang="en-US" sz="2400" b="1" dirty="0"/>
              <a:t> 수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암호화와 동일 </a:t>
            </a:r>
            <a:r>
              <a:rPr lang="en-US" altLang="ko-KR" sz="2400" b="1" dirty="0"/>
              <a:t>(128-</a:t>
            </a:r>
            <a:r>
              <a:rPr lang="en" altLang="ko-KR" sz="2400" b="1" dirty="0"/>
              <a:t>bit: 10</a:t>
            </a:r>
            <a:r>
              <a:rPr lang="en-US" altLang="ko-KR" sz="2400" b="1" dirty="0"/>
              <a:t>, 192-</a:t>
            </a:r>
            <a:r>
              <a:rPr lang="en" altLang="ko-KR" sz="2400" b="1" dirty="0"/>
              <a:t>bit: 12</a:t>
            </a:r>
            <a:r>
              <a:rPr lang="en-US" altLang="ko-KR" sz="2400" b="1" dirty="0"/>
              <a:t>, 256-</a:t>
            </a:r>
            <a:r>
              <a:rPr lang="en" altLang="ko-KR" sz="2400" b="1" dirty="0"/>
              <a:t>bit: 14</a:t>
            </a:r>
            <a:r>
              <a:rPr lang="en-US" altLang="ko-KR" sz="2400" b="1" dirty="0"/>
              <a:t>)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23EAD4A2-1904-50B0-2DE5-F490AAAF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Inverse Cipher (</a:t>
            </a:r>
            <a:r>
              <a:rPr lang="ko-KR" altLang="en-US" dirty="0"/>
              <a:t>복호화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260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38AC2-F706-04AF-633B-8F34BC6F4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E26E27-93EB-0A0A-D796-D2916CFF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14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3DD54A-54C2-8588-9F14-EBE2368C05F6}"/>
                  </a:ext>
                </a:extLst>
              </p:cNvPr>
              <p:cNvSpPr txBox="1"/>
              <p:nvPr/>
            </p:nvSpPr>
            <p:spPr>
              <a:xfrm>
                <a:off x="481102" y="1087590"/>
                <a:ext cx="9980617" cy="5593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altLang="ko-KR" sz="2400" b="1" dirty="0" err="1"/>
                  <a:t>InvSubBytes</a:t>
                </a:r>
                <a:r>
                  <a:rPr lang="en-US" altLang="ko-KR" sz="2400" b="1" dirty="0"/>
                  <a:t> : </a:t>
                </a:r>
                <a:r>
                  <a:rPr lang="en" altLang="ko-KR" sz="2400" b="1" dirty="0" err="1"/>
                  <a:t>SBox</a:t>
                </a:r>
                <a:r>
                  <a:rPr lang="ko-KR" altLang="en-US" sz="2400" b="1" dirty="0"/>
                  <a:t>의 역함수</a:t>
                </a:r>
                <a:r>
                  <a:rPr lang="en-US" altLang="ko-KR" sz="2400" b="1" dirty="0"/>
                  <a:t>(</a:t>
                </a:r>
                <a:r>
                  <a:rPr lang="en" altLang="ko-KR" sz="2400" b="1" dirty="0" err="1"/>
                  <a:t>InvSBox</a:t>
                </a:r>
                <a:r>
                  <a:rPr lang="en" altLang="ko-KR" sz="2400" b="1" dirty="0"/>
                  <a:t>)</a:t>
                </a:r>
                <a:r>
                  <a:rPr lang="ko-KR" altLang="en-US" sz="2400" b="1" dirty="0" err="1"/>
                  <a:t>를</a:t>
                </a:r>
                <a:r>
                  <a:rPr lang="ko-KR" altLang="en-US" sz="2400" b="1" dirty="0"/>
                  <a:t> 사용하여 바이트 치환</a:t>
                </a:r>
                <a:endParaRPr lang="en-US" altLang="ko-KR" sz="2400" b="1" dirty="0"/>
              </a:p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altLang="ko-KR" sz="2400" b="1" dirty="0" err="1"/>
                  <a:t>InvShiftRow</a:t>
                </a:r>
                <a:r>
                  <a:rPr lang="en-US" altLang="ko-KR" sz="2400" b="1" dirty="0"/>
                  <a:t> : state</a:t>
                </a:r>
                <a:r>
                  <a:rPr lang="ko-KR" altLang="en-US" sz="2400" b="1" dirty="0"/>
                  <a:t>의 각 행을 오른쪽으로 순환 이동</a:t>
                </a:r>
                <a:endParaRPr lang="en-US" altLang="ko-KR" sz="2400" b="1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1</a:t>
                </a:r>
                <a:r>
                  <a:rPr lang="ko-KR" altLang="en-US" sz="2400" b="1" dirty="0"/>
                  <a:t>행 </a:t>
                </a:r>
                <a:r>
                  <a:rPr lang="en-US" altLang="ko-KR" sz="2400" b="1" dirty="0"/>
                  <a:t>: </a:t>
                </a:r>
                <a:r>
                  <a:rPr lang="ko-KR" altLang="en-US" sz="2400" b="1" dirty="0"/>
                  <a:t>이동 없음</a:t>
                </a:r>
                <a:endParaRPr lang="en-US" altLang="ko-KR" sz="2400" b="1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2</a:t>
                </a:r>
                <a:r>
                  <a:rPr lang="ko-KR" altLang="en-US" sz="2400" b="1" dirty="0"/>
                  <a:t>행 </a:t>
                </a:r>
                <a:r>
                  <a:rPr lang="en-US" altLang="ko-KR" sz="2400" b="1" dirty="0"/>
                  <a:t>: 1</a:t>
                </a:r>
                <a:r>
                  <a:rPr lang="ko-KR" altLang="en-US" sz="2400" b="1" dirty="0"/>
                  <a:t>칸 이동</a:t>
                </a:r>
                <a:endParaRPr lang="en-US" altLang="ko-KR" sz="2400" b="1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3</a:t>
                </a:r>
                <a:r>
                  <a:rPr lang="ko-KR" altLang="en-US" sz="2400" b="1" dirty="0"/>
                  <a:t>행 </a:t>
                </a:r>
                <a:r>
                  <a:rPr lang="en-US" altLang="ko-KR" sz="2400" b="1" dirty="0"/>
                  <a:t>: 2</a:t>
                </a:r>
                <a:r>
                  <a:rPr lang="ko-KR" altLang="en-US" sz="2400" b="1" dirty="0"/>
                  <a:t>칸 이동</a:t>
                </a:r>
                <a:endParaRPr lang="en-US" altLang="ko-KR" sz="2400" b="1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4</a:t>
                </a:r>
                <a:r>
                  <a:rPr lang="ko-KR" altLang="en-US" sz="2400" b="1" dirty="0"/>
                  <a:t>행 </a:t>
                </a:r>
                <a:r>
                  <a:rPr lang="en-US" altLang="ko-KR" sz="2400" b="1" dirty="0"/>
                  <a:t>: 3</a:t>
                </a:r>
                <a:r>
                  <a:rPr lang="ko-KR" altLang="en-US" sz="2400" b="1" dirty="0"/>
                  <a:t>칸 이동</a:t>
                </a:r>
                <a:endParaRPr lang="en-US" altLang="ko-KR" sz="2400" b="1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/>
                  <a:t>예</a:t>
                </a:r>
                <a:r>
                  <a:rPr lang="en-US" altLang="ko-KR" sz="2400" b="1" dirty="0"/>
                  <a:t>: [</a:t>
                </a:r>
                <a:r>
                  <a:rPr lang="en" altLang="ko-KR" sz="2400" b="1" dirty="0"/>
                  <a:t>b0, b1, b2, b3] → [b</a:t>
                </a:r>
                <a:r>
                  <a:rPr lang="en-US" altLang="ko-KR" sz="2400" b="1" dirty="0"/>
                  <a:t>3</a:t>
                </a:r>
                <a:r>
                  <a:rPr lang="en" altLang="ko-KR" sz="2400" b="1" dirty="0"/>
                  <a:t>, b</a:t>
                </a:r>
                <a:r>
                  <a:rPr lang="en-US" altLang="ko-KR" sz="2400" b="1" dirty="0"/>
                  <a:t>0</a:t>
                </a:r>
                <a:r>
                  <a:rPr lang="en" altLang="ko-KR" sz="2400" b="1" dirty="0"/>
                  <a:t>, b</a:t>
                </a:r>
                <a:r>
                  <a:rPr lang="en-US" altLang="ko-KR" sz="2400" b="1" dirty="0"/>
                  <a:t>1</a:t>
                </a:r>
                <a:r>
                  <a:rPr lang="en" altLang="ko-KR" sz="2400" b="1" dirty="0"/>
                  <a:t>, b</a:t>
                </a:r>
                <a:r>
                  <a:rPr lang="en-US" altLang="ko-KR" sz="2400" b="1" dirty="0"/>
                  <a:t>2]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2400" b="1" dirty="0" err="1"/>
                  <a:t>InvMixColumns</a:t>
                </a:r>
                <a:r>
                  <a:rPr lang="en-US" altLang="ko-KR" sz="2400" b="1" dirty="0"/>
                  <a:t> : </a:t>
                </a:r>
                <a:r>
                  <a:rPr lang="ko-KR" altLang="en-US" sz="2400" b="1" dirty="0"/>
                  <a:t>각 열을 고정된 다항식으로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𝑮𝑭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b="1" dirty="0"/>
                  <a:t> </a:t>
                </a:r>
                <a:r>
                  <a:rPr lang="ko-KR" altLang="en-US" sz="2400" b="1" dirty="0"/>
                  <a:t>곱셈 수행</a:t>
                </a:r>
                <a:endParaRPr lang="en-US" altLang="ko-KR" sz="2400" b="1" dirty="0"/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e>
                      </m:d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       (</m:t>
                      </m:r>
                      <m:r>
                        <m:rPr>
                          <m:nor/>
                        </m:rPr>
                        <a:rPr lang="en-US" altLang="ko-KR" sz="2400" b="1">
                          <a:latin typeface="Cambria Math" panose="02040503050406030204" pitchFamily="18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en-US" altLang="ko-KR" sz="2400" b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ko-KR" sz="2400" b="1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altLang="ko-KR" sz="24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3DD54A-54C2-8588-9F14-EBE2368C0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02" y="1087590"/>
                <a:ext cx="9980617" cy="5593967"/>
              </a:xfrm>
              <a:prstGeom prst="rect">
                <a:avLst/>
              </a:prstGeom>
              <a:blipFill>
                <a:blip r:embed="rId2"/>
                <a:stretch>
                  <a:fillRect l="-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6">
            <a:extLst>
              <a:ext uri="{FF2B5EF4-FFF2-40B4-BE49-F238E27FC236}">
                <a16:creationId xmlns:a16="http://schemas.microsoft.com/office/drawing/2014/main" id="{86D0D965-23BA-A953-D2FC-0CED4213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Inverse Cipher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8548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D5006-F4FF-E3DC-5636-DAD2FA769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3A804D-4583-6B38-2786-A15EC464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D7D6E2D7-1F11-AC2F-AAF4-8DC56ABC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ko-KR" dirty="0"/>
              <a:t>Inverse Cipher </a:t>
            </a:r>
            <a:r>
              <a:rPr lang="en-US" altLang="ko-KR" dirty="0"/>
              <a:t>Algorithm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4EAE2D-F019-5AC8-EE9D-C1F15FAE6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84" y="1475015"/>
            <a:ext cx="10709632" cy="390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60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F29D1-9282-647C-E747-3300F5BCF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022DA2-515E-D286-25DB-6F00531C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FDECD-FB68-65D9-7F20-E767D84F1754}"/>
              </a:ext>
            </a:extLst>
          </p:cNvPr>
          <p:cNvSpPr txBox="1"/>
          <p:nvPr/>
        </p:nvSpPr>
        <p:spPr>
          <a:xfrm>
            <a:off x="481102" y="1181464"/>
            <a:ext cx="8837676" cy="3901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더 빠른 연산을 위해 순서와 </a:t>
            </a:r>
            <a:r>
              <a:rPr lang="en-US" altLang="ko-KR" sz="2400" b="1" dirty="0"/>
              <a:t>Key Expansion </a:t>
            </a:r>
            <a:r>
              <a:rPr lang="ko-KR" altLang="en-US" sz="2400" b="1" dirty="0"/>
              <a:t>방식 변경</a:t>
            </a:r>
            <a:endParaRPr lang="en-US" altLang="ko-KR" sz="2400" b="1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" altLang="ko-KR" sz="2400" b="1" dirty="0" err="1"/>
              <a:t>InvSubBytes</a:t>
            </a:r>
            <a:r>
              <a:rPr lang="en" altLang="ko-KR" sz="2400" b="1" dirty="0"/>
              <a:t> ↔ </a:t>
            </a:r>
            <a:r>
              <a:rPr lang="en" altLang="ko-KR" sz="2400" b="1" dirty="0" err="1"/>
              <a:t>InvShiftRows</a:t>
            </a:r>
            <a:r>
              <a:rPr lang="en" altLang="ko-KR" sz="2400" b="1" dirty="0"/>
              <a:t> </a:t>
            </a:r>
            <a:r>
              <a:rPr lang="ko-KR" altLang="en-US" sz="2400" b="1" dirty="0"/>
              <a:t>순서 바꿈</a:t>
            </a:r>
            <a:endParaRPr lang="en-US" altLang="ko-KR" sz="2400" b="1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" altLang="ko-KR" sz="2400" b="1" dirty="0" err="1"/>
              <a:t>AddRoundKey</a:t>
            </a:r>
            <a:r>
              <a:rPr lang="en" altLang="ko-KR" sz="2400" b="1" dirty="0"/>
              <a:t> ↔ </a:t>
            </a:r>
            <a:r>
              <a:rPr lang="en" altLang="ko-KR" sz="2400" b="1" dirty="0" err="1"/>
              <a:t>InvMixColumns</a:t>
            </a:r>
            <a:r>
              <a:rPr lang="en" altLang="ko-KR" sz="2400" b="1" dirty="0"/>
              <a:t> </a:t>
            </a:r>
            <a:r>
              <a:rPr lang="ko-KR" altLang="en-US" sz="2400" b="1" dirty="0"/>
              <a:t>순서 바꿈</a:t>
            </a:r>
            <a:endParaRPr lang="en-US" altLang="ko-KR" sz="2400" b="1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400" b="1" dirty="0"/>
              <a:t>암호화와 다른 </a:t>
            </a:r>
            <a:r>
              <a:rPr lang="en" altLang="ko-KR" sz="2400" b="1" dirty="0"/>
              <a:t>Key Expansion </a:t>
            </a:r>
            <a:r>
              <a:rPr lang="ko-KR" altLang="en-US" sz="2400" b="1" dirty="0"/>
              <a:t>사용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암호화와 호환 불가</a:t>
            </a:r>
            <a:r>
              <a:rPr lang="en-US" altLang="ko-KR" sz="2400" b="1" dirty="0"/>
              <a:t>)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실제로는 자주 사용되지 않음</a:t>
            </a:r>
            <a:endParaRPr lang="en-US" altLang="ko-KR" sz="2400" b="1" dirty="0"/>
          </a:p>
          <a:p>
            <a:pPr lvl="1">
              <a:lnSpc>
                <a:spcPct val="150000"/>
              </a:lnSpc>
            </a:pPr>
            <a:r>
              <a:rPr lang="ko-KR" altLang="en-US" sz="2400" b="1" dirty="0"/>
              <a:t>많은 시스템은 복호화보다 암호화 중심</a:t>
            </a:r>
            <a:endParaRPr lang="en-US" altLang="ko-KR" sz="2400" b="1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5C9F2498-CF36-F0AB-AB0C-FA87CEB3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ko-KR" dirty="0"/>
              <a:t>Equivalent Inverse Cipher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123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3C6B6-8F90-9505-5A48-82B4E11B5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8A495-3BA8-B069-D8D7-E0D13DC4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E081ED-A777-F799-781D-4251D856CA4C}"/>
              </a:ext>
            </a:extLst>
          </p:cNvPr>
          <p:cNvSpPr txBox="1"/>
          <p:nvPr/>
        </p:nvSpPr>
        <p:spPr>
          <a:xfrm>
            <a:off x="481102" y="1181464"/>
            <a:ext cx="6452216" cy="2609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AES SBOX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sz="2400" b="1" dirty="0"/>
              <a:t>Unprotected AES </a:t>
            </a:r>
            <a:r>
              <a:rPr lang="en" altLang="ko-KR" sz="2400" b="1" dirty="0" err="1"/>
              <a:t>SBox</a:t>
            </a:r>
            <a:r>
              <a:rPr lang="en" altLang="ko-KR" sz="2400" b="1" dirty="0"/>
              <a:t> Implementations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" altLang="ko-KR" sz="2400" b="1" dirty="0"/>
              <a:t>Look-Up Tables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" altLang="ko-KR" sz="2400" b="1" dirty="0"/>
              <a:t>Composite Field Arithmetic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0CAB2F71-B4B9-BB35-2BDD-689C0041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ko-KR" dirty="0"/>
              <a:t>To-Do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177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4E574-CF35-4DD1-8D06-4127ADAD0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0CBF3-F7BC-1AA4-7CC4-6A30C83E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81BD6A-C40D-BA23-3B43-79601F06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DAA7A8-F7F0-EA67-B0E2-8A0C150B907F}"/>
              </a:ext>
            </a:extLst>
          </p:cNvPr>
          <p:cNvSpPr txBox="1"/>
          <p:nvPr/>
        </p:nvSpPr>
        <p:spPr>
          <a:xfrm>
            <a:off x="110708" y="2032336"/>
            <a:ext cx="11970585" cy="2793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 sz="2400" b="1" dirty="0"/>
              <a:t>Curlin, Phaedra Sophia, et al.</a:t>
            </a:r>
            <a:br>
              <a:rPr lang="en" altLang="ko-KR" sz="2400" b="1" dirty="0"/>
            </a:br>
            <a:r>
              <a:rPr lang="en" altLang="ko-KR" sz="2400" b="1" dirty="0"/>
              <a:t>“A Survey of Hardware-Based AES </a:t>
            </a:r>
            <a:r>
              <a:rPr lang="en" altLang="ko-KR" sz="2400" b="1" dirty="0" err="1"/>
              <a:t>SBoxes</a:t>
            </a:r>
            <a:r>
              <a:rPr lang="en" altLang="ko-KR" sz="2400" b="1" dirty="0"/>
              <a:t>: Area, Performance, and Security.”</a:t>
            </a:r>
            <a:br>
              <a:rPr lang="en" altLang="ko-KR" sz="2400" b="1" dirty="0"/>
            </a:br>
            <a:r>
              <a:rPr lang="en" altLang="ko-KR" sz="2400" b="1" i="1" dirty="0"/>
              <a:t>ACM Computing Surveys</a:t>
            </a:r>
            <a:r>
              <a:rPr lang="en" altLang="ko-KR" sz="2400" b="1" dirty="0"/>
              <a:t> 57.9 (2025): 1-37.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" altLang="ko-KR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하드웨어 기반 </a:t>
            </a:r>
            <a:r>
              <a:rPr lang="en-US" altLang="ko-KR" sz="2400" b="1" dirty="0"/>
              <a:t>AES </a:t>
            </a:r>
            <a:r>
              <a:rPr lang="en-US" altLang="ko-KR" sz="2400" b="1" dirty="0" err="1"/>
              <a:t>SBox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비교 분석 </a:t>
            </a:r>
            <a:r>
              <a:rPr lang="en-US" altLang="ko-KR" sz="2400" b="1" dirty="0"/>
              <a:t>survey paper</a:t>
            </a:r>
            <a:endParaRPr lang="en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85619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A9933-B793-0EBE-E339-D5F834FE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AES</a:t>
            </a:r>
            <a:r>
              <a:rPr lang="en" altLang="ko-KR" dirty="0"/>
              <a:t>(Advanced Encryption Standard)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3C519D-8E59-BA0D-A33F-10C82332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740ED-EF5E-3F16-11E5-2B2E8F2EA4B4}"/>
              </a:ext>
            </a:extLst>
          </p:cNvPr>
          <p:cNvSpPr txBox="1"/>
          <p:nvPr/>
        </p:nvSpPr>
        <p:spPr>
          <a:xfrm>
            <a:off x="399152" y="1607793"/>
            <a:ext cx="8098692" cy="1454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sz="2400" b="1" dirty="0"/>
              <a:t>128-bit block </a:t>
            </a:r>
            <a:r>
              <a:rPr lang="ko-KR" altLang="en-US" sz="2400" b="1" dirty="0"/>
              <a:t>데이터 암호화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복호화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키 길이에 따라 </a:t>
            </a:r>
            <a:r>
              <a:rPr lang="en" altLang="ko-KR" sz="2400" b="1" dirty="0"/>
              <a:t>round </a:t>
            </a:r>
            <a:r>
              <a:rPr lang="ko-KR" altLang="en-US" sz="2400" b="1" dirty="0"/>
              <a:t>수 및 알고리즘 내 계산 순서 결정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6A5E935-F1CE-29BF-1954-A698B7C79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308081"/>
              </p:ext>
            </p:extLst>
          </p:nvPr>
        </p:nvGraphicFramePr>
        <p:xfrm>
          <a:off x="826872" y="3228644"/>
          <a:ext cx="397873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9365">
                  <a:extLst>
                    <a:ext uri="{9D8B030D-6E8A-4147-A177-3AD203B41FA5}">
                      <a16:colId xmlns:a16="http://schemas.microsoft.com/office/drawing/2014/main" val="2492091014"/>
                    </a:ext>
                  </a:extLst>
                </a:gridCol>
                <a:gridCol w="1989365">
                  <a:extLst>
                    <a:ext uri="{9D8B030D-6E8A-4147-A177-3AD203B41FA5}">
                      <a16:colId xmlns:a16="http://schemas.microsoft.com/office/drawing/2014/main" val="168691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2000" b="1" i="0" dirty="0">
                          <a:solidFill>
                            <a:schemeClr val="bg1"/>
                          </a:solidFill>
                          <a:latin typeface="+mn-lt"/>
                        </a:rPr>
                        <a:t>키 길이</a:t>
                      </a:r>
                    </a:p>
                  </a:txBody>
                  <a:tcPr anchor="ctr">
                    <a:solidFill>
                      <a:srgbClr val="002C6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2000" b="1" i="0" dirty="0">
                          <a:solidFill>
                            <a:schemeClr val="bg1"/>
                          </a:solidFill>
                          <a:latin typeface="+mn-lt"/>
                        </a:rPr>
                        <a:t>Round</a:t>
                      </a:r>
                      <a:r>
                        <a:rPr lang="ko-KR" altLang="en-US" sz="2000" b="1" i="0" dirty="0">
                          <a:solidFill>
                            <a:schemeClr val="bg1"/>
                          </a:solidFill>
                          <a:latin typeface="+mn-lt"/>
                        </a:rPr>
                        <a:t> 수</a:t>
                      </a:r>
                    </a:p>
                  </a:txBody>
                  <a:tcPr anchor="ctr">
                    <a:solidFill>
                      <a:srgbClr val="002C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72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2000" b="1" i="0" dirty="0">
                          <a:latin typeface="+mn-lt"/>
                        </a:rPr>
                        <a:t>128-bit</a:t>
                      </a:r>
                      <a:endParaRPr lang="ko-KR" altLang="en-US" sz="2000" b="1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2000" b="1" i="0" dirty="0">
                          <a:latin typeface="+mn-lt"/>
                        </a:rPr>
                        <a:t>10</a:t>
                      </a:r>
                      <a:endParaRPr lang="ko-KR" altLang="en-US" sz="2000" b="1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347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2000" b="1" i="0" dirty="0">
                          <a:latin typeface="+mn-lt"/>
                        </a:rPr>
                        <a:t>256-bit</a:t>
                      </a:r>
                      <a:endParaRPr lang="ko-KR" altLang="en-US" sz="2000" b="1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2000" b="1" i="0" dirty="0">
                          <a:latin typeface="+mn-lt"/>
                        </a:rPr>
                        <a:t>12</a:t>
                      </a:r>
                      <a:endParaRPr lang="ko-KR" altLang="en-US" sz="2000" b="1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74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2000" b="1" i="0" dirty="0">
                          <a:latin typeface="+mn-lt"/>
                        </a:rPr>
                        <a:t>512-bit</a:t>
                      </a:r>
                      <a:endParaRPr lang="ko-KR" altLang="en-US" sz="2000" b="1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2000" b="1" i="0" dirty="0">
                          <a:latin typeface="+mn-lt"/>
                        </a:rPr>
                        <a:t>14</a:t>
                      </a:r>
                      <a:endParaRPr lang="ko-KR" altLang="en-US" sz="2000" b="1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863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85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E681E-682E-F11B-897C-D638CBF7A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8064D-5DC2-9EA7-6943-984FA815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AES</a:t>
            </a:r>
            <a:r>
              <a:rPr lang="en" altLang="ko-KR" dirty="0"/>
              <a:t>(Advanced Encryption Standard)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426B7-8E51-AE85-2438-E0E71334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C470C4-46C7-B555-8EC5-51DAEF60CE44}"/>
                  </a:ext>
                </a:extLst>
              </p:cNvPr>
              <p:cNvSpPr txBox="1"/>
              <p:nvPr/>
            </p:nvSpPr>
            <p:spPr>
              <a:xfrm>
                <a:off x="649524" y="1730779"/>
                <a:ext cx="8209235" cy="3396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" altLang="ko-KR" sz="2400" b="1" dirty="0"/>
                  <a:t>Substitution-Permutation Network(SPN)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𝑮𝑭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" altLang="ko-KR" sz="2400" b="1" dirty="0"/>
                  <a:t> </a:t>
                </a:r>
                <a:r>
                  <a:rPr lang="ko-KR" altLang="en-US" sz="2400" b="1" dirty="0"/>
                  <a:t>위에서 동작</a:t>
                </a:r>
                <a:endParaRPr lang="en-US" altLang="ko-KR" sz="2400" b="1" dirty="0"/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1</a:t>
                </a:r>
                <a:r>
                  <a:rPr lang="ko-KR" altLang="en-US" sz="2400" b="1" dirty="0"/>
                  <a:t> 바이트 </a:t>
                </a:r>
                <a:r>
                  <a:rPr lang="en-US" altLang="ko-KR" sz="2400" b="1" dirty="0"/>
                  <a:t>: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𝑮𝑭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b="1" dirty="0"/>
                  <a:t>의 원소</a:t>
                </a:r>
                <a:r>
                  <a:rPr lang="en-US" altLang="ko-KR" sz="2400" b="1" dirty="0"/>
                  <a:t>. </a:t>
                </a:r>
                <a:r>
                  <a:rPr lang="ko-KR" altLang="en-US" sz="2400" b="1" dirty="0"/>
                  <a:t>최대 </a:t>
                </a:r>
                <a:r>
                  <a:rPr lang="en-US" altLang="ko-KR" sz="2400" b="1" dirty="0"/>
                  <a:t>7</a:t>
                </a:r>
                <a:r>
                  <a:rPr lang="ko-KR" altLang="en-US" sz="2400" b="1" dirty="0"/>
                  <a:t>차 다항식으로 표현</a:t>
                </a:r>
                <a:endParaRPr lang="en-US" altLang="ko-KR" sz="2400" b="1" dirty="0"/>
              </a:p>
              <a:p>
                <a:pPr marL="800100" lvl="1" indent="-34290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ko-KR" altLang="en-US" sz="2400" b="1" dirty="0"/>
                  <a:t>비트 </a:t>
                </a:r>
                <a:r>
                  <a:rPr lang="en-US" altLang="ko-KR" sz="2400" b="1" dirty="0"/>
                  <a:t>: </a:t>
                </a:r>
                <a:r>
                  <a:rPr lang="ko-KR" altLang="en-US" sz="2400" b="1" dirty="0"/>
                  <a:t>다항식 계수</a:t>
                </a:r>
                <a:endParaRPr lang="en-US" altLang="ko-KR" sz="2400" b="1" dirty="0"/>
              </a:p>
              <a:p>
                <a:pPr marL="800100" lvl="1" indent="-34290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ko-KR" altLang="en-US" sz="2400" b="1" dirty="0"/>
                  <a:t>예</a:t>
                </a:r>
                <a:r>
                  <a:rPr lang="en-US" altLang="ko-KR" sz="2400" b="1" dirty="0"/>
                  <a:t>) 0b10100101 </a:t>
                </a:r>
                <a:r>
                  <a:rPr lang="ko-KR" altLang="en-US" sz="2400" b="1" dirty="0"/>
                  <a:t>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" altLang="ko-KR" sz="2400" b="1" dirty="0"/>
                  <a:t> </a:t>
                </a:r>
                <a:r>
                  <a:rPr lang="ko-KR" altLang="en-US" sz="2400" b="1" dirty="0"/>
                  <a:t>→</a:t>
                </a:r>
                <a:r>
                  <a:rPr lang="en-US" altLang="ko-KR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" altLang="ko-KR" sz="2400" b="1" dirty="0"/>
                  <a:t>(16</a:t>
                </a:r>
                <a:r>
                  <a:rPr lang="ko-KR" altLang="en-US" sz="2400" b="1" dirty="0"/>
                  <a:t>진수</a:t>
                </a:r>
                <a:r>
                  <a:rPr lang="en-US" altLang="ko-KR" sz="2400" b="1" dirty="0"/>
                  <a:t>)</a:t>
                </a:r>
                <a:endParaRPr lang="en" altLang="ko-KR" sz="24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C470C4-46C7-B555-8EC5-51DAEF60C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24" y="1730779"/>
                <a:ext cx="8209235" cy="3396443"/>
              </a:xfrm>
              <a:prstGeom prst="rect">
                <a:avLst/>
              </a:prstGeom>
              <a:blipFill>
                <a:blip r:embed="rId2"/>
                <a:stretch>
                  <a:fillRect l="-1082" r="-155" b="-29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92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E6E9E-D9FC-C8E2-F1C5-B3142FEFB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E07C4-2129-9A51-7A82-3E421CFE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AES</a:t>
            </a:r>
            <a:r>
              <a:rPr lang="en" altLang="ko-KR" dirty="0"/>
              <a:t>(Advanced Encryption Standard) </a:t>
            </a:r>
            <a:r>
              <a:rPr lang="ko-KR" altLang="en-US" dirty="0"/>
              <a:t>구성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159E5C-DD87-F3F3-EE88-8F02FBE0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AC7549-62AE-2B54-3B43-CD2BCD2EEAB2}"/>
              </a:ext>
            </a:extLst>
          </p:cNvPr>
          <p:cNvSpPr txBox="1"/>
          <p:nvPr/>
        </p:nvSpPr>
        <p:spPr>
          <a:xfrm>
            <a:off x="638638" y="1235323"/>
            <a:ext cx="4150495" cy="21936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b="1" dirty="0"/>
              <a:t>Key Expansion (</a:t>
            </a:r>
            <a:r>
              <a:rPr lang="ko-KR" altLang="en-US" sz="2400" b="1" dirty="0"/>
              <a:t>키 확장</a:t>
            </a:r>
            <a:r>
              <a:rPr lang="en-US" altLang="ko-KR" sz="2400" b="1" dirty="0"/>
              <a:t>)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b="1" dirty="0"/>
              <a:t>Cipher (</a:t>
            </a:r>
            <a:r>
              <a:rPr lang="ko-KR" altLang="en-US" sz="2400" b="1" dirty="0"/>
              <a:t>암호화</a:t>
            </a:r>
            <a:r>
              <a:rPr lang="en-US" altLang="ko-KR" sz="2400" b="1" dirty="0"/>
              <a:t>)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b="1" dirty="0"/>
              <a:t>Inverse Cipher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복호화</a:t>
            </a:r>
            <a:r>
              <a:rPr lang="en-US" altLang="ko-KR" sz="2400" b="1" dirty="0"/>
              <a:t>)</a:t>
            </a:r>
            <a:endParaRPr lang="en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27043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FCD09-B7F1-E60E-57E9-BB6B7B083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87CF3-0D50-ABE3-1F14-98F40112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Key</a:t>
            </a:r>
            <a:r>
              <a:rPr kumimoji="1" lang="ko-KR" altLang="en-US" dirty="0"/>
              <a:t> </a:t>
            </a:r>
            <a:r>
              <a:rPr kumimoji="1" lang="en-US" altLang="ko-KR" dirty="0"/>
              <a:t>Expansion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A5E46C-99E5-AB7C-843A-60DCD720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DD59C-7C7D-02BC-1B73-B33CE1CFCBC5}"/>
              </a:ext>
            </a:extLst>
          </p:cNvPr>
          <p:cNvSpPr txBox="1"/>
          <p:nvPr/>
        </p:nvSpPr>
        <p:spPr>
          <a:xfrm>
            <a:off x="529781" y="1226538"/>
            <a:ext cx="7819769" cy="2932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각 라운드에 사용할 </a:t>
            </a:r>
            <a:r>
              <a:rPr lang="en-US" altLang="ko-KR" sz="2400" b="1" dirty="0"/>
              <a:t>128-</a:t>
            </a:r>
            <a:r>
              <a:rPr lang="en" altLang="ko-KR" sz="2400" b="1" dirty="0"/>
              <a:t>bit </a:t>
            </a:r>
            <a:r>
              <a:rPr lang="ko-KR" altLang="en-US" sz="2400" b="1" dirty="0"/>
              <a:t>서브 키</a:t>
            </a:r>
            <a:r>
              <a:rPr lang="en-US" altLang="ko-KR" sz="2400" b="1" dirty="0"/>
              <a:t>(= </a:t>
            </a:r>
            <a:r>
              <a:rPr lang="ko-KR" altLang="en-US" sz="2400" b="1" dirty="0"/>
              <a:t>라운드 키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생성</a:t>
            </a:r>
            <a:endParaRPr lang="en-US" altLang="ko-KR" sz="24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입력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초기 사용자 키 </a:t>
            </a:r>
            <a:r>
              <a:rPr lang="en-US" altLang="ko-KR" sz="2400" b="1" dirty="0"/>
              <a:t>(128, 192, 256-bit</a:t>
            </a:r>
            <a:r>
              <a:rPr lang="ko-KR" altLang="en-US" sz="2400" b="1" dirty="0"/>
              <a:t> 중 하나</a:t>
            </a:r>
            <a:r>
              <a:rPr lang="en-US" altLang="ko-KR" sz="2400" b="1" dirty="0"/>
              <a:t>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출력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키 길이에 따라 일정 수의 라운드 키</a:t>
            </a:r>
            <a:endParaRPr lang="en-US" altLang="ko-KR" sz="2400" b="1" i="1" dirty="0">
              <a:latin typeface="Cambria Math" panose="020405030504060302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4byte</a:t>
            </a:r>
            <a:r>
              <a:rPr lang="ko-KR" altLang="en-US" sz="2400" b="1" dirty="0"/>
              <a:t> 단위로 처리</a:t>
            </a:r>
            <a:r>
              <a:rPr lang="en-US" altLang="ko-KR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579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70882-16E0-C3C2-DFEE-7D19ED517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9EF49-B757-A5D3-F7B1-A6809049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Key</a:t>
            </a:r>
            <a:r>
              <a:rPr kumimoji="1" lang="ko-KR" altLang="en-US" dirty="0"/>
              <a:t> </a:t>
            </a:r>
            <a:r>
              <a:rPr kumimoji="1" lang="en-US" altLang="ko-KR" dirty="0"/>
              <a:t>Expansion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721485-132E-5D1C-A100-2710CDA1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17C5E6-5512-6DA2-E1E8-19CA6122E7A5}"/>
                  </a:ext>
                </a:extLst>
              </p:cNvPr>
              <p:cNvSpPr txBox="1"/>
              <p:nvPr/>
            </p:nvSpPr>
            <p:spPr>
              <a:xfrm>
                <a:off x="383611" y="1022069"/>
                <a:ext cx="9987862" cy="53342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altLang="ko-KR" sz="2400" b="1" dirty="0"/>
                  <a:t>SubWord : 4</a:t>
                </a:r>
                <a:r>
                  <a:rPr lang="ko-KR" altLang="en-US" sz="2400" b="1" dirty="0"/>
                  <a:t>바이트 워드를 구성하는 각 바이트를 </a:t>
                </a:r>
                <a:r>
                  <a:rPr lang="en" altLang="ko-KR" sz="2400" b="1" dirty="0" err="1"/>
                  <a:t>SBox</a:t>
                </a:r>
                <a:r>
                  <a:rPr lang="ko-KR" altLang="en-US" sz="2400" b="1" dirty="0" err="1"/>
                  <a:t>를</a:t>
                </a:r>
                <a:r>
                  <a:rPr lang="ko-KR" altLang="en-US" sz="2400" b="1" dirty="0"/>
                  <a:t> 통해 변환</a:t>
                </a:r>
                <a:endParaRPr lang="en-US" altLang="ko-KR" sz="2400" b="1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2400" b="1" dirty="0"/>
                  <a:t>비선형성</a:t>
                </a:r>
                <a:r>
                  <a:rPr lang="en-US" altLang="ko-KR" sz="2400" b="1" dirty="0"/>
                  <a:t>(</a:t>
                </a:r>
                <a:r>
                  <a:rPr lang="en" altLang="ko-KR" sz="2400" b="1" dirty="0"/>
                  <a:t>nonlinearity) </a:t>
                </a:r>
                <a:r>
                  <a:rPr lang="ko-KR" altLang="en-US" sz="2400" b="1" dirty="0"/>
                  <a:t>추가</a:t>
                </a:r>
                <a:endParaRPr lang="en-US" altLang="ko-KR" sz="2400" b="1" dirty="0"/>
              </a:p>
              <a:p>
                <a:pPr lvl="1"/>
                <a:endParaRPr lang="en-US" altLang="ko-KR" sz="2400" b="1" dirty="0"/>
              </a:p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altLang="ko-KR" sz="2400" b="1" dirty="0" err="1"/>
                  <a:t>RotWord</a:t>
                </a:r>
                <a:r>
                  <a:rPr lang="en-US" altLang="ko-KR" sz="2400" b="1" dirty="0"/>
                  <a:t> : 4</a:t>
                </a:r>
                <a:r>
                  <a:rPr lang="ko-KR" altLang="en-US" sz="2400" b="1" dirty="0"/>
                  <a:t>바이트 워드를 좌측으로 한 바이트씩 회전</a:t>
                </a:r>
                <a:endParaRPr lang="en-US" altLang="ko-KR" sz="2400" b="1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2400" b="1" dirty="0"/>
                  <a:t>예</a:t>
                </a:r>
                <a:r>
                  <a:rPr lang="en-US" altLang="ko-KR" sz="2400" b="1" dirty="0"/>
                  <a:t>) [</a:t>
                </a:r>
                <a:r>
                  <a:rPr lang="en" altLang="ko-KR" sz="2400" b="1" dirty="0"/>
                  <a:t>b0, b1, b2, b3] → [b1, b2, b3, b0</a:t>
                </a:r>
                <a:r>
                  <a:rPr lang="en-US" altLang="ko-KR" sz="2400" b="1" dirty="0"/>
                  <a:t>]</a:t>
                </a:r>
              </a:p>
              <a:p>
                <a:pPr lvl="1"/>
                <a:endParaRPr lang="en" altLang="ko-KR" sz="2400" b="1" dirty="0"/>
              </a:p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altLang="ko-KR" sz="2400" b="1" dirty="0" err="1"/>
                  <a:t>Rcon</a:t>
                </a:r>
                <a:r>
                  <a:rPr lang="en-US" altLang="ko-KR" sz="2400" b="1" dirty="0"/>
                  <a:t>[</a:t>
                </a:r>
                <a:r>
                  <a:rPr lang="en-US" altLang="ko-KR" sz="2400" b="1" dirty="0" err="1"/>
                  <a:t>i</a:t>
                </a:r>
                <a:r>
                  <a:rPr lang="en-US" altLang="ko-KR" sz="2400" b="1" dirty="0"/>
                  <a:t>] : </a:t>
                </a:r>
                <a:r>
                  <a:rPr lang="ko-KR" altLang="en-US" sz="2400" b="1" dirty="0"/>
                  <a:t>각 라운드에 사용되는 라운드 상수</a:t>
                </a:r>
                <a:endParaRPr lang="en-US" altLang="ko-KR" sz="2400" b="1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2400" b="1" dirty="0"/>
                  <a:t>각 라운드에 사용되는 라운드 상수</a:t>
                </a:r>
                <a:endParaRPr lang="en-US" altLang="ko-KR" sz="2400" b="1" dirty="0"/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𝑮𝑭</m:t>
                      </m:r>
                      <m:d>
                        <m:d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p>
                          </m:sSup>
                        </m:e>
                      </m:d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/(</m:t>
                      </m:r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" altLang="ko-KR" sz="24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17C5E6-5512-6DA2-E1E8-19CA6122E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11" y="1022069"/>
                <a:ext cx="9987862" cy="5334281"/>
              </a:xfrm>
              <a:prstGeom prst="rect">
                <a:avLst/>
              </a:prstGeom>
              <a:blipFill>
                <a:blip r:embed="rId2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511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101CA-2905-E0E0-EF6C-E54BE191E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52DDA-D820-254B-2E3D-515970ED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Key</a:t>
            </a:r>
            <a:r>
              <a:rPr kumimoji="1" lang="ko-KR" altLang="en-US" dirty="0"/>
              <a:t> </a:t>
            </a:r>
            <a:r>
              <a:rPr kumimoji="1" lang="en-US" altLang="ko-KR" dirty="0"/>
              <a:t>Expansion Algorithm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9E132A-DB02-46AA-7080-8D63CDA9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F8CB1B-C479-C596-EFE3-C0DC2CF46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79511"/>
            <a:ext cx="7772400" cy="33694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A6EF71-FC0B-6DCF-9737-61CD480D0F6B}"/>
                  </a:ext>
                </a:extLst>
              </p:cNvPr>
              <p:cNvSpPr txBox="1"/>
              <p:nvPr/>
            </p:nvSpPr>
            <p:spPr>
              <a:xfrm>
                <a:off x="1063181" y="4664893"/>
                <a:ext cx="6309741" cy="1454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altLang="ko-KR" sz="2400" b="1" dirty="0"/>
                  <a:t> : </a:t>
                </a:r>
                <a:r>
                  <a:rPr lang="ko-KR" altLang="en-US" sz="2400" b="1" dirty="0"/>
                  <a:t>모든 라운드에서 사용할 라운드키 배열</a:t>
                </a:r>
                <a:endParaRPr lang="en-US" altLang="ko-KR" sz="2400" b="1" dirty="0"/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𝑵𝒌</m:t>
                    </m:r>
                  </m:oMath>
                </a14:m>
                <a:r>
                  <a:rPr lang="en-US" altLang="ko-KR" sz="2400" b="1" dirty="0"/>
                  <a:t> : word</a:t>
                </a:r>
                <a:r>
                  <a:rPr lang="ko-KR" altLang="en-US" sz="2400" b="1" dirty="0"/>
                  <a:t> 수</a:t>
                </a:r>
                <a:r>
                  <a:rPr lang="en-US" altLang="ko-KR" sz="2400" b="1" dirty="0"/>
                  <a:t>,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𝑵𝒓</m:t>
                    </m:r>
                  </m:oMath>
                </a14:m>
                <a:r>
                  <a:rPr lang="en-US" altLang="ko-KR" sz="2400" b="1" dirty="0"/>
                  <a:t> : round </a:t>
                </a:r>
                <a:r>
                  <a:rPr lang="ko-KR" altLang="en-US" sz="2400" b="1" dirty="0"/>
                  <a:t>수</a:t>
                </a:r>
                <a:endParaRPr lang="en-US" altLang="ko-KR" sz="24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A6EF71-FC0B-6DCF-9737-61CD480D0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81" y="4664893"/>
                <a:ext cx="6309741" cy="1454501"/>
              </a:xfrm>
              <a:prstGeom prst="rect">
                <a:avLst/>
              </a:prstGeom>
              <a:blipFill>
                <a:blip r:embed="rId3"/>
                <a:stretch>
                  <a:fillRect l="-1205" r="-602"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361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CE5DE-324C-C1C3-A81C-51197B271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D5B0BE-172A-8A05-BA37-A474259E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7399C0-503F-C7B6-30D9-35E50CB85E54}"/>
              </a:ext>
            </a:extLst>
          </p:cNvPr>
          <p:cNvSpPr txBox="1"/>
          <p:nvPr/>
        </p:nvSpPr>
        <p:spPr>
          <a:xfrm>
            <a:off x="481102" y="1181464"/>
            <a:ext cx="10205038" cy="2931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입력</a:t>
            </a:r>
            <a:r>
              <a:rPr lang="en-US" altLang="ko-KR" sz="2400" b="1" dirty="0"/>
              <a:t>: 128-</a:t>
            </a:r>
            <a:r>
              <a:rPr lang="en" altLang="ko-KR" sz="2400" b="1" dirty="0"/>
              <a:t>bit </a:t>
            </a:r>
            <a:r>
              <a:rPr lang="ko-KR" altLang="en-US" sz="2400" b="1" dirty="0" err="1"/>
              <a:t>평문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(16bytes)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상태</a:t>
            </a:r>
            <a:r>
              <a:rPr lang="en-US" altLang="ko-KR" sz="2400" b="1" dirty="0"/>
              <a:t>(</a:t>
            </a:r>
            <a:r>
              <a:rPr lang="en" altLang="ko-KR" sz="2400" b="1" dirty="0"/>
              <a:t>state): </a:t>
            </a:r>
            <a:r>
              <a:rPr lang="ko-KR" altLang="en-US" sz="2400" b="1" dirty="0"/>
              <a:t>평문으로 초기화된 </a:t>
            </a:r>
            <a:r>
              <a:rPr lang="en-US" altLang="ko-KR" sz="2400" b="1" dirty="0"/>
              <a:t>4</a:t>
            </a:r>
            <a:r>
              <a:rPr lang="en" altLang="ko-KR" sz="2400" b="1" dirty="0"/>
              <a:t>x4 </a:t>
            </a:r>
            <a:r>
              <a:rPr lang="ko-KR" altLang="en-US" sz="2400" b="1" dirty="0"/>
              <a:t>바이트 배열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round</a:t>
            </a:r>
            <a:r>
              <a:rPr lang="ko-KR" altLang="en-US" sz="2400" b="1" dirty="0"/>
              <a:t> 수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키 길이에 따라 결정 </a:t>
            </a:r>
            <a:r>
              <a:rPr lang="en-US" altLang="ko-KR" sz="2400" b="1" dirty="0"/>
              <a:t>(128-</a:t>
            </a:r>
            <a:r>
              <a:rPr lang="en" altLang="ko-KR" sz="2400" b="1" dirty="0"/>
              <a:t>bit: 10</a:t>
            </a:r>
            <a:r>
              <a:rPr lang="en-US" altLang="ko-KR" sz="2400" b="1" dirty="0"/>
              <a:t>, 192-</a:t>
            </a:r>
            <a:r>
              <a:rPr lang="en" altLang="ko-KR" sz="2400" b="1" dirty="0"/>
              <a:t>bit: 12</a:t>
            </a:r>
            <a:r>
              <a:rPr lang="en-US" altLang="ko-KR" sz="2400" b="1" dirty="0"/>
              <a:t>, 256-</a:t>
            </a:r>
            <a:r>
              <a:rPr lang="en" altLang="ko-KR" sz="2400" b="1" dirty="0"/>
              <a:t>bit: 14</a:t>
            </a:r>
            <a:r>
              <a:rPr lang="en-US" altLang="ko-KR" sz="2400" b="1" dirty="0"/>
              <a:t>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최종 출력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암호문</a:t>
            </a:r>
            <a:r>
              <a:rPr lang="en-US" altLang="ko-KR" sz="2400" b="1" dirty="0"/>
              <a:t>(</a:t>
            </a:r>
            <a:r>
              <a:rPr lang="en" altLang="ko-KR" sz="2400" b="1" dirty="0"/>
              <a:t>cipher text)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8569999A-0FD1-AA25-F910-196E8AF5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Cipher (</a:t>
            </a:r>
            <a:r>
              <a:rPr lang="ko-KR" altLang="en-US" dirty="0"/>
              <a:t>암호화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4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31603</TotalTime>
  <Words>717</Words>
  <Application>Microsoft Macintosh PowerPoint</Application>
  <PresentationFormat>와이드스크린</PresentationFormat>
  <Paragraphs>111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Cambria Math</vt:lpstr>
      <vt:lpstr>Wingdings</vt:lpstr>
      <vt:lpstr>Office 테마</vt:lpstr>
      <vt:lpstr>AES(Advanced Encryption Standard)</vt:lpstr>
      <vt:lpstr>Reference</vt:lpstr>
      <vt:lpstr>AES(Advanced Encryption Standard)</vt:lpstr>
      <vt:lpstr>AES(Advanced Encryption Standard)</vt:lpstr>
      <vt:lpstr>AES(Advanced Encryption Standard) 구성</vt:lpstr>
      <vt:lpstr>Key Expansion</vt:lpstr>
      <vt:lpstr>Key Expansion</vt:lpstr>
      <vt:lpstr>Key Expansion Algorithm</vt:lpstr>
      <vt:lpstr>Cipher (암호화)</vt:lpstr>
      <vt:lpstr>Cipher</vt:lpstr>
      <vt:lpstr>Cipher</vt:lpstr>
      <vt:lpstr>Cipher Algorithm</vt:lpstr>
      <vt:lpstr>Inverse Cipher (복호화)</vt:lpstr>
      <vt:lpstr>Inverse Cipher</vt:lpstr>
      <vt:lpstr>Inverse Cipher Algorithm</vt:lpstr>
      <vt:lpstr>Equivalent Inverse Cipher</vt:lpstr>
      <vt:lpstr>To-Do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여희주</cp:lastModifiedBy>
  <cp:revision>1176</cp:revision>
  <dcterms:created xsi:type="dcterms:W3CDTF">2023-03-06T16:32:37Z</dcterms:created>
  <dcterms:modified xsi:type="dcterms:W3CDTF">2025-05-28T13:56:14Z</dcterms:modified>
</cp:coreProperties>
</file>