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81" r:id="rId4"/>
    <p:sldId id="270" r:id="rId5"/>
    <p:sldId id="272" r:id="rId6"/>
    <p:sldId id="280" r:id="rId7"/>
    <p:sldId id="271" r:id="rId8"/>
    <p:sldId id="273" r:id="rId9"/>
    <p:sldId id="282" r:id="rId10"/>
    <p:sldId id="274" r:id="rId11"/>
    <p:sldId id="275" r:id="rId12"/>
    <p:sldId id="276" r:id="rId13"/>
    <p:sldId id="283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6312"/>
    <a:srgbClr val="0066CC"/>
    <a:srgbClr val="C55A11"/>
    <a:srgbClr val="833C0B"/>
    <a:srgbClr val="F2F7F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81352" autoAdjust="0"/>
  </p:normalViewPr>
  <p:slideViewPr>
    <p:cSldViewPr snapToGrid="0">
      <p:cViewPr varScale="1">
        <p:scale>
          <a:sx n="70" d="100"/>
          <a:sy n="70" d="100"/>
        </p:scale>
        <p:origin x="136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6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583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8C1F-FE6B-45EF-B585-0902C26D0E5F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E66A-22D1-4F83-A2AF-361982848D54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A1A-AACA-43F6-BCEC-C59361F3BE83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CA34-B47D-40C4-ABC0-18B01092FAB2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DC28-4E5F-4ECA-AD29-A1248C380973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83B-4E84-433D-9BAE-CE107EBE2E62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437A-B147-4471-8E40-6B432589D3C0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5CCC-71C9-4199-82A3-82DA01683BD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B19-E858-4833-BEC6-714582D0D01D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35F6-D677-44B8-916C-EEFFAA9B06DB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5196-8C0C-4F72-B77F-1A66668E90D3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671E-E26C-4B33-9818-BCF7D78D5D13}" type="datetime1">
              <a:rPr lang="ko-KR" altLang="en-US" smtClean="0"/>
              <a:t>2025-01-13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907" y="5004758"/>
            <a:ext cx="4789754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</a:rPr>
              <a:t>이성현 전자전기공학부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0752"/>
            <a:ext cx="1189445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SAM Model Architecture(1)  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542952" y="5004758"/>
            <a:ext cx="45719" cy="423276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66D0D8-8115-C8F6-FE86-7218FF4F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0BF1B5-03F9-385D-1733-0CBEE4130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EAFB-3B49-81A3-BD6B-1C76B50B895A}"/>
              </a:ext>
            </a:extLst>
          </p:cNvPr>
          <p:cNvSpPr txBox="1"/>
          <p:nvPr/>
        </p:nvSpPr>
        <p:spPr>
          <a:xfrm>
            <a:off x="336139" y="934518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2.boxes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ED4B5F-9148-D7C9-8823-F7F60B940BB8}"/>
              </a:ext>
            </a:extLst>
          </p:cNvPr>
          <p:cNvSpPr txBox="1"/>
          <p:nvPr/>
        </p:nvSpPr>
        <p:spPr>
          <a:xfrm>
            <a:off x="452284" y="1311734"/>
            <a:ext cx="65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boxes= </a:t>
            </a:r>
            <a:r>
              <a:rPr lang="en-US" altLang="ko-KR" dirty="0" err="1"/>
              <a:t>torch.tensor</a:t>
            </a:r>
            <a:r>
              <a:rPr lang="en-US" altLang="ko-KR" dirty="0"/>
              <a:t>([ [ [10,20,30,40] ] ] 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167A7EB-E4F4-324E-F253-8E10893CF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1744096"/>
            <a:ext cx="5391427" cy="60963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61ED72-5030-CE7A-A40E-A71B96AB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84" y="2353727"/>
            <a:ext cx="5835950" cy="1416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D0388-B750-BCF2-0A51-C52DAF30A833}"/>
              </a:ext>
            </a:extLst>
          </p:cNvPr>
          <p:cNvSpPr txBox="1"/>
          <p:nvPr/>
        </p:nvSpPr>
        <p:spPr>
          <a:xfrm>
            <a:off x="452284" y="3962400"/>
            <a:ext cx="9940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박스 좌표를 두 개의 코너 좌표로 변환합니다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coords.shape</a:t>
            </a:r>
            <a:r>
              <a:rPr lang="ko-KR" altLang="en-US" sz="1400" dirty="0"/>
              <a:t>는 </a:t>
            </a:r>
            <a:r>
              <a:rPr lang="en-US" altLang="ko-KR" sz="1400" dirty="0"/>
              <a:t>(1,2,2) 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5EC8F5F-5169-A378-D32B-B5E6EC8B8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05" y="4292046"/>
            <a:ext cx="2311519" cy="787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F2FA7F-5BFD-6C51-A031-372302127323}"/>
              </a:ext>
            </a:extLst>
          </p:cNvPr>
          <p:cNvSpPr txBox="1"/>
          <p:nvPr/>
        </p:nvSpPr>
        <p:spPr>
          <a:xfrm>
            <a:off x="452284" y="5190913"/>
            <a:ext cx="8839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en-US" altLang="ko-KR" sz="1400" dirty="0" err="1"/>
              <a:t>forward_with_coords</a:t>
            </a:r>
            <a:r>
              <a:rPr lang="en-US" altLang="ko-KR" sz="1400" dirty="0"/>
              <a:t> </a:t>
            </a:r>
            <a:r>
              <a:rPr lang="ko-KR" altLang="en-US" sz="1400" dirty="0"/>
              <a:t>메서드를 호출하여 코너 좌표의 위치 </a:t>
            </a:r>
            <a:r>
              <a:rPr lang="ko-KR" altLang="en-US" sz="1400" dirty="0" err="1"/>
              <a:t>임베딩을</a:t>
            </a:r>
            <a:r>
              <a:rPr lang="ko-KR" altLang="en-US" sz="1400" dirty="0"/>
              <a:t> 생성합니다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corner_embedding.shape</a:t>
            </a:r>
            <a:r>
              <a:rPr lang="ko-KR" altLang="en-US" sz="1400" dirty="0"/>
              <a:t>는 </a:t>
            </a:r>
            <a:r>
              <a:rPr lang="en-US" altLang="ko-KR" sz="1400" dirty="0"/>
              <a:t>(1,2,256)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E1D64-5B65-5FCB-3118-345C27F93058}"/>
              </a:ext>
            </a:extLst>
          </p:cNvPr>
          <p:cNvSpPr txBox="1"/>
          <p:nvPr/>
        </p:nvSpPr>
        <p:spPr>
          <a:xfrm>
            <a:off x="452284" y="5856023"/>
            <a:ext cx="11012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네트워크가 박스의 각 코너 좌표를 구분할 수 있도록 돕기 위해</a:t>
            </a:r>
            <a:r>
              <a:rPr lang="en-US" altLang="ko-KR" sz="1400" dirty="0"/>
              <a:t>, </a:t>
            </a:r>
            <a:r>
              <a:rPr lang="ko-KR" altLang="en-US" sz="1400" dirty="0"/>
              <a:t>각 코너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좌상단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우상단</a:t>
            </a:r>
            <a:r>
              <a:rPr lang="en-US" altLang="ko-KR" sz="1400" dirty="0"/>
              <a:t>)</a:t>
            </a:r>
            <a:r>
              <a:rPr lang="ko-KR" altLang="en-US" sz="1400" dirty="0"/>
              <a:t>에 고유한 가중치 벡터를 더합니다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corner_embedding.shape</a:t>
            </a:r>
            <a:r>
              <a:rPr lang="ko-KR" altLang="en-US" sz="1400" dirty="0"/>
              <a:t>는 </a:t>
            </a:r>
            <a:r>
              <a:rPr lang="en-US" altLang="ko-KR" sz="1400" dirty="0"/>
              <a:t>(1,2,256)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256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BC62B-8E7F-55F2-93CB-D267B0DC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A5279-03CF-05A9-E87D-C42815E7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26F313A-0642-5C21-EFE4-8394A1669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32860"/>
              </p:ext>
            </p:extLst>
          </p:nvPr>
        </p:nvGraphicFramePr>
        <p:xfrm>
          <a:off x="170552" y="1495864"/>
          <a:ext cx="8127999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212905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8061754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52794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코너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534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좌상단</a:t>
                      </a:r>
                      <a:r>
                        <a:rPr lang="ko-KR" altLang="en-US" sz="1400" dirty="0"/>
                        <a:t> 코너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(1,256)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좌상단</a:t>
                      </a:r>
                      <a:r>
                        <a:rPr lang="ko-KR" altLang="en-US" sz="1400" dirty="0"/>
                        <a:t> 위치 </a:t>
                      </a:r>
                      <a:r>
                        <a:rPr lang="ko-KR" altLang="en-US" sz="1400" dirty="0" err="1"/>
                        <a:t>임베딩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29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우하단</a:t>
                      </a:r>
                      <a:r>
                        <a:rPr lang="ko-KR" altLang="en-US" sz="1400" dirty="0"/>
                        <a:t> 코너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(1,256)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우하단</a:t>
                      </a:r>
                      <a:r>
                        <a:rPr lang="ko-KR" altLang="en-US" sz="1400" dirty="0"/>
                        <a:t> 위치 </a:t>
                      </a:r>
                      <a:r>
                        <a:rPr lang="ko-KR" altLang="en-US" sz="1400" dirty="0" err="1"/>
                        <a:t>임베딩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674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285B6F-7D37-08EB-FD42-3D0EE9F304A0}"/>
              </a:ext>
            </a:extLst>
          </p:cNvPr>
          <p:cNvSpPr txBox="1"/>
          <p:nvPr/>
        </p:nvSpPr>
        <p:spPr>
          <a:xfrm>
            <a:off x="170552" y="2896808"/>
            <a:ext cx="846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최종적으로 </a:t>
            </a:r>
            <a:r>
              <a:rPr lang="en-US" altLang="ko-KR" dirty="0"/>
              <a:t>torch.cat</a:t>
            </a:r>
            <a:r>
              <a:rPr lang="ko-KR" altLang="en-US" dirty="0"/>
              <a:t>이후에 </a:t>
            </a:r>
            <a:r>
              <a:rPr lang="en-US" altLang="ko-KR" dirty="0" err="1"/>
              <a:t>sparse_embedding.shape</a:t>
            </a:r>
            <a:r>
              <a:rPr lang="ko-KR" altLang="en-US" dirty="0"/>
              <a:t>는 </a:t>
            </a:r>
            <a:r>
              <a:rPr lang="en-US" altLang="ko-KR" dirty="0"/>
              <a:t>(1,4,256)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63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4C2C-0BB2-7D0A-9978-72A84E94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FA77E-1620-DAE4-1803-D86919D2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A8009-8F48-4177-A5DD-200F8A23423F}"/>
              </a:ext>
            </a:extLst>
          </p:cNvPr>
          <p:cNvSpPr txBox="1"/>
          <p:nvPr/>
        </p:nvSpPr>
        <p:spPr>
          <a:xfrm>
            <a:off x="314632" y="955876"/>
            <a:ext cx="1160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3.mask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B4C97-B9E9-2EDB-FB4E-8AE7CEB85EDD}"/>
              </a:ext>
            </a:extLst>
          </p:cNvPr>
          <p:cNvSpPr txBox="1"/>
          <p:nvPr/>
        </p:nvSpPr>
        <p:spPr>
          <a:xfrm>
            <a:off x="422788" y="1396181"/>
            <a:ext cx="336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mask=</a:t>
            </a:r>
            <a:r>
              <a:rPr lang="en-US" altLang="ko-KR" dirty="0" err="1"/>
              <a:t>torch.rand</a:t>
            </a:r>
            <a:r>
              <a:rPr lang="en-US" altLang="ko-KR" dirty="0"/>
              <a:t>((1,1,64,64))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4D126D1-EC21-C755-43DC-89FCD01B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88" y="1765513"/>
            <a:ext cx="3988005" cy="8636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3065766-BE47-84CE-FA68-040FEC63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88" y="2629157"/>
            <a:ext cx="5524784" cy="1625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A3847-F47F-C3E5-06D3-1EAF22A5E0FE}"/>
              </a:ext>
            </a:extLst>
          </p:cNvPr>
          <p:cNvSpPr txBox="1"/>
          <p:nvPr/>
        </p:nvSpPr>
        <p:spPr>
          <a:xfrm>
            <a:off x="422788" y="4493342"/>
            <a:ext cx="1118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mask_downscaling</a:t>
            </a:r>
            <a:r>
              <a:rPr lang="ko-KR" altLang="en-US" sz="1400" dirty="0"/>
              <a:t>은 입력 마스크 데이터를 차원 축소하여 모델이 사용할 수 있는 </a:t>
            </a:r>
            <a:r>
              <a:rPr lang="ko-KR" altLang="en-US" sz="1400" dirty="0" err="1"/>
              <a:t>저차원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임베딩으로</a:t>
            </a:r>
            <a:r>
              <a:rPr lang="ko-KR" altLang="en-US" sz="1400" dirty="0"/>
              <a:t> 변환하는 과정입니다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마스크 크기를 줄이고 동시에 특징을 추출하여</a:t>
            </a:r>
            <a:r>
              <a:rPr lang="en-US" altLang="ko-KR" sz="1400" dirty="0"/>
              <a:t>, </a:t>
            </a:r>
            <a:r>
              <a:rPr lang="ko-KR" altLang="en-US" sz="1400" dirty="0"/>
              <a:t>최종적으로 모델이 인식할 수 있는 </a:t>
            </a:r>
            <a:r>
              <a:rPr lang="en-US" altLang="ko-KR" sz="1400" dirty="0"/>
              <a:t>(1,256,16,16)</a:t>
            </a:r>
            <a:r>
              <a:rPr lang="ko-KR" altLang="en-US" sz="1400" dirty="0"/>
              <a:t>크기의 </a:t>
            </a:r>
            <a:r>
              <a:rPr lang="en-US" altLang="ko-KR" sz="1400" dirty="0"/>
              <a:t>dense embedding</a:t>
            </a:r>
            <a:r>
              <a:rPr lang="ko-KR" altLang="en-US" sz="1400" dirty="0"/>
              <a:t>을 생성합니다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A40903-5EFC-0866-0E9B-45A9DB8E2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32" y="5030883"/>
            <a:ext cx="3600635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16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0102A-EE0F-1D89-ACB7-3877AB7F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F0DBCF-327D-1DC4-3EC4-47E103A0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E525A0-D209-34A1-FC49-508F7DA3C186}"/>
              </a:ext>
            </a:extLst>
          </p:cNvPr>
          <p:cNvSpPr txBox="1"/>
          <p:nvPr/>
        </p:nvSpPr>
        <p:spPr>
          <a:xfrm>
            <a:off x="652319" y="1380922"/>
            <a:ext cx="88883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image embedding : (1,256,16,16)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Prompt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sparse embedding: (1,4,256)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dense embedding: (1,256,16,16)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F10321-95EC-B2FE-B15B-E93D1A23E5C8}"/>
              </a:ext>
            </a:extLst>
          </p:cNvPr>
          <p:cNvGrpSpPr/>
          <p:nvPr/>
        </p:nvGrpSpPr>
        <p:grpSpPr>
          <a:xfrm>
            <a:off x="6070718" y="1075149"/>
            <a:ext cx="2573548" cy="1484227"/>
            <a:chOff x="-47204" y="294979"/>
            <a:chExt cx="3948091" cy="2276960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C6F370-54AB-892B-6420-FC0C59BEE74A}"/>
                </a:ext>
              </a:extLst>
            </p:cNvPr>
            <p:cNvSpPr/>
            <p:nvPr/>
          </p:nvSpPr>
          <p:spPr>
            <a:xfrm>
              <a:off x="673452" y="8167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2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919EEBD-5DA9-5FD4-2176-5D440E802B88}"/>
                </a:ext>
              </a:extLst>
            </p:cNvPr>
            <p:cNvSpPr/>
            <p:nvPr/>
          </p:nvSpPr>
          <p:spPr>
            <a:xfrm>
              <a:off x="825852" y="9691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6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5B31054-68F2-22B8-D54F-15CF1C24E909}"/>
                </a:ext>
              </a:extLst>
            </p:cNvPr>
            <p:cNvSpPr/>
            <p:nvPr/>
          </p:nvSpPr>
          <p:spPr>
            <a:xfrm>
              <a:off x="978252" y="1121511"/>
              <a:ext cx="1450428" cy="1450428"/>
            </a:xfrm>
            <a:prstGeom prst="rect">
              <a:avLst/>
            </a:prstGeom>
            <a:blipFill dpi="0" rotWithShape="1">
              <a:blip r:embed="rId2">
                <a:duotone>
                  <a:prstClr val="black"/>
                  <a:schemeClr val="accent1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 dirty="0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7460304D-0B1C-F517-1A6D-6FBDE2EE76F7}"/>
                </a:ext>
              </a:extLst>
            </p:cNvPr>
            <p:cNvCxnSpPr>
              <a:cxnSpLocks/>
            </p:cNvCxnSpPr>
            <p:nvPr/>
          </p:nvCxnSpPr>
          <p:spPr>
            <a:xfrm>
              <a:off x="673452" y="596441"/>
              <a:ext cx="14504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D63AD-1935-FA66-A188-BD75D5D2C437}"/>
                </a:ext>
              </a:extLst>
            </p:cNvPr>
            <p:cNvCxnSpPr>
              <a:cxnSpLocks/>
            </p:cNvCxnSpPr>
            <p:nvPr/>
          </p:nvCxnSpPr>
          <p:spPr>
            <a:xfrm>
              <a:off x="455867" y="816711"/>
              <a:ext cx="0" cy="14504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A366145-4D02-D078-40F6-38D3FFF9DD5C}"/>
                </a:ext>
              </a:extLst>
            </p:cNvPr>
            <p:cNvSpPr txBox="1"/>
            <p:nvPr/>
          </p:nvSpPr>
          <p:spPr>
            <a:xfrm>
              <a:off x="1114942" y="294979"/>
              <a:ext cx="830928" cy="38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256</a:t>
              </a:r>
              <a:endParaRPr lang="ko-KR" altLang="en-US" sz="105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3EFF9C-C999-C649-B54E-B23D63CAC74F}"/>
                </a:ext>
              </a:extLst>
            </p:cNvPr>
            <p:cNvSpPr txBox="1"/>
            <p:nvPr/>
          </p:nvSpPr>
          <p:spPr>
            <a:xfrm>
              <a:off x="-47204" y="1367769"/>
              <a:ext cx="751785" cy="38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256</a:t>
              </a:r>
              <a:endParaRPr lang="ko-KR" altLang="en-US" sz="105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959B2F5-D8CE-CA79-72F2-F51A00AF35D3}"/>
                </a:ext>
              </a:extLst>
            </p:cNvPr>
            <p:cNvCxnSpPr>
              <a:cxnSpLocks/>
            </p:cNvCxnSpPr>
            <p:nvPr/>
          </p:nvCxnSpPr>
          <p:spPr>
            <a:xfrm>
              <a:off x="2314478" y="816711"/>
              <a:ext cx="282729" cy="304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D1ABD2F-928D-3AF9-6CA0-725B30A9DF20}"/>
                </a:ext>
              </a:extLst>
            </p:cNvPr>
            <p:cNvSpPr txBox="1"/>
            <p:nvPr/>
          </p:nvSpPr>
          <p:spPr>
            <a:xfrm>
              <a:off x="2384063" y="697071"/>
              <a:ext cx="568256" cy="37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 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6B68CF7-7ED8-3357-79D1-D95C451599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4387" y="1722264"/>
              <a:ext cx="7665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A0DE60AC-5F04-3BB0-2A9A-BFEE688CAE8E}"/>
              </a:ext>
            </a:extLst>
          </p:cNvPr>
          <p:cNvGrpSpPr/>
          <p:nvPr/>
        </p:nvGrpSpPr>
        <p:grpSpPr>
          <a:xfrm>
            <a:off x="8742817" y="1371183"/>
            <a:ext cx="1535034" cy="1025401"/>
            <a:chOff x="9539341" y="5475210"/>
            <a:chExt cx="1535034" cy="1025401"/>
          </a:xfrm>
        </p:grpSpPr>
        <p:sp>
          <p:nvSpPr>
            <p:cNvPr id="25" name="정육면체 24">
              <a:extLst>
                <a:ext uri="{FF2B5EF4-FFF2-40B4-BE49-F238E27FC236}">
                  <a16:creationId xmlns:a16="http://schemas.microsoft.com/office/drawing/2014/main" id="{190D676A-648B-9D3A-0FE9-6ED7CF1EC697}"/>
                </a:ext>
              </a:extLst>
            </p:cNvPr>
            <p:cNvSpPr/>
            <p:nvPr/>
          </p:nvSpPr>
          <p:spPr>
            <a:xfrm>
              <a:off x="9933621" y="5475210"/>
              <a:ext cx="967270" cy="966767"/>
            </a:xfrm>
            <a:prstGeom prst="cube">
              <a:avLst>
                <a:gd name="adj" fmla="val 622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4A24F64E-2349-DE00-B6A0-A20DBEF2CEF5}"/>
                </a:ext>
              </a:extLst>
            </p:cNvPr>
            <p:cNvGrpSpPr/>
            <p:nvPr/>
          </p:nvGrpSpPr>
          <p:grpSpPr>
            <a:xfrm>
              <a:off x="9539341" y="5706372"/>
              <a:ext cx="1535034" cy="794239"/>
              <a:chOff x="2961409" y="1547186"/>
              <a:chExt cx="2059021" cy="1065355"/>
            </a:xfrm>
          </p:grpSpPr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90319178-D985-9CBC-B53C-C66C42470C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474" y="1881784"/>
                <a:ext cx="5415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36006C5A-2DF5-AE6A-6A4A-B059F28B97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875" y="2065648"/>
                <a:ext cx="0" cy="4496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015890-EF75-F445-50B4-7038490148B9}"/>
                  </a:ext>
                </a:extLst>
              </p:cNvPr>
              <p:cNvSpPr txBox="1"/>
              <p:nvPr/>
            </p:nvSpPr>
            <p:spPr>
              <a:xfrm>
                <a:off x="3502683" y="1547186"/>
                <a:ext cx="588524" cy="37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16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B8585F-7F54-4354-326B-14756CC94134}"/>
                  </a:ext>
                </a:extLst>
              </p:cNvPr>
              <p:cNvSpPr txBox="1"/>
              <p:nvPr/>
            </p:nvSpPr>
            <p:spPr>
              <a:xfrm>
                <a:off x="2961409" y="2065649"/>
                <a:ext cx="568256" cy="37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16</a:t>
                </a:r>
              </a:p>
            </p:txBody>
          </p:sp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73B8D001-2BC7-21C5-9D17-5AB72737D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8760" y="1817555"/>
                <a:ext cx="794632" cy="7949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731FDA9-711B-94A9-80AF-1E57BF0710D8}"/>
                  </a:ext>
                </a:extLst>
              </p:cNvPr>
              <p:cNvSpPr txBox="1"/>
              <p:nvPr/>
            </p:nvSpPr>
            <p:spPr>
              <a:xfrm>
                <a:off x="4452174" y="2039591"/>
                <a:ext cx="568256" cy="350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256</a:t>
                </a:r>
              </a:p>
            </p:txBody>
          </p: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437D886-DFF6-2CAC-5B25-7952F3220B39}"/>
              </a:ext>
            </a:extLst>
          </p:cNvPr>
          <p:cNvSpPr txBox="1"/>
          <p:nvPr/>
        </p:nvSpPr>
        <p:spPr>
          <a:xfrm>
            <a:off x="6183882" y="391295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 ((</a:t>
            </a:r>
            <a:r>
              <a:rPr lang="en-US" altLang="ko-KR" dirty="0" err="1"/>
              <a:t>a,b</a:t>
            </a:r>
            <a:r>
              <a:rPr lang="en-US" altLang="ko-KR" dirty="0"/>
              <a:t>),(</a:t>
            </a:r>
            <a:r>
              <a:rPr lang="en-US" altLang="ko-KR" dirty="0" err="1"/>
              <a:t>c,d</a:t>
            </a:r>
            <a:r>
              <a:rPr lang="en-US" altLang="ko-KR" dirty="0"/>
              <a:t>))</a:t>
            </a:r>
          </a:p>
        </p:txBody>
      </p:sp>
      <p:sp>
        <p:nvSpPr>
          <p:cNvPr id="34" name="왼쪽 중괄호 33">
            <a:extLst>
              <a:ext uri="{FF2B5EF4-FFF2-40B4-BE49-F238E27FC236}">
                <a16:creationId xmlns:a16="http://schemas.microsoft.com/office/drawing/2014/main" id="{C1301D79-39A9-C93A-0C14-51542F08089C}"/>
              </a:ext>
            </a:extLst>
          </p:cNvPr>
          <p:cNvSpPr/>
          <p:nvPr/>
        </p:nvSpPr>
        <p:spPr>
          <a:xfrm rot="10800000">
            <a:off x="8048887" y="3469387"/>
            <a:ext cx="130745" cy="1297592"/>
          </a:xfrm>
          <a:prstGeom prst="leftBrace">
            <a:avLst>
              <a:gd name="adj1" fmla="val 27941"/>
              <a:gd name="adj2" fmla="val 509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709F78-CD4C-3449-5621-5BE3A5221DAE}"/>
              </a:ext>
            </a:extLst>
          </p:cNvPr>
          <p:cNvSpPr txBox="1"/>
          <p:nvPr/>
        </p:nvSpPr>
        <p:spPr>
          <a:xfrm>
            <a:off x="6186434" y="3452277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Point 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A20BC9-C661-A46C-D049-8431E0BACAED}"/>
              </a:ext>
            </a:extLst>
          </p:cNvPr>
          <p:cNvSpPr txBox="1"/>
          <p:nvPr/>
        </p:nvSpPr>
        <p:spPr>
          <a:xfrm>
            <a:off x="6169784" y="4344657"/>
            <a:ext cx="60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Text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5F3C8AB-B21C-137A-73B9-32AFD09772E7}"/>
              </a:ext>
            </a:extLst>
          </p:cNvPr>
          <p:cNvCxnSpPr>
            <a:cxnSpLocks/>
          </p:cNvCxnSpPr>
          <p:nvPr/>
        </p:nvCxnSpPr>
        <p:spPr>
          <a:xfrm>
            <a:off x="8234861" y="4099199"/>
            <a:ext cx="4996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BE37FBC-F68E-CAA4-419E-263C96567063}"/>
              </a:ext>
            </a:extLst>
          </p:cNvPr>
          <p:cNvSpPr/>
          <p:nvPr/>
        </p:nvSpPr>
        <p:spPr>
          <a:xfrm>
            <a:off x="9146346" y="3916636"/>
            <a:ext cx="1227950" cy="3651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C86DDC5-9084-B75B-566C-B637CFACB664}"/>
              </a:ext>
            </a:extLst>
          </p:cNvPr>
          <p:cNvCxnSpPr>
            <a:cxnSpLocks/>
          </p:cNvCxnSpPr>
          <p:nvPr/>
        </p:nvCxnSpPr>
        <p:spPr>
          <a:xfrm flipH="1">
            <a:off x="9135093" y="3848281"/>
            <a:ext cx="1227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6800F0-4101-5A04-93ED-F2ADD0D297CF}"/>
              </a:ext>
            </a:extLst>
          </p:cNvPr>
          <p:cNvSpPr txBox="1"/>
          <p:nvPr/>
        </p:nvSpPr>
        <p:spPr>
          <a:xfrm>
            <a:off x="9540947" y="3589309"/>
            <a:ext cx="423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256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69F693-21A2-A9EA-A658-C7B78566195D}"/>
              </a:ext>
            </a:extLst>
          </p:cNvPr>
          <p:cNvSpPr txBox="1"/>
          <p:nvPr/>
        </p:nvSpPr>
        <p:spPr>
          <a:xfrm>
            <a:off x="8831770" y="3958677"/>
            <a:ext cx="4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</a:t>
            </a:r>
          </a:p>
          <a:p>
            <a:endParaRPr lang="en-US" altLang="ko-KR" sz="1200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A704D77A-CD13-0B36-B6B3-ADC113F279CE}"/>
              </a:ext>
            </a:extLst>
          </p:cNvPr>
          <p:cNvCxnSpPr>
            <a:cxnSpLocks/>
          </p:cNvCxnSpPr>
          <p:nvPr/>
        </p:nvCxnSpPr>
        <p:spPr>
          <a:xfrm>
            <a:off x="9066601" y="3908942"/>
            <a:ext cx="7866" cy="372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7FEA6A1-FDE1-B145-3EE7-2CC53CB87385}"/>
              </a:ext>
            </a:extLst>
          </p:cNvPr>
          <p:cNvSpPr txBox="1"/>
          <p:nvPr/>
        </p:nvSpPr>
        <p:spPr>
          <a:xfrm>
            <a:off x="6181270" y="52246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Mask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C097E3E-F66E-4C1A-32CD-2C45DD0CF040}"/>
              </a:ext>
            </a:extLst>
          </p:cNvPr>
          <p:cNvSpPr/>
          <p:nvPr/>
        </p:nvSpPr>
        <p:spPr>
          <a:xfrm>
            <a:off x="6758410" y="5552404"/>
            <a:ext cx="945456" cy="945456"/>
          </a:xfrm>
          <a:prstGeom prst="rect">
            <a:avLst/>
          </a:prstGeom>
          <a:blipFill dpi="0" rotWithShape="1">
            <a:blip r:embed="rId3">
              <a:grayscl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aintStrokes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272329A-79FE-7889-893D-B6D3B6155A98}"/>
              </a:ext>
            </a:extLst>
          </p:cNvPr>
          <p:cNvGrpSpPr/>
          <p:nvPr/>
        </p:nvGrpSpPr>
        <p:grpSpPr>
          <a:xfrm>
            <a:off x="8817583" y="5550349"/>
            <a:ext cx="1535034" cy="1025401"/>
            <a:chOff x="9539341" y="5475210"/>
            <a:chExt cx="1535034" cy="1025401"/>
          </a:xfrm>
        </p:grpSpPr>
        <p:sp>
          <p:nvSpPr>
            <p:cNvPr id="59" name="정육면체 58">
              <a:extLst>
                <a:ext uri="{FF2B5EF4-FFF2-40B4-BE49-F238E27FC236}">
                  <a16:creationId xmlns:a16="http://schemas.microsoft.com/office/drawing/2014/main" id="{DE25718B-6061-6637-F9C4-8D787860A8EF}"/>
                </a:ext>
              </a:extLst>
            </p:cNvPr>
            <p:cNvSpPr/>
            <p:nvPr/>
          </p:nvSpPr>
          <p:spPr>
            <a:xfrm>
              <a:off x="9933621" y="5475210"/>
              <a:ext cx="967270" cy="966767"/>
            </a:xfrm>
            <a:prstGeom prst="cube">
              <a:avLst>
                <a:gd name="adj" fmla="val 62239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C4FAFBD-0E55-7AB2-B7C6-E05C4198F32B}"/>
                </a:ext>
              </a:extLst>
            </p:cNvPr>
            <p:cNvGrpSpPr/>
            <p:nvPr/>
          </p:nvGrpSpPr>
          <p:grpSpPr>
            <a:xfrm>
              <a:off x="9539341" y="5706372"/>
              <a:ext cx="1535034" cy="794239"/>
              <a:chOff x="2961409" y="1547186"/>
              <a:chExt cx="2059021" cy="1065355"/>
            </a:xfrm>
          </p:grpSpPr>
          <p:cxnSp>
            <p:nvCxnSpPr>
              <p:cNvPr id="61" name="직선 화살표 연결선 60">
                <a:extLst>
                  <a:ext uri="{FF2B5EF4-FFF2-40B4-BE49-F238E27FC236}">
                    <a16:creationId xmlns:a16="http://schemas.microsoft.com/office/drawing/2014/main" id="{2E301D78-6F0D-9A33-524E-52795604C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474" y="1881784"/>
                <a:ext cx="541512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47B0BFC9-3480-425C-2AAA-5FBA0D736C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0875" y="2065648"/>
                <a:ext cx="0" cy="44968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2087398-E494-1C7C-45B6-59A550CADCAB}"/>
                  </a:ext>
                </a:extLst>
              </p:cNvPr>
              <p:cNvSpPr txBox="1"/>
              <p:nvPr/>
            </p:nvSpPr>
            <p:spPr>
              <a:xfrm>
                <a:off x="3502683" y="1547186"/>
                <a:ext cx="588524" cy="37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16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C87AA51-78B8-E5C8-F5EC-1FC9F053E396}"/>
                  </a:ext>
                </a:extLst>
              </p:cNvPr>
              <p:cNvSpPr txBox="1"/>
              <p:nvPr/>
            </p:nvSpPr>
            <p:spPr>
              <a:xfrm>
                <a:off x="2961409" y="2065649"/>
                <a:ext cx="568256" cy="37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16</a:t>
                </a:r>
              </a:p>
            </p:txBody>
          </p: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2BC6B8F5-FB7F-3BD1-F058-82CBDC1408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48760" y="1817555"/>
                <a:ext cx="794632" cy="79498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D7F54AA-07A7-A1B7-3469-8332F41E8998}"/>
                  </a:ext>
                </a:extLst>
              </p:cNvPr>
              <p:cNvSpPr txBox="1"/>
              <p:nvPr/>
            </p:nvSpPr>
            <p:spPr>
              <a:xfrm>
                <a:off x="4452174" y="2039591"/>
                <a:ext cx="568256" cy="350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256</a:t>
                </a:r>
              </a:p>
            </p:txBody>
          </p:sp>
        </p:grp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41F2416-E203-1220-E031-6AE1BEBF881E}"/>
              </a:ext>
            </a:extLst>
          </p:cNvPr>
          <p:cNvCxnSpPr>
            <a:cxnSpLocks/>
          </p:cNvCxnSpPr>
          <p:nvPr/>
        </p:nvCxnSpPr>
        <p:spPr>
          <a:xfrm>
            <a:off x="8243177" y="5906798"/>
            <a:ext cx="4996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64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F2294-B8D6-E0CF-094F-33C6141A8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BE3DD-1879-5026-A852-283987409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Mask decoder </a:t>
            </a:r>
            <a:r>
              <a:rPr lang="ko-KR" altLang="en-US" dirty="0"/>
              <a:t>분석</a:t>
            </a:r>
            <a:endParaRPr lang="en-US" altLang="ko-KR" dirty="0"/>
          </a:p>
          <a:p>
            <a:pPr lvl="1"/>
            <a:r>
              <a:rPr lang="en-US" altLang="ko-KR" dirty="0"/>
              <a:t>Image embedding</a:t>
            </a:r>
            <a:r>
              <a:rPr lang="ko-KR" altLang="en-US" dirty="0"/>
              <a:t>과 </a:t>
            </a:r>
            <a:r>
              <a:rPr lang="en-US" altLang="ko-KR" dirty="0"/>
              <a:t>sparse embedding </a:t>
            </a:r>
            <a:r>
              <a:rPr lang="ko-KR" altLang="en-US" dirty="0"/>
              <a:t>어떻게 </a:t>
            </a:r>
            <a:r>
              <a:rPr lang="en-US" altLang="ko-KR" dirty="0"/>
              <a:t>cross attention </a:t>
            </a:r>
            <a:r>
              <a:rPr lang="ko-KR" altLang="en-US" dirty="0"/>
              <a:t>진행되는지 분석하겠습니다</a:t>
            </a:r>
            <a:r>
              <a:rPr lang="en-US" altLang="ko-KR"/>
              <a:t>.</a:t>
            </a:r>
            <a:endParaRPr lang="en-US" altLang="ko-KR" dirty="0"/>
          </a:p>
          <a:p>
            <a:pPr lvl="1"/>
            <a:r>
              <a:rPr lang="en-US" altLang="ko-KR" dirty="0"/>
              <a:t>Mask</a:t>
            </a:r>
            <a:r>
              <a:rPr lang="ko-KR" altLang="en-US" dirty="0"/>
              <a:t>과 </a:t>
            </a:r>
            <a:r>
              <a:rPr lang="en-US" altLang="ko-KR" dirty="0"/>
              <a:t>IOU scores </a:t>
            </a:r>
            <a:r>
              <a:rPr lang="ko-KR" altLang="en-US" dirty="0"/>
              <a:t>어떻게 생성되는지 분석하겠습니다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DB164-D05A-01EF-414F-9F66A6F1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2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E095A-6EF0-8E37-28CD-ECF2EB97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E2872-F2FF-AC84-BA75-82A9CF1C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Image encoder</a:t>
            </a:r>
          </a:p>
          <a:p>
            <a:r>
              <a:rPr lang="en-US" altLang="ko-KR" dirty="0"/>
              <a:t>Prompt encoder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5DF7D8-65ED-DD8C-B15A-E57E31C1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434E13-BC46-B05B-967C-378D80377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2" y="2820595"/>
            <a:ext cx="4546281" cy="3446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35B9DE-1AD0-07C2-DCBB-FD4AD5C29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524" y="3637936"/>
            <a:ext cx="7340476" cy="212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779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80584-F5BE-B7D3-BE55-F63F66F8D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1E9D2-A21F-20E5-A2DB-030AD6C7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Image encoder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6F082-01F4-5891-E968-BE4342FB2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66867"/>
            <a:ext cx="10515600" cy="120940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SAM</a:t>
            </a:r>
            <a:r>
              <a:rPr lang="ko-KR" altLang="en-US" sz="1800" dirty="0"/>
              <a:t>의 </a:t>
            </a:r>
            <a:r>
              <a:rPr lang="en-US" altLang="ko-KR" sz="1800" dirty="0"/>
              <a:t>Image</a:t>
            </a:r>
            <a:r>
              <a:rPr lang="ko-KR" altLang="en-US" sz="1800" dirty="0"/>
              <a:t> </a:t>
            </a:r>
            <a:r>
              <a:rPr lang="en-US" altLang="ko-KR" sz="1800" dirty="0"/>
              <a:t>Encoder</a:t>
            </a:r>
            <a:r>
              <a:rPr lang="ko-KR" altLang="en-US" sz="1800" dirty="0"/>
              <a:t>는 </a:t>
            </a:r>
            <a:r>
              <a:rPr lang="en-US" altLang="ko-KR" sz="1800" dirty="0"/>
              <a:t>Vision Transformer(</a:t>
            </a:r>
            <a:r>
              <a:rPr lang="en-US" altLang="ko-KR" sz="1800" dirty="0" err="1"/>
              <a:t>ViT</a:t>
            </a:r>
            <a:r>
              <a:rPr lang="en-US" altLang="ko-KR" sz="1800" dirty="0"/>
              <a:t>) </a:t>
            </a:r>
            <a:r>
              <a:rPr lang="ko-KR" altLang="en-US" sz="1800" dirty="0"/>
              <a:t>구조를 사용합니다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 err="1"/>
              <a:t>ViT</a:t>
            </a:r>
            <a:r>
              <a:rPr lang="ko-KR" altLang="en-US" sz="1800" dirty="0"/>
              <a:t>는 하나의 이미지를 여러 개의 </a:t>
            </a:r>
            <a:r>
              <a:rPr lang="en-US" altLang="ko-KR" sz="1800" dirty="0"/>
              <a:t>patch</a:t>
            </a:r>
            <a:r>
              <a:rPr lang="ko-KR" altLang="en-US" sz="1800" dirty="0"/>
              <a:t>로 나눕니다</a:t>
            </a:r>
            <a:r>
              <a:rPr lang="en-US" altLang="ko-KR" sz="1800" dirty="0"/>
              <a:t>. Patch</a:t>
            </a:r>
            <a:r>
              <a:rPr lang="ko-KR" altLang="en-US" sz="1800" dirty="0"/>
              <a:t>는 </a:t>
            </a:r>
            <a:r>
              <a:rPr lang="en-US" altLang="ko-KR" sz="1800" dirty="0"/>
              <a:t>Transformer</a:t>
            </a:r>
            <a:r>
              <a:rPr lang="ko-KR" altLang="en-US" sz="1800" dirty="0"/>
              <a:t>의 토큰과 같습니다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C37B5-652F-85EA-3BF4-9D95D3AC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8C72AE-723A-CACD-B95E-461F4311FB9A}"/>
              </a:ext>
            </a:extLst>
          </p:cNvPr>
          <p:cNvSpPr txBox="1"/>
          <p:nvPr/>
        </p:nvSpPr>
        <p:spPr>
          <a:xfrm>
            <a:off x="671209" y="2116085"/>
            <a:ext cx="259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Patch Embedding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136FC-2B3F-2C00-59DB-6EFB8127AA76}"/>
              </a:ext>
            </a:extLst>
          </p:cNvPr>
          <p:cNvSpPr txBox="1"/>
          <p:nvPr/>
        </p:nvSpPr>
        <p:spPr>
          <a:xfrm>
            <a:off x="671209" y="2612215"/>
            <a:ext cx="10225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확실한 이해를 위해서 예시로 </a:t>
            </a:r>
            <a:r>
              <a:rPr lang="en-US" altLang="ko-KR" dirty="0"/>
              <a:t>image x</a:t>
            </a:r>
            <a:r>
              <a:rPr lang="ko-KR" altLang="en-US" dirty="0"/>
              <a:t>를 </a:t>
            </a:r>
            <a:r>
              <a:rPr lang="en-US" altLang="ko-KR" dirty="0"/>
              <a:t>image encoder</a:t>
            </a:r>
            <a:r>
              <a:rPr lang="ko-KR" altLang="en-US" dirty="0"/>
              <a:t>에 </a:t>
            </a:r>
            <a:r>
              <a:rPr lang="en-US" altLang="ko-KR" dirty="0"/>
              <a:t>input</a:t>
            </a:r>
            <a:r>
              <a:rPr lang="ko-KR" altLang="en-US" dirty="0"/>
              <a:t>으로 해서 데이터가 어떠한 형태로 변화해 가는지 살펴보겠습니다</a:t>
            </a:r>
            <a:r>
              <a:rPr lang="en-US" altLang="ko-KR" dirty="0"/>
              <a:t>. x</a:t>
            </a:r>
            <a:r>
              <a:rPr lang="ko-KR" altLang="en-US" dirty="0"/>
              <a:t>의 크기가 </a:t>
            </a:r>
            <a:r>
              <a:rPr lang="en-US" altLang="ko-KR" dirty="0"/>
              <a:t>(1,3,256,256)</a:t>
            </a:r>
            <a:r>
              <a:rPr lang="ko-KR" altLang="en-US" dirty="0"/>
              <a:t>이라고 가정합니다</a:t>
            </a:r>
            <a:r>
              <a:rPr lang="en-US" altLang="ko-KR" dirty="0"/>
              <a:t>. (B C H W)</a:t>
            </a:r>
            <a:r>
              <a:rPr lang="ko-KR" altLang="en-US" dirty="0"/>
              <a:t>를 의미 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38955A76-11AA-4BA8-F72C-F8C727A3BC32}"/>
              </a:ext>
            </a:extLst>
          </p:cNvPr>
          <p:cNvSpPr/>
          <p:nvPr/>
        </p:nvSpPr>
        <p:spPr>
          <a:xfrm>
            <a:off x="6932241" y="3960512"/>
            <a:ext cx="1831572" cy="1830621"/>
          </a:xfrm>
          <a:prstGeom prst="cube">
            <a:avLst>
              <a:gd name="adj" fmla="val 7329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47B2CB-EF4E-C825-644C-04C8FE00E916}"/>
              </a:ext>
            </a:extLst>
          </p:cNvPr>
          <p:cNvSpPr/>
          <p:nvPr/>
        </p:nvSpPr>
        <p:spPr>
          <a:xfrm>
            <a:off x="3457903" y="4340705"/>
            <a:ext cx="1450428" cy="1450428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2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0C83AB-1326-DD93-1460-D42332E5B93F}"/>
              </a:ext>
            </a:extLst>
          </p:cNvPr>
          <p:cNvSpPr/>
          <p:nvPr/>
        </p:nvSpPr>
        <p:spPr>
          <a:xfrm>
            <a:off x="3610303" y="4493105"/>
            <a:ext cx="1450428" cy="1450428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6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77A0D4-49F8-CF7B-BDCB-7E993376B3C8}"/>
              </a:ext>
            </a:extLst>
          </p:cNvPr>
          <p:cNvSpPr/>
          <p:nvPr/>
        </p:nvSpPr>
        <p:spPr>
          <a:xfrm>
            <a:off x="3762703" y="4645505"/>
            <a:ext cx="1450428" cy="1450428"/>
          </a:xfrm>
          <a:prstGeom prst="rect">
            <a:avLst/>
          </a:prstGeom>
          <a:blipFill dpi="0" rotWithShape="1">
            <a:blip r:embed="rId2">
              <a:duotone>
                <a:prstClr val="black"/>
                <a:schemeClr val="accent1">
                  <a:lumMod val="20000"/>
                  <a:lumOff val="8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81B7A8F-630E-B4F6-69A5-BE3EEC3104B3}"/>
              </a:ext>
            </a:extLst>
          </p:cNvPr>
          <p:cNvCxnSpPr>
            <a:cxnSpLocks/>
          </p:cNvCxnSpPr>
          <p:nvPr/>
        </p:nvCxnSpPr>
        <p:spPr>
          <a:xfrm>
            <a:off x="3457903" y="4120435"/>
            <a:ext cx="14504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97BA3C6-E2F2-978E-7E84-F1A62AC297AA}"/>
              </a:ext>
            </a:extLst>
          </p:cNvPr>
          <p:cNvCxnSpPr>
            <a:cxnSpLocks/>
          </p:cNvCxnSpPr>
          <p:nvPr/>
        </p:nvCxnSpPr>
        <p:spPr>
          <a:xfrm>
            <a:off x="3240318" y="4340705"/>
            <a:ext cx="0" cy="1450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A62B53-31DA-9940-1A8D-B0D823374634}"/>
              </a:ext>
            </a:extLst>
          </p:cNvPr>
          <p:cNvSpPr txBox="1"/>
          <p:nvPr/>
        </p:nvSpPr>
        <p:spPr>
          <a:xfrm>
            <a:off x="3899394" y="3818973"/>
            <a:ext cx="58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256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112EFA-7E52-F3CD-901E-D87E12464D0A}"/>
              </a:ext>
            </a:extLst>
          </p:cNvPr>
          <p:cNvSpPr txBox="1"/>
          <p:nvPr/>
        </p:nvSpPr>
        <p:spPr>
          <a:xfrm>
            <a:off x="2737247" y="4891763"/>
            <a:ext cx="5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256</a:t>
            </a:r>
            <a:endParaRPr lang="ko-KR" altLang="en-US" sz="16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0DB034D-1D47-9CB3-CBC4-305EA23ACD76}"/>
              </a:ext>
            </a:extLst>
          </p:cNvPr>
          <p:cNvCxnSpPr>
            <a:cxnSpLocks/>
          </p:cNvCxnSpPr>
          <p:nvPr/>
        </p:nvCxnSpPr>
        <p:spPr>
          <a:xfrm>
            <a:off x="6911569" y="5158317"/>
            <a:ext cx="5415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F1F69AD-F552-1E07-1949-D88BC302FA67}"/>
              </a:ext>
            </a:extLst>
          </p:cNvPr>
          <p:cNvCxnSpPr>
            <a:cxnSpLocks/>
          </p:cNvCxnSpPr>
          <p:nvPr/>
        </p:nvCxnSpPr>
        <p:spPr>
          <a:xfrm>
            <a:off x="6810970" y="5342181"/>
            <a:ext cx="0" cy="449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7429D13-A61C-609F-CB15-656B488F7BDB}"/>
              </a:ext>
            </a:extLst>
          </p:cNvPr>
          <p:cNvSpPr txBox="1"/>
          <p:nvPr/>
        </p:nvSpPr>
        <p:spPr>
          <a:xfrm>
            <a:off x="6942779" y="4823719"/>
            <a:ext cx="588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5F5B18-CE91-64EB-3A87-3436252D4245}"/>
              </a:ext>
            </a:extLst>
          </p:cNvPr>
          <p:cNvSpPr txBox="1"/>
          <p:nvPr/>
        </p:nvSpPr>
        <p:spPr>
          <a:xfrm>
            <a:off x="6401504" y="5342181"/>
            <a:ext cx="568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16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25BD594-A5C5-326F-2BC5-C83BFA3A8278}"/>
              </a:ext>
            </a:extLst>
          </p:cNvPr>
          <p:cNvCxnSpPr>
            <a:cxnSpLocks/>
          </p:cNvCxnSpPr>
          <p:nvPr/>
        </p:nvCxnSpPr>
        <p:spPr>
          <a:xfrm flipH="1">
            <a:off x="7557725" y="4493106"/>
            <a:ext cx="1297450" cy="1298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9486CE-C705-7FF0-CEC2-679497215625}"/>
              </a:ext>
            </a:extLst>
          </p:cNvPr>
          <p:cNvSpPr txBox="1"/>
          <p:nvPr/>
        </p:nvSpPr>
        <p:spPr>
          <a:xfrm>
            <a:off x="8184397" y="5076430"/>
            <a:ext cx="5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768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4E5950-636D-AB1B-ECB5-32A3847238C9}"/>
              </a:ext>
            </a:extLst>
          </p:cNvPr>
          <p:cNvCxnSpPr>
            <a:cxnSpLocks/>
          </p:cNvCxnSpPr>
          <p:nvPr/>
        </p:nvCxnSpPr>
        <p:spPr>
          <a:xfrm>
            <a:off x="5098929" y="4340705"/>
            <a:ext cx="282729" cy="304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F2E086-6199-0D2A-3576-07B5F2022775}"/>
              </a:ext>
            </a:extLst>
          </p:cNvPr>
          <p:cNvSpPr txBox="1"/>
          <p:nvPr/>
        </p:nvSpPr>
        <p:spPr>
          <a:xfrm>
            <a:off x="5182001" y="4261528"/>
            <a:ext cx="568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514E4C-EFC6-C52F-0E54-376307ED16E4}"/>
              </a:ext>
            </a:extLst>
          </p:cNvPr>
          <p:cNvSpPr txBox="1"/>
          <p:nvPr/>
        </p:nvSpPr>
        <p:spPr>
          <a:xfrm>
            <a:off x="6932240" y="6023257"/>
            <a:ext cx="227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한 이미지 당 패치 수</a:t>
            </a:r>
            <a:endParaRPr lang="en-US" altLang="ko-KR" sz="1400" dirty="0"/>
          </a:p>
          <a:p>
            <a:r>
              <a:rPr lang="en-US" altLang="ko-KR" sz="1400" dirty="0"/>
              <a:t>16*16=256</a:t>
            </a:r>
            <a:r>
              <a:rPr lang="ko-KR" altLang="en-US" sz="1400" dirty="0"/>
              <a:t> </a:t>
            </a:r>
            <a:endParaRPr lang="en-US" altLang="ko-KR" sz="14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3CF6B1A-355A-1D98-5A3E-7107C434A433}"/>
              </a:ext>
            </a:extLst>
          </p:cNvPr>
          <p:cNvCxnSpPr>
            <a:cxnSpLocks/>
          </p:cNvCxnSpPr>
          <p:nvPr/>
        </p:nvCxnSpPr>
        <p:spPr>
          <a:xfrm>
            <a:off x="5750257" y="5246258"/>
            <a:ext cx="6448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F6E5AEA-2486-58A9-11B7-6842F5DF5DE1}"/>
              </a:ext>
            </a:extLst>
          </p:cNvPr>
          <p:cNvSpPr txBox="1"/>
          <p:nvPr/>
        </p:nvSpPr>
        <p:spPr>
          <a:xfrm>
            <a:off x="5783905" y="4880363"/>
            <a:ext cx="499640" cy="2535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050" dirty="0"/>
              <a:t>conv</a:t>
            </a:r>
            <a:endParaRPr lang="ko-KR" altLang="en-US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69B49-82D4-0461-40D8-175988F7B849}"/>
              </a:ext>
            </a:extLst>
          </p:cNvPr>
          <p:cNvSpPr txBox="1"/>
          <p:nvPr/>
        </p:nvSpPr>
        <p:spPr>
          <a:xfrm>
            <a:off x="5514215" y="3636795"/>
            <a:ext cx="15950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nn.Conv2D</a:t>
            </a:r>
          </a:p>
          <a:p>
            <a:r>
              <a:rPr lang="en-US" altLang="ko-KR" sz="1200" dirty="0" err="1"/>
              <a:t>channel_in</a:t>
            </a:r>
            <a:r>
              <a:rPr lang="en-US" altLang="ko-KR" sz="1200" dirty="0"/>
              <a:t>=3</a:t>
            </a:r>
          </a:p>
          <a:p>
            <a:r>
              <a:rPr lang="en-US" altLang="ko-KR" sz="1200" dirty="0" err="1"/>
              <a:t>channel_out</a:t>
            </a:r>
            <a:r>
              <a:rPr lang="en-US" altLang="ko-KR" sz="1200" dirty="0"/>
              <a:t>=768</a:t>
            </a:r>
          </a:p>
          <a:p>
            <a:r>
              <a:rPr lang="en-US" altLang="ko-KR" sz="1200" dirty="0" err="1"/>
              <a:t>kernel_size</a:t>
            </a:r>
            <a:r>
              <a:rPr lang="en-US" altLang="ko-KR" sz="1200" dirty="0"/>
              <a:t>=(16,16)</a:t>
            </a:r>
          </a:p>
          <a:p>
            <a:r>
              <a:rPr lang="en-US" altLang="ko-KR" sz="1200" dirty="0"/>
              <a:t>stride=(16,16)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9080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E313C-6A09-9E24-31DF-C66ED5447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Image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D0F8BF-5EC9-E4DC-0A56-577681C9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576BC9-5953-76D2-6637-EDDC135B081C}"/>
              </a:ext>
            </a:extLst>
          </p:cNvPr>
          <p:cNvSpPr txBox="1"/>
          <p:nvPr/>
        </p:nvSpPr>
        <p:spPr>
          <a:xfrm>
            <a:off x="253689" y="899812"/>
            <a:ext cx="4056434" cy="37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Multi</a:t>
            </a:r>
            <a:r>
              <a:rPr lang="ko-KR" altLang="en-US" dirty="0"/>
              <a:t> </a:t>
            </a:r>
            <a:r>
              <a:rPr lang="en-US" altLang="ko-KR" dirty="0"/>
              <a:t>head</a:t>
            </a:r>
            <a:r>
              <a:rPr lang="ko-KR" altLang="en-US" dirty="0"/>
              <a:t> </a:t>
            </a:r>
            <a:r>
              <a:rPr lang="en-US" altLang="ko-KR" dirty="0"/>
              <a:t>Attention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4FEC1B-E05F-92CF-EBEB-5853AB9D2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439" y="2236416"/>
            <a:ext cx="1819504" cy="3749539"/>
          </a:xfrm>
          <a:prstGeom prst="rect">
            <a:avLst/>
          </a:prstGeom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3F28D7F0-5D5C-CE41-C078-B9C2A465C5D1}"/>
              </a:ext>
            </a:extLst>
          </p:cNvPr>
          <p:cNvGrpSpPr/>
          <p:nvPr/>
        </p:nvGrpSpPr>
        <p:grpSpPr>
          <a:xfrm>
            <a:off x="3590725" y="1230553"/>
            <a:ext cx="2295725" cy="942367"/>
            <a:chOff x="3181150" y="1400783"/>
            <a:chExt cx="3079560" cy="132863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5C1873A-E7E9-A1F1-0D3C-69A0CFFEA6E3}"/>
                </a:ext>
              </a:extLst>
            </p:cNvPr>
            <p:cNvSpPr/>
            <p:nvPr/>
          </p:nvSpPr>
          <p:spPr>
            <a:xfrm>
              <a:off x="318115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3947B08-618E-F51D-B7BA-B16E19C17B13}"/>
                </a:ext>
              </a:extLst>
            </p:cNvPr>
            <p:cNvSpPr/>
            <p:nvPr/>
          </p:nvSpPr>
          <p:spPr>
            <a:xfrm>
              <a:off x="334586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99E215A-D623-8717-9B23-2DABE45B1184}"/>
                </a:ext>
              </a:extLst>
            </p:cNvPr>
            <p:cNvSpPr/>
            <p:nvPr/>
          </p:nvSpPr>
          <p:spPr>
            <a:xfrm>
              <a:off x="351057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5F894F6-2351-4655-EB1D-6190C62775DD}"/>
                </a:ext>
              </a:extLst>
            </p:cNvPr>
            <p:cNvSpPr/>
            <p:nvPr/>
          </p:nvSpPr>
          <p:spPr>
            <a:xfrm>
              <a:off x="367528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FEA6CA6-1E3D-D645-704B-66E67F3B766D}"/>
                </a:ext>
              </a:extLst>
            </p:cNvPr>
            <p:cNvSpPr/>
            <p:nvPr/>
          </p:nvSpPr>
          <p:spPr>
            <a:xfrm>
              <a:off x="383999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DA7BE08-C602-0C58-0C7A-83B530E25670}"/>
                </a:ext>
              </a:extLst>
            </p:cNvPr>
            <p:cNvSpPr/>
            <p:nvPr/>
          </p:nvSpPr>
          <p:spPr>
            <a:xfrm>
              <a:off x="400470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3F6CD8-1600-D86B-ECA8-61CEF1A2F41F}"/>
                </a:ext>
              </a:extLst>
            </p:cNvPr>
            <p:cNvSpPr/>
            <p:nvPr/>
          </p:nvSpPr>
          <p:spPr>
            <a:xfrm>
              <a:off x="416941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339093-C659-9E4A-A688-1C8C1FE0F361}"/>
                </a:ext>
              </a:extLst>
            </p:cNvPr>
            <p:cNvSpPr/>
            <p:nvPr/>
          </p:nvSpPr>
          <p:spPr>
            <a:xfrm>
              <a:off x="433412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BFA71E4-7669-1CEB-4CE1-B074BC37C1D1}"/>
                </a:ext>
              </a:extLst>
            </p:cNvPr>
            <p:cNvSpPr/>
            <p:nvPr/>
          </p:nvSpPr>
          <p:spPr>
            <a:xfrm>
              <a:off x="449883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A28CEC6-833C-CB85-B576-051EF916CE10}"/>
                </a:ext>
              </a:extLst>
            </p:cNvPr>
            <p:cNvSpPr/>
            <p:nvPr/>
          </p:nvSpPr>
          <p:spPr>
            <a:xfrm>
              <a:off x="466354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D738F47-5803-7F24-86B7-F442591D09BC}"/>
                </a:ext>
              </a:extLst>
            </p:cNvPr>
            <p:cNvSpPr/>
            <p:nvPr/>
          </p:nvSpPr>
          <p:spPr>
            <a:xfrm>
              <a:off x="482825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4B9BE4B-BF7B-09B2-5C55-3CB1A3FE1B06}"/>
                </a:ext>
              </a:extLst>
            </p:cNvPr>
            <p:cNvSpPr/>
            <p:nvPr/>
          </p:nvSpPr>
          <p:spPr>
            <a:xfrm>
              <a:off x="499296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D097DB8-A001-E02A-218D-7381B581C0CB}"/>
                </a:ext>
              </a:extLst>
            </p:cNvPr>
            <p:cNvSpPr/>
            <p:nvPr/>
          </p:nvSpPr>
          <p:spPr>
            <a:xfrm>
              <a:off x="515767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E1718E8-5B0B-9CD6-BD04-03A319FBD39D}"/>
                </a:ext>
              </a:extLst>
            </p:cNvPr>
            <p:cNvSpPr/>
            <p:nvPr/>
          </p:nvSpPr>
          <p:spPr>
            <a:xfrm>
              <a:off x="532238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9D5BEC-F7FB-B634-68AD-7BD7FF8B0F43}"/>
                </a:ext>
              </a:extLst>
            </p:cNvPr>
            <p:cNvSpPr/>
            <p:nvPr/>
          </p:nvSpPr>
          <p:spPr>
            <a:xfrm>
              <a:off x="548709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AB5BE89-30CC-73BF-286C-76E97C33B46D}"/>
                </a:ext>
              </a:extLst>
            </p:cNvPr>
            <p:cNvSpPr/>
            <p:nvPr/>
          </p:nvSpPr>
          <p:spPr>
            <a:xfrm>
              <a:off x="565180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6E8D1C3-53C6-9B80-5B92-616DED960A3D}"/>
                </a:ext>
              </a:extLst>
            </p:cNvPr>
            <p:cNvSpPr/>
            <p:nvPr/>
          </p:nvSpPr>
          <p:spPr>
            <a:xfrm>
              <a:off x="581455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02FF64-FD7A-06A5-1FFA-EFC61994D8FA}"/>
                </a:ext>
              </a:extLst>
            </p:cNvPr>
            <p:cNvSpPr/>
            <p:nvPr/>
          </p:nvSpPr>
          <p:spPr>
            <a:xfrm>
              <a:off x="597926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18BEA0F-2F66-3918-E1F3-12FF4AC711AF}"/>
                </a:ext>
              </a:extLst>
            </p:cNvPr>
            <p:cNvSpPr/>
            <p:nvPr/>
          </p:nvSpPr>
          <p:spPr>
            <a:xfrm>
              <a:off x="614397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5" name="그룹 164">
              <a:extLst>
                <a:ext uri="{FF2B5EF4-FFF2-40B4-BE49-F238E27FC236}">
                  <a16:creationId xmlns:a16="http://schemas.microsoft.com/office/drawing/2014/main" id="{CB344BCC-7790-6BFF-6F22-A0945554BB29}"/>
                </a:ext>
              </a:extLst>
            </p:cNvPr>
            <p:cNvGrpSpPr/>
            <p:nvPr/>
          </p:nvGrpSpPr>
          <p:grpSpPr>
            <a:xfrm>
              <a:off x="3181150" y="1572233"/>
              <a:ext cx="3079560" cy="1157183"/>
              <a:chOff x="3181150" y="1572233"/>
              <a:chExt cx="3079560" cy="1157183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E26D906-C9A6-F44B-D91B-7398FDB52357}"/>
                  </a:ext>
                </a:extLst>
              </p:cNvPr>
              <p:cNvSpPr/>
              <p:nvPr/>
            </p:nvSpPr>
            <p:spPr>
              <a:xfrm>
                <a:off x="318115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807EACD-DDE2-3685-AF8C-F8D299F2E7C2}"/>
                  </a:ext>
                </a:extLst>
              </p:cNvPr>
              <p:cNvSpPr/>
              <p:nvPr/>
            </p:nvSpPr>
            <p:spPr>
              <a:xfrm>
                <a:off x="334586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8BD7C84-8359-DEA2-B1AE-159D70A19C61}"/>
                  </a:ext>
                </a:extLst>
              </p:cNvPr>
              <p:cNvSpPr/>
              <p:nvPr/>
            </p:nvSpPr>
            <p:spPr>
              <a:xfrm>
                <a:off x="351057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4D7B710-B71C-1917-2F01-EABD7D6D9F36}"/>
                  </a:ext>
                </a:extLst>
              </p:cNvPr>
              <p:cNvSpPr/>
              <p:nvPr/>
            </p:nvSpPr>
            <p:spPr>
              <a:xfrm>
                <a:off x="367528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C994578-CA8E-ED10-7217-6E05B0E1093C}"/>
                  </a:ext>
                </a:extLst>
              </p:cNvPr>
              <p:cNvSpPr/>
              <p:nvPr/>
            </p:nvSpPr>
            <p:spPr>
              <a:xfrm>
                <a:off x="383999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090C9F0D-CBA1-0383-EAA6-2AE13FA4F3BF}"/>
                  </a:ext>
                </a:extLst>
              </p:cNvPr>
              <p:cNvSpPr/>
              <p:nvPr/>
            </p:nvSpPr>
            <p:spPr>
              <a:xfrm>
                <a:off x="400470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F01E518F-6101-6FC8-B109-C6F42A05333F}"/>
                  </a:ext>
                </a:extLst>
              </p:cNvPr>
              <p:cNvSpPr/>
              <p:nvPr/>
            </p:nvSpPr>
            <p:spPr>
              <a:xfrm>
                <a:off x="416941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7FE699F-1471-462F-CCEB-8B50059E0E44}"/>
                  </a:ext>
                </a:extLst>
              </p:cNvPr>
              <p:cNvSpPr/>
              <p:nvPr/>
            </p:nvSpPr>
            <p:spPr>
              <a:xfrm>
                <a:off x="433412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EB9369D-3387-E214-4485-383A38EF825A}"/>
                  </a:ext>
                </a:extLst>
              </p:cNvPr>
              <p:cNvSpPr/>
              <p:nvPr/>
            </p:nvSpPr>
            <p:spPr>
              <a:xfrm>
                <a:off x="449883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DB483222-795B-3DCE-9D4F-2070D2920F6E}"/>
                  </a:ext>
                </a:extLst>
              </p:cNvPr>
              <p:cNvSpPr/>
              <p:nvPr/>
            </p:nvSpPr>
            <p:spPr>
              <a:xfrm>
                <a:off x="466354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F2FA4D4-7714-80AE-E46E-ACB2236956E9}"/>
                  </a:ext>
                </a:extLst>
              </p:cNvPr>
              <p:cNvSpPr/>
              <p:nvPr/>
            </p:nvSpPr>
            <p:spPr>
              <a:xfrm>
                <a:off x="482825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DA687C2-9AA8-432E-D3AF-162986BB9500}"/>
                  </a:ext>
                </a:extLst>
              </p:cNvPr>
              <p:cNvSpPr/>
              <p:nvPr/>
            </p:nvSpPr>
            <p:spPr>
              <a:xfrm>
                <a:off x="499296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D8CB817-2B28-F832-AEF6-AC4F8BF1D23A}"/>
                  </a:ext>
                </a:extLst>
              </p:cNvPr>
              <p:cNvSpPr/>
              <p:nvPr/>
            </p:nvSpPr>
            <p:spPr>
              <a:xfrm>
                <a:off x="515767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27835337-F714-D884-DF41-7B3C5B7B7000}"/>
                  </a:ext>
                </a:extLst>
              </p:cNvPr>
              <p:cNvSpPr/>
              <p:nvPr/>
            </p:nvSpPr>
            <p:spPr>
              <a:xfrm>
                <a:off x="532238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59F7477B-0714-A7DD-DC74-9BB49A78C33D}"/>
                  </a:ext>
                </a:extLst>
              </p:cNvPr>
              <p:cNvSpPr/>
              <p:nvPr/>
            </p:nvSpPr>
            <p:spPr>
              <a:xfrm>
                <a:off x="548709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DDE66DFC-0AE2-ADB6-A996-26DC54DE4604}"/>
                  </a:ext>
                </a:extLst>
              </p:cNvPr>
              <p:cNvSpPr/>
              <p:nvPr/>
            </p:nvSpPr>
            <p:spPr>
              <a:xfrm>
                <a:off x="565180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58A8F1F2-A815-19A0-45E4-D2E7D3F068D7}"/>
                  </a:ext>
                </a:extLst>
              </p:cNvPr>
              <p:cNvSpPr/>
              <p:nvPr/>
            </p:nvSpPr>
            <p:spPr>
              <a:xfrm>
                <a:off x="581455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0296E985-69EC-AD00-586F-7302EFEF297C}"/>
                  </a:ext>
                </a:extLst>
              </p:cNvPr>
              <p:cNvSpPr/>
              <p:nvPr/>
            </p:nvSpPr>
            <p:spPr>
              <a:xfrm>
                <a:off x="597926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4B23C22-6A47-CC74-0BAC-CE2CE2503B7C}"/>
                  </a:ext>
                </a:extLst>
              </p:cNvPr>
              <p:cNvSpPr/>
              <p:nvPr/>
            </p:nvSpPr>
            <p:spPr>
              <a:xfrm>
                <a:off x="614397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A5D052EF-4270-850F-AEC9-D0CDAFD1CAD5}"/>
                  </a:ext>
                </a:extLst>
              </p:cNvPr>
              <p:cNvSpPr/>
              <p:nvPr/>
            </p:nvSpPr>
            <p:spPr>
              <a:xfrm>
                <a:off x="318115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457157C-04C9-CD32-9692-73574B12B597}"/>
                  </a:ext>
                </a:extLst>
              </p:cNvPr>
              <p:cNvSpPr/>
              <p:nvPr/>
            </p:nvSpPr>
            <p:spPr>
              <a:xfrm>
                <a:off x="334586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355CEBD-7FD0-7507-0120-4BAD7B7FB063}"/>
                  </a:ext>
                </a:extLst>
              </p:cNvPr>
              <p:cNvSpPr/>
              <p:nvPr/>
            </p:nvSpPr>
            <p:spPr>
              <a:xfrm>
                <a:off x="351057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791BE73-F68A-89DC-15D6-C90FA9E67BA8}"/>
                  </a:ext>
                </a:extLst>
              </p:cNvPr>
              <p:cNvSpPr/>
              <p:nvPr/>
            </p:nvSpPr>
            <p:spPr>
              <a:xfrm>
                <a:off x="367528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77777BF3-38B6-4AA0-FFC9-6E387B0F682D}"/>
                  </a:ext>
                </a:extLst>
              </p:cNvPr>
              <p:cNvSpPr/>
              <p:nvPr/>
            </p:nvSpPr>
            <p:spPr>
              <a:xfrm>
                <a:off x="383999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34618962-771F-15DB-E315-162D4220D4A3}"/>
                  </a:ext>
                </a:extLst>
              </p:cNvPr>
              <p:cNvSpPr/>
              <p:nvPr/>
            </p:nvSpPr>
            <p:spPr>
              <a:xfrm>
                <a:off x="400470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98AA7D52-6B59-88AB-4B8F-BAD99133F4C2}"/>
                  </a:ext>
                </a:extLst>
              </p:cNvPr>
              <p:cNvSpPr/>
              <p:nvPr/>
            </p:nvSpPr>
            <p:spPr>
              <a:xfrm>
                <a:off x="416941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71327F1-EE12-867A-BD2D-4F7D21E75148}"/>
                  </a:ext>
                </a:extLst>
              </p:cNvPr>
              <p:cNvSpPr/>
              <p:nvPr/>
            </p:nvSpPr>
            <p:spPr>
              <a:xfrm>
                <a:off x="433412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F5BF927-342C-8BDD-EEB6-4920C646FE4C}"/>
                  </a:ext>
                </a:extLst>
              </p:cNvPr>
              <p:cNvSpPr/>
              <p:nvPr/>
            </p:nvSpPr>
            <p:spPr>
              <a:xfrm>
                <a:off x="449883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F8D9E7C3-FA53-5A7D-6A3E-4D85FDB005BD}"/>
                  </a:ext>
                </a:extLst>
              </p:cNvPr>
              <p:cNvSpPr/>
              <p:nvPr/>
            </p:nvSpPr>
            <p:spPr>
              <a:xfrm>
                <a:off x="466354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142F284-B2E2-B48D-688B-343E55B36380}"/>
                  </a:ext>
                </a:extLst>
              </p:cNvPr>
              <p:cNvSpPr/>
              <p:nvPr/>
            </p:nvSpPr>
            <p:spPr>
              <a:xfrm>
                <a:off x="482825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D3B79D5-4C40-7A05-5320-97A63F4CC640}"/>
                  </a:ext>
                </a:extLst>
              </p:cNvPr>
              <p:cNvSpPr/>
              <p:nvPr/>
            </p:nvSpPr>
            <p:spPr>
              <a:xfrm>
                <a:off x="499296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10553195-AD60-BACC-84ED-3B36039BA02C}"/>
                  </a:ext>
                </a:extLst>
              </p:cNvPr>
              <p:cNvSpPr/>
              <p:nvPr/>
            </p:nvSpPr>
            <p:spPr>
              <a:xfrm>
                <a:off x="515767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C302FEC-B42E-731E-90E1-4F77B7343016}"/>
                  </a:ext>
                </a:extLst>
              </p:cNvPr>
              <p:cNvSpPr/>
              <p:nvPr/>
            </p:nvSpPr>
            <p:spPr>
              <a:xfrm>
                <a:off x="532238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C9EAABE-619D-8586-243E-02AFF88C05DE}"/>
                  </a:ext>
                </a:extLst>
              </p:cNvPr>
              <p:cNvSpPr/>
              <p:nvPr/>
            </p:nvSpPr>
            <p:spPr>
              <a:xfrm>
                <a:off x="548709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99D11A1-98E9-C819-689F-53A649B9844A}"/>
                  </a:ext>
                </a:extLst>
              </p:cNvPr>
              <p:cNvSpPr/>
              <p:nvPr/>
            </p:nvSpPr>
            <p:spPr>
              <a:xfrm>
                <a:off x="565180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1A1E0E99-023F-6325-15C0-751E22DC4364}"/>
                  </a:ext>
                </a:extLst>
              </p:cNvPr>
              <p:cNvSpPr/>
              <p:nvPr/>
            </p:nvSpPr>
            <p:spPr>
              <a:xfrm>
                <a:off x="581455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E62595D8-0A91-088F-B957-32901041772B}"/>
                  </a:ext>
                </a:extLst>
              </p:cNvPr>
              <p:cNvSpPr/>
              <p:nvPr/>
            </p:nvSpPr>
            <p:spPr>
              <a:xfrm>
                <a:off x="597926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C5B14D0C-2157-9CD6-8C02-AB3CFB245F30}"/>
                  </a:ext>
                </a:extLst>
              </p:cNvPr>
              <p:cNvSpPr/>
              <p:nvPr/>
            </p:nvSpPr>
            <p:spPr>
              <a:xfrm>
                <a:off x="614397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54534ECF-D752-D51D-708B-BE224DA1ECA1}"/>
                  </a:ext>
                </a:extLst>
              </p:cNvPr>
              <p:cNvSpPr/>
              <p:nvPr/>
            </p:nvSpPr>
            <p:spPr>
              <a:xfrm>
                <a:off x="318115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39F5DFA-62FE-0A7C-8981-4436A2C57A9B}"/>
                  </a:ext>
                </a:extLst>
              </p:cNvPr>
              <p:cNvSpPr/>
              <p:nvPr/>
            </p:nvSpPr>
            <p:spPr>
              <a:xfrm>
                <a:off x="334586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F48159EA-A956-626C-2ACC-71BCE2C9097E}"/>
                  </a:ext>
                </a:extLst>
              </p:cNvPr>
              <p:cNvSpPr/>
              <p:nvPr/>
            </p:nvSpPr>
            <p:spPr>
              <a:xfrm>
                <a:off x="351057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D68AEDFC-7601-D327-BB59-29E63BBB867E}"/>
                  </a:ext>
                </a:extLst>
              </p:cNvPr>
              <p:cNvSpPr/>
              <p:nvPr/>
            </p:nvSpPr>
            <p:spPr>
              <a:xfrm>
                <a:off x="367528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2C827E20-1747-6DF5-E3B0-0D834BDA46F5}"/>
                  </a:ext>
                </a:extLst>
              </p:cNvPr>
              <p:cNvSpPr/>
              <p:nvPr/>
            </p:nvSpPr>
            <p:spPr>
              <a:xfrm>
                <a:off x="383999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EC6DEA36-873C-A351-C1A8-4F766F7EAA17}"/>
                  </a:ext>
                </a:extLst>
              </p:cNvPr>
              <p:cNvSpPr/>
              <p:nvPr/>
            </p:nvSpPr>
            <p:spPr>
              <a:xfrm>
                <a:off x="400470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B292A9C-B883-1C55-B1EC-F7849DAF44CB}"/>
                  </a:ext>
                </a:extLst>
              </p:cNvPr>
              <p:cNvSpPr/>
              <p:nvPr/>
            </p:nvSpPr>
            <p:spPr>
              <a:xfrm>
                <a:off x="416941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42CE0458-4B51-46E7-1B0A-36E2903DE341}"/>
                  </a:ext>
                </a:extLst>
              </p:cNvPr>
              <p:cNvSpPr/>
              <p:nvPr/>
            </p:nvSpPr>
            <p:spPr>
              <a:xfrm>
                <a:off x="433412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BF7FB600-4FB2-2F71-7FD0-800ABA33A237}"/>
                  </a:ext>
                </a:extLst>
              </p:cNvPr>
              <p:cNvSpPr/>
              <p:nvPr/>
            </p:nvSpPr>
            <p:spPr>
              <a:xfrm>
                <a:off x="449883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DACD4866-BBB8-4EFC-EAF9-1ECFEBF13F66}"/>
                  </a:ext>
                </a:extLst>
              </p:cNvPr>
              <p:cNvSpPr/>
              <p:nvPr/>
            </p:nvSpPr>
            <p:spPr>
              <a:xfrm>
                <a:off x="466354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9ADE3A9F-C240-D83B-900B-85DF7D2D9BFF}"/>
                  </a:ext>
                </a:extLst>
              </p:cNvPr>
              <p:cNvSpPr/>
              <p:nvPr/>
            </p:nvSpPr>
            <p:spPr>
              <a:xfrm>
                <a:off x="482825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C95CD63-41E2-7228-0FD1-81590348BC04}"/>
                  </a:ext>
                </a:extLst>
              </p:cNvPr>
              <p:cNvSpPr/>
              <p:nvPr/>
            </p:nvSpPr>
            <p:spPr>
              <a:xfrm>
                <a:off x="499296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AC7CDB8A-9126-FC0C-8832-600AC7BAEC22}"/>
                  </a:ext>
                </a:extLst>
              </p:cNvPr>
              <p:cNvSpPr/>
              <p:nvPr/>
            </p:nvSpPr>
            <p:spPr>
              <a:xfrm>
                <a:off x="515767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23D6B4AA-7E7A-49C7-12C4-CB86E8C3B053}"/>
                  </a:ext>
                </a:extLst>
              </p:cNvPr>
              <p:cNvSpPr/>
              <p:nvPr/>
            </p:nvSpPr>
            <p:spPr>
              <a:xfrm>
                <a:off x="532238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:a16="http://schemas.microsoft.com/office/drawing/2014/main" id="{62E015A5-C624-0D4C-BA84-63925F8868D7}"/>
                  </a:ext>
                </a:extLst>
              </p:cNvPr>
              <p:cNvSpPr/>
              <p:nvPr/>
            </p:nvSpPr>
            <p:spPr>
              <a:xfrm>
                <a:off x="548709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3D38BA8A-E478-ECAE-A231-A51B090CF0EC}"/>
                  </a:ext>
                </a:extLst>
              </p:cNvPr>
              <p:cNvSpPr/>
              <p:nvPr/>
            </p:nvSpPr>
            <p:spPr>
              <a:xfrm>
                <a:off x="565180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CA11927D-CD69-7DC7-832D-7175BB4D2800}"/>
                  </a:ext>
                </a:extLst>
              </p:cNvPr>
              <p:cNvSpPr/>
              <p:nvPr/>
            </p:nvSpPr>
            <p:spPr>
              <a:xfrm>
                <a:off x="581455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E5AC81A-7AD8-004C-A385-A98E23FF536C}"/>
                  </a:ext>
                </a:extLst>
              </p:cNvPr>
              <p:cNvSpPr/>
              <p:nvPr/>
            </p:nvSpPr>
            <p:spPr>
              <a:xfrm>
                <a:off x="597926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414C3B-9573-A703-7012-5F5DD06FF834}"/>
                  </a:ext>
                </a:extLst>
              </p:cNvPr>
              <p:cNvSpPr/>
              <p:nvPr/>
            </p:nvSpPr>
            <p:spPr>
              <a:xfrm>
                <a:off x="614397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DADD0BC-AD06-5014-FB5C-7D010E2CDD13}"/>
                  </a:ext>
                </a:extLst>
              </p:cNvPr>
              <p:cNvSpPr/>
              <p:nvPr/>
            </p:nvSpPr>
            <p:spPr>
              <a:xfrm>
                <a:off x="318115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CBA06477-C46D-A7CE-9834-9C17B4F8AC3C}"/>
                  </a:ext>
                </a:extLst>
              </p:cNvPr>
              <p:cNvSpPr/>
              <p:nvPr/>
            </p:nvSpPr>
            <p:spPr>
              <a:xfrm>
                <a:off x="334586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25F9803E-1145-56FA-8811-CD2671919D77}"/>
                  </a:ext>
                </a:extLst>
              </p:cNvPr>
              <p:cNvSpPr/>
              <p:nvPr/>
            </p:nvSpPr>
            <p:spPr>
              <a:xfrm>
                <a:off x="351057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직사각형 87">
                <a:extLst>
                  <a:ext uri="{FF2B5EF4-FFF2-40B4-BE49-F238E27FC236}">
                    <a16:creationId xmlns:a16="http://schemas.microsoft.com/office/drawing/2014/main" id="{72025750-9232-203E-4A2F-F5D3C41E10DC}"/>
                  </a:ext>
                </a:extLst>
              </p:cNvPr>
              <p:cNvSpPr/>
              <p:nvPr/>
            </p:nvSpPr>
            <p:spPr>
              <a:xfrm>
                <a:off x="367528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id="{648471D6-7AF3-490F-F25F-6FD019780605}"/>
                  </a:ext>
                </a:extLst>
              </p:cNvPr>
              <p:cNvSpPr/>
              <p:nvPr/>
            </p:nvSpPr>
            <p:spPr>
              <a:xfrm>
                <a:off x="383999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BB2304E-CF10-2368-AFAC-BCF645E7B162}"/>
                  </a:ext>
                </a:extLst>
              </p:cNvPr>
              <p:cNvSpPr/>
              <p:nvPr/>
            </p:nvSpPr>
            <p:spPr>
              <a:xfrm>
                <a:off x="400470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E4F9FE95-3335-E2F2-34F0-3889A9A2C013}"/>
                  </a:ext>
                </a:extLst>
              </p:cNvPr>
              <p:cNvSpPr/>
              <p:nvPr/>
            </p:nvSpPr>
            <p:spPr>
              <a:xfrm>
                <a:off x="416941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2DB17FE-DA88-92EC-6450-5C1834FC8E49}"/>
                  </a:ext>
                </a:extLst>
              </p:cNvPr>
              <p:cNvSpPr/>
              <p:nvPr/>
            </p:nvSpPr>
            <p:spPr>
              <a:xfrm>
                <a:off x="433412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5476585F-3DD9-28B6-7AB9-B467EDA0D1A6}"/>
                  </a:ext>
                </a:extLst>
              </p:cNvPr>
              <p:cNvSpPr/>
              <p:nvPr/>
            </p:nvSpPr>
            <p:spPr>
              <a:xfrm>
                <a:off x="449883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7E290D47-5DB5-8220-E652-36F422EFEEB1}"/>
                  </a:ext>
                </a:extLst>
              </p:cNvPr>
              <p:cNvSpPr/>
              <p:nvPr/>
            </p:nvSpPr>
            <p:spPr>
              <a:xfrm>
                <a:off x="466354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FB6FF4B-10AF-2802-C135-6F1FBA2AA12E}"/>
                  </a:ext>
                </a:extLst>
              </p:cNvPr>
              <p:cNvSpPr/>
              <p:nvPr/>
            </p:nvSpPr>
            <p:spPr>
              <a:xfrm>
                <a:off x="482825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2ADC76EC-28A2-85D4-3BB7-AA0711E7D253}"/>
                  </a:ext>
                </a:extLst>
              </p:cNvPr>
              <p:cNvSpPr/>
              <p:nvPr/>
            </p:nvSpPr>
            <p:spPr>
              <a:xfrm>
                <a:off x="499296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4BD8B4F4-D454-A404-6B04-BD3BD80003DD}"/>
                  </a:ext>
                </a:extLst>
              </p:cNvPr>
              <p:cNvSpPr/>
              <p:nvPr/>
            </p:nvSpPr>
            <p:spPr>
              <a:xfrm>
                <a:off x="515767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:a16="http://schemas.microsoft.com/office/drawing/2014/main" id="{064F3CAE-757E-0489-295A-B5B23C509D73}"/>
                  </a:ext>
                </a:extLst>
              </p:cNvPr>
              <p:cNvSpPr/>
              <p:nvPr/>
            </p:nvSpPr>
            <p:spPr>
              <a:xfrm>
                <a:off x="532238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B3E0915-48B1-2F43-3405-F165A82F2F8B}"/>
                  </a:ext>
                </a:extLst>
              </p:cNvPr>
              <p:cNvSpPr/>
              <p:nvPr/>
            </p:nvSpPr>
            <p:spPr>
              <a:xfrm>
                <a:off x="548709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D9DEC2C6-2F66-BEDC-5D9B-F8B99EF9205F}"/>
                  </a:ext>
                </a:extLst>
              </p:cNvPr>
              <p:cNvSpPr/>
              <p:nvPr/>
            </p:nvSpPr>
            <p:spPr>
              <a:xfrm>
                <a:off x="565180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A359E474-BC7A-AAEF-7507-97FEC12EB835}"/>
                  </a:ext>
                </a:extLst>
              </p:cNvPr>
              <p:cNvSpPr/>
              <p:nvPr/>
            </p:nvSpPr>
            <p:spPr>
              <a:xfrm>
                <a:off x="581455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CEB2F136-30D8-E97F-49BF-73E9992C8968}"/>
                  </a:ext>
                </a:extLst>
              </p:cNvPr>
              <p:cNvSpPr/>
              <p:nvPr/>
            </p:nvSpPr>
            <p:spPr>
              <a:xfrm>
                <a:off x="597926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F918F199-4CC0-089A-AE9C-83CD6AC08DEC}"/>
                  </a:ext>
                </a:extLst>
              </p:cNvPr>
              <p:cNvSpPr/>
              <p:nvPr/>
            </p:nvSpPr>
            <p:spPr>
              <a:xfrm>
                <a:off x="614397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9D31AF67-5B34-4AF6-F4EC-C6426E1690B8}"/>
                  </a:ext>
                </a:extLst>
              </p:cNvPr>
              <p:cNvSpPr/>
              <p:nvPr/>
            </p:nvSpPr>
            <p:spPr>
              <a:xfrm>
                <a:off x="318115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BCCA735E-AA41-E336-F7C2-384A3F49C676}"/>
                  </a:ext>
                </a:extLst>
              </p:cNvPr>
              <p:cNvSpPr/>
              <p:nvPr/>
            </p:nvSpPr>
            <p:spPr>
              <a:xfrm>
                <a:off x="334586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E2818955-0706-032D-8F9C-0066465527E6}"/>
                  </a:ext>
                </a:extLst>
              </p:cNvPr>
              <p:cNvSpPr/>
              <p:nvPr/>
            </p:nvSpPr>
            <p:spPr>
              <a:xfrm>
                <a:off x="351057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E48DEA04-80F1-DD7A-CCF5-B7D90DADBF81}"/>
                  </a:ext>
                </a:extLst>
              </p:cNvPr>
              <p:cNvSpPr/>
              <p:nvPr/>
            </p:nvSpPr>
            <p:spPr>
              <a:xfrm>
                <a:off x="367528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DABA3B4C-53E3-196C-51BB-A0C403CBAC4E}"/>
                  </a:ext>
                </a:extLst>
              </p:cNvPr>
              <p:cNvSpPr/>
              <p:nvPr/>
            </p:nvSpPr>
            <p:spPr>
              <a:xfrm>
                <a:off x="383999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10D336DE-EF8C-B9E6-602D-ED51A6DD8EED}"/>
                  </a:ext>
                </a:extLst>
              </p:cNvPr>
              <p:cNvSpPr/>
              <p:nvPr/>
            </p:nvSpPr>
            <p:spPr>
              <a:xfrm>
                <a:off x="400470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040C7204-985E-E13E-D601-4ECF84F346AC}"/>
                  </a:ext>
                </a:extLst>
              </p:cNvPr>
              <p:cNvSpPr/>
              <p:nvPr/>
            </p:nvSpPr>
            <p:spPr>
              <a:xfrm>
                <a:off x="416941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" name="직사각형 110">
                <a:extLst>
                  <a:ext uri="{FF2B5EF4-FFF2-40B4-BE49-F238E27FC236}">
                    <a16:creationId xmlns:a16="http://schemas.microsoft.com/office/drawing/2014/main" id="{F1E135B8-F6C0-4387-998B-30ED13FDBB79}"/>
                  </a:ext>
                </a:extLst>
              </p:cNvPr>
              <p:cNvSpPr/>
              <p:nvPr/>
            </p:nvSpPr>
            <p:spPr>
              <a:xfrm>
                <a:off x="433412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7D0888C2-0BC3-FA6B-65D8-A5F0E44BA5B0}"/>
                  </a:ext>
                </a:extLst>
              </p:cNvPr>
              <p:cNvSpPr/>
              <p:nvPr/>
            </p:nvSpPr>
            <p:spPr>
              <a:xfrm>
                <a:off x="449883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3" name="직사각형 112">
                <a:extLst>
                  <a:ext uri="{FF2B5EF4-FFF2-40B4-BE49-F238E27FC236}">
                    <a16:creationId xmlns:a16="http://schemas.microsoft.com/office/drawing/2014/main" id="{FB4056DD-65A2-FE78-E19A-F4AF043A7087}"/>
                  </a:ext>
                </a:extLst>
              </p:cNvPr>
              <p:cNvSpPr/>
              <p:nvPr/>
            </p:nvSpPr>
            <p:spPr>
              <a:xfrm>
                <a:off x="466354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6609F4EE-4690-C0CB-D17C-4FBB8E84038C}"/>
                  </a:ext>
                </a:extLst>
              </p:cNvPr>
              <p:cNvSpPr/>
              <p:nvPr/>
            </p:nvSpPr>
            <p:spPr>
              <a:xfrm>
                <a:off x="482825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CE0D8F39-6603-C11E-C6A0-01EB402478F2}"/>
                  </a:ext>
                </a:extLst>
              </p:cNvPr>
              <p:cNvSpPr/>
              <p:nvPr/>
            </p:nvSpPr>
            <p:spPr>
              <a:xfrm>
                <a:off x="499296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32AC4E2E-1EDD-6806-4692-CB55B5489107}"/>
                  </a:ext>
                </a:extLst>
              </p:cNvPr>
              <p:cNvSpPr/>
              <p:nvPr/>
            </p:nvSpPr>
            <p:spPr>
              <a:xfrm>
                <a:off x="515767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E4FD0A4-B750-EBFF-F719-D8C51EE44A77}"/>
                  </a:ext>
                </a:extLst>
              </p:cNvPr>
              <p:cNvSpPr/>
              <p:nvPr/>
            </p:nvSpPr>
            <p:spPr>
              <a:xfrm>
                <a:off x="532238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538A719-9D7B-7869-6A06-C9B2DBB692B8}"/>
                  </a:ext>
                </a:extLst>
              </p:cNvPr>
              <p:cNvSpPr/>
              <p:nvPr/>
            </p:nvSpPr>
            <p:spPr>
              <a:xfrm>
                <a:off x="548709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15DBDF01-653B-B256-3989-513B595BDD33}"/>
                  </a:ext>
                </a:extLst>
              </p:cNvPr>
              <p:cNvSpPr/>
              <p:nvPr/>
            </p:nvSpPr>
            <p:spPr>
              <a:xfrm>
                <a:off x="565180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BC11CC7F-214C-7FA9-BBBC-AB6D6A63F7EA}"/>
                  </a:ext>
                </a:extLst>
              </p:cNvPr>
              <p:cNvSpPr/>
              <p:nvPr/>
            </p:nvSpPr>
            <p:spPr>
              <a:xfrm>
                <a:off x="581455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9804EF44-5A41-4262-8829-5E70CFCD7132}"/>
                  </a:ext>
                </a:extLst>
              </p:cNvPr>
              <p:cNvSpPr/>
              <p:nvPr/>
            </p:nvSpPr>
            <p:spPr>
              <a:xfrm>
                <a:off x="597926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7AF3C4D-8F92-A441-9764-D2BD405D49DE}"/>
                  </a:ext>
                </a:extLst>
              </p:cNvPr>
              <p:cNvSpPr/>
              <p:nvPr/>
            </p:nvSpPr>
            <p:spPr>
              <a:xfrm>
                <a:off x="614397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B4B277D-7B1C-2503-924E-4FD1674F34FC}"/>
                  </a:ext>
                </a:extLst>
              </p:cNvPr>
              <p:cNvSpPr/>
              <p:nvPr/>
            </p:nvSpPr>
            <p:spPr>
              <a:xfrm>
                <a:off x="318115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BF4CC6A-4F5A-9C1B-3C84-F34D57DE4913}"/>
                  </a:ext>
                </a:extLst>
              </p:cNvPr>
              <p:cNvSpPr/>
              <p:nvPr/>
            </p:nvSpPr>
            <p:spPr>
              <a:xfrm>
                <a:off x="334586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8523FB07-962D-115C-B9EA-6DA96BA30F63}"/>
                  </a:ext>
                </a:extLst>
              </p:cNvPr>
              <p:cNvSpPr/>
              <p:nvPr/>
            </p:nvSpPr>
            <p:spPr>
              <a:xfrm>
                <a:off x="351057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A7D772A9-1792-D689-029F-43F735D5A43F}"/>
                  </a:ext>
                </a:extLst>
              </p:cNvPr>
              <p:cNvSpPr/>
              <p:nvPr/>
            </p:nvSpPr>
            <p:spPr>
              <a:xfrm>
                <a:off x="367528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028ACD23-7BF4-CAF7-E949-53DE3D028BA7}"/>
                  </a:ext>
                </a:extLst>
              </p:cNvPr>
              <p:cNvSpPr/>
              <p:nvPr/>
            </p:nvSpPr>
            <p:spPr>
              <a:xfrm>
                <a:off x="383999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7E8AE538-00F1-9528-7968-D9A96FC77892}"/>
                  </a:ext>
                </a:extLst>
              </p:cNvPr>
              <p:cNvSpPr/>
              <p:nvPr/>
            </p:nvSpPr>
            <p:spPr>
              <a:xfrm>
                <a:off x="400470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DC8E9F58-B4FB-F920-712C-D8A561A50C11}"/>
                  </a:ext>
                </a:extLst>
              </p:cNvPr>
              <p:cNvSpPr/>
              <p:nvPr/>
            </p:nvSpPr>
            <p:spPr>
              <a:xfrm>
                <a:off x="416941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048DE387-6706-74C2-C8D2-1D19A1251560}"/>
                  </a:ext>
                </a:extLst>
              </p:cNvPr>
              <p:cNvSpPr/>
              <p:nvPr/>
            </p:nvSpPr>
            <p:spPr>
              <a:xfrm>
                <a:off x="433412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04096BB2-D1AC-8463-15BC-D0D631217391}"/>
                  </a:ext>
                </a:extLst>
              </p:cNvPr>
              <p:cNvSpPr/>
              <p:nvPr/>
            </p:nvSpPr>
            <p:spPr>
              <a:xfrm>
                <a:off x="449883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:a16="http://schemas.microsoft.com/office/drawing/2014/main" id="{BA5AE908-86DC-7B25-85EB-78E75B360A78}"/>
                  </a:ext>
                </a:extLst>
              </p:cNvPr>
              <p:cNvSpPr/>
              <p:nvPr/>
            </p:nvSpPr>
            <p:spPr>
              <a:xfrm>
                <a:off x="466354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3" name="직사각형 132">
                <a:extLst>
                  <a:ext uri="{FF2B5EF4-FFF2-40B4-BE49-F238E27FC236}">
                    <a16:creationId xmlns:a16="http://schemas.microsoft.com/office/drawing/2014/main" id="{FFF03C83-FC46-7452-1158-1B650D367ABD}"/>
                  </a:ext>
                </a:extLst>
              </p:cNvPr>
              <p:cNvSpPr/>
              <p:nvPr/>
            </p:nvSpPr>
            <p:spPr>
              <a:xfrm>
                <a:off x="482825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직사각형 133">
                <a:extLst>
                  <a:ext uri="{FF2B5EF4-FFF2-40B4-BE49-F238E27FC236}">
                    <a16:creationId xmlns:a16="http://schemas.microsoft.com/office/drawing/2014/main" id="{5A1FB324-E6D1-53E4-3A20-3F080A672DD9}"/>
                  </a:ext>
                </a:extLst>
              </p:cNvPr>
              <p:cNvSpPr/>
              <p:nvPr/>
            </p:nvSpPr>
            <p:spPr>
              <a:xfrm>
                <a:off x="499296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5" name="직사각형 134">
                <a:extLst>
                  <a:ext uri="{FF2B5EF4-FFF2-40B4-BE49-F238E27FC236}">
                    <a16:creationId xmlns:a16="http://schemas.microsoft.com/office/drawing/2014/main" id="{E9963CB1-F175-C810-FCE3-9A9305538C89}"/>
                  </a:ext>
                </a:extLst>
              </p:cNvPr>
              <p:cNvSpPr/>
              <p:nvPr/>
            </p:nvSpPr>
            <p:spPr>
              <a:xfrm>
                <a:off x="515767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9E63710-9AFD-1C26-1488-40A4D4358D9E}"/>
                  </a:ext>
                </a:extLst>
              </p:cNvPr>
              <p:cNvSpPr/>
              <p:nvPr/>
            </p:nvSpPr>
            <p:spPr>
              <a:xfrm>
                <a:off x="532238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:a16="http://schemas.microsoft.com/office/drawing/2014/main" id="{497E98C8-13B4-FB10-1DD5-9EDCD962B28D}"/>
                  </a:ext>
                </a:extLst>
              </p:cNvPr>
              <p:cNvSpPr/>
              <p:nvPr/>
            </p:nvSpPr>
            <p:spPr>
              <a:xfrm>
                <a:off x="548709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F9763696-C08A-5344-21D2-37C10F9F7702}"/>
                  </a:ext>
                </a:extLst>
              </p:cNvPr>
              <p:cNvSpPr/>
              <p:nvPr/>
            </p:nvSpPr>
            <p:spPr>
              <a:xfrm>
                <a:off x="565180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A89C95AA-E9B5-B878-990B-A1C994D8F42C}"/>
                  </a:ext>
                </a:extLst>
              </p:cNvPr>
              <p:cNvSpPr/>
              <p:nvPr/>
            </p:nvSpPr>
            <p:spPr>
              <a:xfrm>
                <a:off x="581455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63D4654D-474F-30C7-A72C-98CF99650E4C}"/>
                  </a:ext>
                </a:extLst>
              </p:cNvPr>
              <p:cNvSpPr/>
              <p:nvPr/>
            </p:nvSpPr>
            <p:spPr>
              <a:xfrm>
                <a:off x="597926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BBB69F4D-6E99-6ACD-4486-9273E9F3AB84}"/>
                  </a:ext>
                </a:extLst>
              </p:cNvPr>
              <p:cNvSpPr/>
              <p:nvPr/>
            </p:nvSpPr>
            <p:spPr>
              <a:xfrm>
                <a:off x="614397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ABB0F4EB-2BAE-5EB2-F84F-919DBAEA7462}"/>
                  </a:ext>
                </a:extLst>
              </p:cNvPr>
              <p:cNvSpPr/>
              <p:nvPr/>
            </p:nvSpPr>
            <p:spPr>
              <a:xfrm>
                <a:off x="318115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DD3B6481-24E4-F494-1E7C-DC7AA64876B9}"/>
                  </a:ext>
                </a:extLst>
              </p:cNvPr>
              <p:cNvSpPr/>
              <p:nvPr/>
            </p:nvSpPr>
            <p:spPr>
              <a:xfrm>
                <a:off x="334586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22F8283-E879-509D-A71B-D0C6F8B470AC}"/>
                  </a:ext>
                </a:extLst>
              </p:cNvPr>
              <p:cNvSpPr/>
              <p:nvPr/>
            </p:nvSpPr>
            <p:spPr>
              <a:xfrm>
                <a:off x="351057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A525109-C6A1-4AC2-59FB-E774A3B960CB}"/>
                  </a:ext>
                </a:extLst>
              </p:cNvPr>
              <p:cNvSpPr/>
              <p:nvPr/>
            </p:nvSpPr>
            <p:spPr>
              <a:xfrm>
                <a:off x="367528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0F0258BC-5B0F-84C6-8787-1385CBD71A81}"/>
                  </a:ext>
                </a:extLst>
              </p:cNvPr>
              <p:cNvSpPr/>
              <p:nvPr/>
            </p:nvSpPr>
            <p:spPr>
              <a:xfrm>
                <a:off x="383999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18E69C48-0119-63C5-66AC-A8921BE10B19}"/>
                  </a:ext>
                </a:extLst>
              </p:cNvPr>
              <p:cNvSpPr/>
              <p:nvPr/>
            </p:nvSpPr>
            <p:spPr>
              <a:xfrm>
                <a:off x="400470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8844A134-7C57-374A-BE9E-56E76310F819}"/>
                  </a:ext>
                </a:extLst>
              </p:cNvPr>
              <p:cNvSpPr/>
              <p:nvPr/>
            </p:nvSpPr>
            <p:spPr>
              <a:xfrm>
                <a:off x="416941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6FCD407-4433-C7F9-DE52-78AA8E6E7EB5}"/>
                  </a:ext>
                </a:extLst>
              </p:cNvPr>
              <p:cNvSpPr/>
              <p:nvPr/>
            </p:nvSpPr>
            <p:spPr>
              <a:xfrm>
                <a:off x="433412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2C75DF36-CDB2-7833-5170-A75D58AC4B3F}"/>
                  </a:ext>
                </a:extLst>
              </p:cNvPr>
              <p:cNvSpPr/>
              <p:nvPr/>
            </p:nvSpPr>
            <p:spPr>
              <a:xfrm>
                <a:off x="449883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E8AADF33-233E-615B-B59D-0B3BBD25D633}"/>
                  </a:ext>
                </a:extLst>
              </p:cNvPr>
              <p:cNvSpPr/>
              <p:nvPr/>
            </p:nvSpPr>
            <p:spPr>
              <a:xfrm>
                <a:off x="466354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15C0B1DD-9A4E-8B00-A309-63D118B8D0EE}"/>
                  </a:ext>
                </a:extLst>
              </p:cNvPr>
              <p:cNvSpPr/>
              <p:nvPr/>
            </p:nvSpPr>
            <p:spPr>
              <a:xfrm>
                <a:off x="482825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D0E2E516-C096-35B8-FCA3-A2D695DDFAD6}"/>
                  </a:ext>
                </a:extLst>
              </p:cNvPr>
              <p:cNvSpPr/>
              <p:nvPr/>
            </p:nvSpPr>
            <p:spPr>
              <a:xfrm>
                <a:off x="499296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92B9A0FC-E10F-80E6-4459-605FBEEBE22E}"/>
                  </a:ext>
                </a:extLst>
              </p:cNvPr>
              <p:cNvSpPr/>
              <p:nvPr/>
            </p:nvSpPr>
            <p:spPr>
              <a:xfrm>
                <a:off x="515767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1481ACF4-BAB2-79B1-2870-65C5BDC87C87}"/>
                  </a:ext>
                </a:extLst>
              </p:cNvPr>
              <p:cNvSpPr/>
              <p:nvPr/>
            </p:nvSpPr>
            <p:spPr>
              <a:xfrm>
                <a:off x="532238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A4A633E0-D202-F7E7-8759-4D53B431A196}"/>
                  </a:ext>
                </a:extLst>
              </p:cNvPr>
              <p:cNvSpPr/>
              <p:nvPr/>
            </p:nvSpPr>
            <p:spPr>
              <a:xfrm>
                <a:off x="548709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AC5E619-80A6-3CD2-14F6-EDA1551F55B0}"/>
                  </a:ext>
                </a:extLst>
              </p:cNvPr>
              <p:cNvSpPr/>
              <p:nvPr/>
            </p:nvSpPr>
            <p:spPr>
              <a:xfrm>
                <a:off x="565180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3851A92F-F18B-E303-6D34-1DEEC0D1E646}"/>
                  </a:ext>
                </a:extLst>
              </p:cNvPr>
              <p:cNvSpPr/>
              <p:nvPr/>
            </p:nvSpPr>
            <p:spPr>
              <a:xfrm>
                <a:off x="581455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:a16="http://schemas.microsoft.com/office/drawing/2014/main" id="{6BF8EBA2-BE18-D295-5807-0B3A05216A9D}"/>
                  </a:ext>
                </a:extLst>
              </p:cNvPr>
              <p:cNvSpPr/>
              <p:nvPr/>
            </p:nvSpPr>
            <p:spPr>
              <a:xfrm>
                <a:off x="597926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4E6745A6-CDFD-EE4F-C9E7-7D19F99E8641}"/>
                  </a:ext>
                </a:extLst>
              </p:cNvPr>
              <p:cNvSpPr/>
              <p:nvPr/>
            </p:nvSpPr>
            <p:spPr>
              <a:xfrm>
                <a:off x="614397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ED824831-B8D0-0D8A-38F2-E997B724315E}"/>
              </a:ext>
            </a:extLst>
          </p:cNvPr>
          <p:cNvSpPr txBox="1"/>
          <p:nvPr/>
        </p:nvSpPr>
        <p:spPr>
          <a:xfrm>
            <a:off x="3496790" y="926683"/>
            <a:ext cx="248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Embedded patches (1,16,16,768)</a:t>
            </a:r>
            <a:endParaRPr lang="ko-KR" altLang="en-US" sz="1200" b="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530FF28-F275-BA30-C5D1-654A5F412654}"/>
              </a:ext>
            </a:extLst>
          </p:cNvPr>
          <p:cNvSpPr/>
          <p:nvPr/>
        </p:nvSpPr>
        <p:spPr>
          <a:xfrm>
            <a:off x="590550" y="2343150"/>
            <a:ext cx="8848725" cy="421005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D7221BBC-087B-4AB2-0EB4-93495477BED3}"/>
              </a:ext>
            </a:extLst>
          </p:cNvPr>
          <p:cNvCxnSpPr>
            <a:cxnSpLocks/>
          </p:cNvCxnSpPr>
          <p:nvPr/>
        </p:nvCxnSpPr>
        <p:spPr>
          <a:xfrm>
            <a:off x="4695805" y="2257425"/>
            <a:ext cx="0" cy="4191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2775867-21F0-9076-77A8-4A37B0450C1A}"/>
              </a:ext>
            </a:extLst>
          </p:cNvPr>
          <p:cNvSpPr txBox="1"/>
          <p:nvPr/>
        </p:nvSpPr>
        <p:spPr>
          <a:xfrm>
            <a:off x="714375" y="1924050"/>
            <a:ext cx="270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 encoder</a:t>
            </a:r>
            <a:endParaRPr lang="ko-KR" altLang="en-US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7AF742E-D9B5-8274-8B28-87BAB2128859}"/>
              </a:ext>
            </a:extLst>
          </p:cNvPr>
          <p:cNvSpPr/>
          <p:nvPr/>
        </p:nvSpPr>
        <p:spPr>
          <a:xfrm>
            <a:off x="4469262" y="2705100"/>
            <a:ext cx="49114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10A8A204-B468-FED9-B9BB-AEB867D8E7B0}"/>
              </a:ext>
            </a:extLst>
          </p:cNvPr>
          <p:cNvSpPr txBox="1"/>
          <p:nvPr/>
        </p:nvSpPr>
        <p:spPr>
          <a:xfrm>
            <a:off x="4933089" y="2798343"/>
            <a:ext cx="1464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Layer Norm</a:t>
            </a:r>
            <a:endParaRPr lang="ko-KR" altLang="en-US" sz="1200" dirty="0"/>
          </a:p>
        </p:txBody>
      </p: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625BC58E-C04E-547B-F5DB-0F4729D94BF7}"/>
              </a:ext>
            </a:extLst>
          </p:cNvPr>
          <p:cNvCxnSpPr>
            <a:cxnSpLocks/>
          </p:cNvCxnSpPr>
          <p:nvPr/>
        </p:nvCxnSpPr>
        <p:spPr>
          <a:xfrm>
            <a:off x="4714835" y="3219450"/>
            <a:ext cx="0" cy="27622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9806731-A33C-DA0C-4734-050D926B33D7}"/>
              </a:ext>
            </a:extLst>
          </p:cNvPr>
          <p:cNvSpPr/>
          <p:nvPr/>
        </p:nvSpPr>
        <p:spPr>
          <a:xfrm>
            <a:off x="885825" y="3600450"/>
            <a:ext cx="8296275" cy="27559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425D6C49-BB7D-D20B-69C2-B12D25224E22}"/>
              </a:ext>
            </a:extLst>
          </p:cNvPr>
          <p:cNvCxnSpPr/>
          <p:nvPr/>
        </p:nvCxnSpPr>
        <p:spPr>
          <a:xfrm>
            <a:off x="1181100" y="3990975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E16F2DA2-0AB4-9B5B-5F99-60134A52D543}"/>
              </a:ext>
            </a:extLst>
          </p:cNvPr>
          <p:cNvSpPr/>
          <p:nvPr/>
        </p:nvSpPr>
        <p:spPr>
          <a:xfrm>
            <a:off x="1758005" y="3781425"/>
            <a:ext cx="600075" cy="5038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qkv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E16C4DD-4A59-9B42-E165-74D91724394F}"/>
              </a:ext>
            </a:extLst>
          </p:cNvPr>
          <p:cNvSpPr txBox="1"/>
          <p:nvPr/>
        </p:nvSpPr>
        <p:spPr>
          <a:xfrm>
            <a:off x="885825" y="3273683"/>
            <a:ext cx="2610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Multi head Attention</a:t>
            </a:r>
            <a:endParaRPr lang="ko-KR" altLang="en-US" sz="12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7C75E8B-4989-3817-8B6D-F9B12AEA832E}"/>
              </a:ext>
            </a:extLst>
          </p:cNvPr>
          <p:cNvSpPr txBox="1"/>
          <p:nvPr/>
        </p:nvSpPr>
        <p:spPr>
          <a:xfrm>
            <a:off x="943466" y="4274833"/>
            <a:ext cx="2246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nn.Linear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In_features</a:t>
            </a:r>
            <a:r>
              <a:rPr lang="en-US" altLang="ko-KR" sz="1200" dirty="0"/>
              <a:t>=768</a:t>
            </a:r>
          </a:p>
          <a:p>
            <a:pPr algn="ctr"/>
            <a:r>
              <a:rPr lang="en-US" altLang="ko-KR" sz="1200" dirty="0" err="1"/>
              <a:t>Out_features</a:t>
            </a:r>
            <a:r>
              <a:rPr lang="en-US" altLang="ko-KR" sz="1200" dirty="0"/>
              <a:t>=2304(768*3)</a:t>
            </a:r>
            <a:endParaRPr lang="ko-KR" altLang="en-US" sz="1200" dirty="0"/>
          </a:p>
        </p:txBody>
      </p: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6EB78204-F861-F3EB-75BE-82A852730D61}"/>
              </a:ext>
            </a:extLst>
          </p:cNvPr>
          <p:cNvCxnSpPr/>
          <p:nvPr/>
        </p:nvCxnSpPr>
        <p:spPr>
          <a:xfrm>
            <a:off x="2695084" y="4033364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D85A666B-3CCC-B658-31BF-46184403607D}"/>
              </a:ext>
            </a:extLst>
          </p:cNvPr>
          <p:cNvGrpSpPr/>
          <p:nvPr/>
        </p:nvGrpSpPr>
        <p:grpSpPr>
          <a:xfrm>
            <a:off x="3360208" y="3750985"/>
            <a:ext cx="1826743" cy="835492"/>
            <a:chOff x="3181150" y="1400783"/>
            <a:chExt cx="3079560" cy="1328633"/>
          </a:xfrm>
          <a:solidFill>
            <a:schemeClr val="accent5">
              <a:lumMod val="75000"/>
            </a:schemeClr>
          </a:solidFill>
        </p:grpSpPr>
        <p:sp>
          <p:nvSpPr>
            <p:cNvPr id="186" name="직사각형 185">
              <a:extLst>
                <a:ext uri="{FF2B5EF4-FFF2-40B4-BE49-F238E27FC236}">
                  <a16:creationId xmlns:a16="http://schemas.microsoft.com/office/drawing/2014/main" id="{221F4365-51EA-339E-AE58-6D6A60543E9B}"/>
                </a:ext>
              </a:extLst>
            </p:cNvPr>
            <p:cNvSpPr/>
            <p:nvPr/>
          </p:nvSpPr>
          <p:spPr>
            <a:xfrm>
              <a:off x="318115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:a16="http://schemas.microsoft.com/office/drawing/2014/main" id="{678B5657-FCCD-5FF1-1668-B025D6EC6F95}"/>
                </a:ext>
              </a:extLst>
            </p:cNvPr>
            <p:cNvSpPr/>
            <p:nvPr/>
          </p:nvSpPr>
          <p:spPr>
            <a:xfrm>
              <a:off x="334586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E71EFFEE-411E-3FA6-1AF7-4F5305CBDBF7}"/>
                </a:ext>
              </a:extLst>
            </p:cNvPr>
            <p:cNvSpPr/>
            <p:nvPr/>
          </p:nvSpPr>
          <p:spPr>
            <a:xfrm>
              <a:off x="351057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5EE7EE24-B3E5-AD59-D13A-404411772737}"/>
                </a:ext>
              </a:extLst>
            </p:cNvPr>
            <p:cNvSpPr/>
            <p:nvPr/>
          </p:nvSpPr>
          <p:spPr>
            <a:xfrm>
              <a:off x="367528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D2306AD8-9A9C-D354-7726-A97270C57ED5}"/>
                </a:ext>
              </a:extLst>
            </p:cNvPr>
            <p:cNvSpPr/>
            <p:nvPr/>
          </p:nvSpPr>
          <p:spPr>
            <a:xfrm>
              <a:off x="383999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직사각형 190">
              <a:extLst>
                <a:ext uri="{FF2B5EF4-FFF2-40B4-BE49-F238E27FC236}">
                  <a16:creationId xmlns:a16="http://schemas.microsoft.com/office/drawing/2014/main" id="{7775AB28-D712-B7A7-1993-520ADBC78D8A}"/>
                </a:ext>
              </a:extLst>
            </p:cNvPr>
            <p:cNvSpPr/>
            <p:nvPr/>
          </p:nvSpPr>
          <p:spPr>
            <a:xfrm>
              <a:off x="400470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BAF9740B-E428-0E3E-3552-E848136D873E}"/>
                </a:ext>
              </a:extLst>
            </p:cNvPr>
            <p:cNvSpPr/>
            <p:nvPr/>
          </p:nvSpPr>
          <p:spPr>
            <a:xfrm>
              <a:off x="416941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88D51827-7DA7-F765-4465-1EC9BC687641}"/>
                </a:ext>
              </a:extLst>
            </p:cNvPr>
            <p:cNvSpPr/>
            <p:nvPr/>
          </p:nvSpPr>
          <p:spPr>
            <a:xfrm>
              <a:off x="433412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61FFC784-AD92-58E6-5362-DEDB32563511}"/>
                </a:ext>
              </a:extLst>
            </p:cNvPr>
            <p:cNvSpPr/>
            <p:nvPr/>
          </p:nvSpPr>
          <p:spPr>
            <a:xfrm>
              <a:off x="449883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54451EA8-E4D3-BF97-F0CA-BA8727361C92}"/>
                </a:ext>
              </a:extLst>
            </p:cNvPr>
            <p:cNvSpPr/>
            <p:nvPr/>
          </p:nvSpPr>
          <p:spPr>
            <a:xfrm>
              <a:off x="466354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3CD62D9-67BC-0B1D-3372-75F64CD971CE}"/>
                </a:ext>
              </a:extLst>
            </p:cNvPr>
            <p:cNvSpPr/>
            <p:nvPr/>
          </p:nvSpPr>
          <p:spPr>
            <a:xfrm>
              <a:off x="482825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5E926E39-A51E-868F-C5F8-B83A86ED47D4}"/>
                </a:ext>
              </a:extLst>
            </p:cNvPr>
            <p:cNvSpPr/>
            <p:nvPr/>
          </p:nvSpPr>
          <p:spPr>
            <a:xfrm>
              <a:off x="499296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:a16="http://schemas.microsoft.com/office/drawing/2014/main" id="{00BABB33-A829-53FD-F840-EFA5C3A721C8}"/>
                </a:ext>
              </a:extLst>
            </p:cNvPr>
            <p:cNvSpPr/>
            <p:nvPr/>
          </p:nvSpPr>
          <p:spPr>
            <a:xfrm>
              <a:off x="515767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56F1A1D8-E70A-FA2F-30BC-5D79BA688CE6}"/>
                </a:ext>
              </a:extLst>
            </p:cNvPr>
            <p:cNvSpPr/>
            <p:nvPr/>
          </p:nvSpPr>
          <p:spPr>
            <a:xfrm>
              <a:off x="532238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D2EE869D-D77D-62CE-55AD-3E2065A7670F}"/>
                </a:ext>
              </a:extLst>
            </p:cNvPr>
            <p:cNvSpPr/>
            <p:nvPr/>
          </p:nvSpPr>
          <p:spPr>
            <a:xfrm>
              <a:off x="548709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88B98A54-8A11-DC11-6C24-CB6C59CA11AA}"/>
                </a:ext>
              </a:extLst>
            </p:cNvPr>
            <p:cNvSpPr/>
            <p:nvPr/>
          </p:nvSpPr>
          <p:spPr>
            <a:xfrm>
              <a:off x="5651800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:a16="http://schemas.microsoft.com/office/drawing/2014/main" id="{6FCC7B82-0E33-5FA0-3883-1845BFA29137}"/>
                </a:ext>
              </a:extLst>
            </p:cNvPr>
            <p:cNvSpPr/>
            <p:nvPr/>
          </p:nvSpPr>
          <p:spPr>
            <a:xfrm>
              <a:off x="5814559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87742F1A-0B7B-FFBD-3987-8E16F0FD8C74}"/>
                </a:ext>
              </a:extLst>
            </p:cNvPr>
            <p:cNvSpPr/>
            <p:nvPr/>
          </p:nvSpPr>
          <p:spPr>
            <a:xfrm>
              <a:off x="5979269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762F2B92-45B5-633D-E428-0591C7C1E32D}"/>
                </a:ext>
              </a:extLst>
            </p:cNvPr>
            <p:cNvSpPr/>
            <p:nvPr/>
          </p:nvSpPr>
          <p:spPr>
            <a:xfrm>
              <a:off x="6143979" y="1400783"/>
              <a:ext cx="116731" cy="11673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5" name="그룹 204">
              <a:extLst>
                <a:ext uri="{FF2B5EF4-FFF2-40B4-BE49-F238E27FC236}">
                  <a16:creationId xmlns:a16="http://schemas.microsoft.com/office/drawing/2014/main" id="{5937BDE2-B026-9793-D755-CEDF8C0F68F0}"/>
                </a:ext>
              </a:extLst>
            </p:cNvPr>
            <p:cNvGrpSpPr/>
            <p:nvPr/>
          </p:nvGrpSpPr>
          <p:grpSpPr>
            <a:xfrm>
              <a:off x="3181150" y="1572233"/>
              <a:ext cx="3079560" cy="1157183"/>
              <a:chOff x="3181150" y="1572233"/>
              <a:chExt cx="3079560" cy="1157183"/>
            </a:xfrm>
            <a:grpFill/>
          </p:grpSpPr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FC53904B-E499-874A-E12D-11AEADFEDBAA}"/>
                  </a:ext>
                </a:extLst>
              </p:cNvPr>
              <p:cNvSpPr/>
              <p:nvPr/>
            </p:nvSpPr>
            <p:spPr>
              <a:xfrm>
                <a:off x="318115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EA9F329-7A8E-E2C9-1479-2D3D16ECF7F8}"/>
                  </a:ext>
                </a:extLst>
              </p:cNvPr>
              <p:cNvSpPr/>
              <p:nvPr/>
            </p:nvSpPr>
            <p:spPr>
              <a:xfrm>
                <a:off x="334586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3219733B-B29A-B154-E34C-C0BAFB4F4BE9}"/>
                  </a:ext>
                </a:extLst>
              </p:cNvPr>
              <p:cNvSpPr/>
              <p:nvPr/>
            </p:nvSpPr>
            <p:spPr>
              <a:xfrm>
                <a:off x="351057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720A4724-5D8A-45E1-36EF-57F12A761AA5}"/>
                  </a:ext>
                </a:extLst>
              </p:cNvPr>
              <p:cNvSpPr/>
              <p:nvPr/>
            </p:nvSpPr>
            <p:spPr>
              <a:xfrm>
                <a:off x="367528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:a16="http://schemas.microsoft.com/office/drawing/2014/main" id="{29EC350F-B428-05DC-6B4C-22507FF8C9B9}"/>
                  </a:ext>
                </a:extLst>
              </p:cNvPr>
              <p:cNvSpPr/>
              <p:nvPr/>
            </p:nvSpPr>
            <p:spPr>
              <a:xfrm>
                <a:off x="383999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41A7CE07-FBDB-7F3A-A5DD-822E628D9119}"/>
                  </a:ext>
                </a:extLst>
              </p:cNvPr>
              <p:cNvSpPr/>
              <p:nvPr/>
            </p:nvSpPr>
            <p:spPr>
              <a:xfrm>
                <a:off x="400470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9F63224-73D2-A529-C085-2F17D477D46B}"/>
                  </a:ext>
                </a:extLst>
              </p:cNvPr>
              <p:cNvSpPr/>
              <p:nvPr/>
            </p:nvSpPr>
            <p:spPr>
              <a:xfrm>
                <a:off x="416941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D0FCC6EF-ABA2-ED56-265A-2D66C9BA7BFC}"/>
                  </a:ext>
                </a:extLst>
              </p:cNvPr>
              <p:cNvSpPr/>
              <p:nvPr/>
            </p:nvSpPr>
            <p:spPr>
              <a:xfrm>
                <a:off x="433412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:a16="http://schemas.microsoft.com/office/drawing/2014/main" id="{4BA9F6F6-3F58-0641-493B-6810B7CABE6A}"/>
                  </a:ext>
                </a:extLst>
              </p:cNvPr>
              <p:cNvSpPr/>
              <p:nvPr/>
            </p:nvSpPr>
            <p:spPr>
              <a:xfrm>
                <a:off x="449883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:a16="http://schemas.microsoft.com/office/drawing/2014/main" id="{341692AE-FBE3-9F41-5B25-625548F3DF66}"/>
                  </a:ext>
                </a:extLst>
              </p:cNvPr>
              <p:cNvSpPr/>
              <p:nvPr/>
            </p:nvSpPr>
            <p:spPr>
              <a:xfrm>
                <a:off x="466354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6FA7B57A-CE89-CDC3-3B3B-6F679E90CFCC}"/>
                  </a:ext>
                </a:extLst>
              </p:cNvPr>
              <p:cNvSpPr/>
              <p:nvPr/>
            </p:nvSpPr>
            <p:spPr>
              <a:xfrm>
                <a:off x="482825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E7174703-672F-E48C-E513-47C180D35125}"/>
                  </a:ext>
                </a:extLst>
              </p:cNvPr>
              <p:cNvSpPr/>
              <p:nvPr/>
            </p:nvSpPr>
            <p:spPr>
              <a:xfrm>
                <a:off x="499296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45075D29-5481-E57B-58FB-3D469F371AB7}"/>
                  </a:ext>
                </a:extLst>
              </p:cNvPr>
              <p:cNvSpPr/>
              <p:nvPr/>
            </p:nvSpPr>
            <p:spPr>
              <a:xfrm>
                <a:off x="515767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FA890979-8958-EF83-0433-C697A54A383D}"/>
                  </a:ext>
                </a:extLst>
              </p:cNvPr>
              <p:cNvSpPr/>
              <p:nvPr/>
            </p:nvSpPr>
            <p:spPr>
              <a:xfrm>
                <a:off x="532238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380F4486-E895-9A4F-D412-88E2A0AF9AAA}"/>
                  </a:ext>
                </a:extLst>
              </p:cNvPr>
              <p:cNvSpPr/>
              <p:nvPr/>
            </p:nvSpPr>
            <p:spPr>
              <a:xfrm>
                <a:off x="548709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8A131B86-0C76-525C-5673-688089475485}"/>
                  </a:ext>
                </a:extLst>
              </p:cNvPr>
              <p:cNvSpPr/>
              <p:nvPr/>
            </p:nvSpPr>
            <p:spPr>
              <a:xfrm>
                <a:off x="5651800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C49D46B8-5C90-8946-4BDF-7063E0271EAD}"/>
                  </a:ext>
                </a:extLst>
              </p:cNvPr>
              <p:cNvSpPr/>
              <p:nvPr/>
            </p:nvSpPr>
            <p:spPr>
              <a:xfrm>
                <a:off x="5814559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695CE009-D76C-1D51-2DCA-23BC9D49E51E}"/>
                  </a:ext>
                </a:extLst>
              </p:cNvPr>
              <p:cNvSpPr/>
              <p:nvPr/>
            </p:nvSpPr>
            <p:spPr>
              <a:xfrm>
                <a:off x="5979269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923D1D74-E5B3-D1F5-0753-2F7D6161C065}"/>
                  </a:ext>
                </a:extLst>
              </p:cNvPr>
              <p:cNvSpPr/>
              <p:nvPr/>
            </p:nvSpPr>
            <p:spPr>
              <a:xfrm>
                <a:off x="6143979" y="1572233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1EF971C6-DA27-85D8-E687-A7A9DF8720C7}"/>
                  </a:ext>
                </a:extLst>
              </p:cNvPr>
              <p:cNvSpPr/>
              <p:nvPr/>
            </p:nvSpPr>
            <p:spPr>
              <a:xfrm>
                <a:off x="318115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BA8F55F7-81C9-A915-15F8-578B18DC739A}"/>
                  </a:ext>
                </a:extLst>
              </p:cNvPr>
              <p:cNvSpPr/>
              <p:nvPr/>
            </p:nvSpPr>
            <p:spPr>
              <a:xfrm>
                <a:off x="334586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22AD953A-5D29-4D3C-A5D8-618D5DE1A03C}"/>
                  </a:ext>
                </a:extLst>
              </p:cNvPr>
              <p:cNvSpPr/>
              <p:nvPr/>
            </p:nvSpPr>
            <p:spPr>
              <a:xfrm>
                <a:off x="351057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28D9A57D-5BC8-5021-DAD6-C0C73CE69205}"/>
                  </a:ext>
                </a:extLst>
              </p:cNvPr>
              <p:cNvSpPr/>
              <p:nvPr/>
            </p:nvSpPr>
            <p:spPr>
              <a:xfrm>
                <a:off x="367528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9E75FD9D-5BDD-0ED6-F7ED-1B30772EC118}"/>
                  </a:ext>
                </a:extLst>
              </p:cNvPr>
              <p:cNvSpPr/>
              <p:nvPr/>
            </p:nvSpPr>
            <p:spPr>
              <a:xfrm>
                <a:off x="383999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734AA826-66AB-0892-7B74-4E9F5D64B28E}"/>
                  </a:ext>
                </a:extLst>
              </p:cNvPr>
              <p:cNvSpPr/>
              <p:nvPr/>
            </p:nvSpPr>
            <p:spPr>
              <a:xfrm>
                <a:off x="400470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43226FBF-544F-667F-BC1B-9670E871149D}"/>
                  </a:ext>
                </a:extLst>
              </p:cNvPr>
              <p:cNvSpPr/>
              <p:nvPr/>
            </p:nvSpPr>
            <p:spPr>
              <a:xfrm>
                <a:off x="416941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55A09DA4-98AD-BF6B-AB22-29D76B2F9A05}"/>
                  </a:ext>
                </a:extLst>
              </p:cNvPr>
              <p:cNvSpPr/>
              <p:nvPr/>
            </p:nvSpPr>
            <p:spPr>
              <a:xfrm>
                <a:off x="433412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42CAF65E-0298-357E-E15B-4AB1019D1972}"/>
                  </a:ext>
                </a:extLst>
              </p:cNvPr>
              <p:cNvSpPr/>
              <p:nvPr/>
            </p:nvSpPr>
            <p:spPr>
              <a:xfrm>
                <a:off x="449883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46C5F90C-E030-5961-D122-5E4AFFA3324B}"/>
                  </a:ext>
                </a:extLst>
              </p:cNvPr>
              <p:cNvSpPr/>
              <p:nvPr/>
            </p:nvSpPr>
            <p:spPr>
              <a:xfrm>
                <a:off x="466354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:a16="http://schemas.microsoft.com/office/drawing/2014/main" id="{49847D00-290C-0DF7-F84C-7BC800FC1C8C}"/>
                  </a:ext>
                </a:extLst>
              </p:cNvPr>
              <p:cNvSpPr/>
              <p:nvPr/>
            </p:nvSpPr>
            <p:spPr>
              <a:xfrm>
                <a:off x="482825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:a16="http://schemas.microsoft.com/office/drawing/2014/main" id="{4B53E325-ADB9-7905-FEC3-6EE2FF6235F1}"/>
                  </a:ext>
                </a:extLst>
              </p:cNvPr>
              <p:cNvSpPr/>
              <p:nvPr/>
            </p:nvSpPr>
            <p:spPr>
              <a:xfrm>
                <a:off x="499296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8D631141-DCC2-5961-AAD9-44D77F5D08EF}"/>
                  </a:ext>
                </a:extLst>
              </p:cNvPr>
              <p:cNvSpPr/>
              <p:nvPr/>
            </p:nvSpPr>
            <p:spPr>
              <a:xfrm>
                <a:off x="515767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E44070AC-0279-2E8D-8990-CA9A4F7671FE}"/>
                  </a:ext>
                </a:extLst>
              </p:cNvPr>
              <p:cNvSpPr/>
              <p:nvPr/>
            </p:nvSpPr>
            <p:spPr>
              <a:xfrm>
                <a:off x="532238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5E5C8F09-D2B8-1140-9045-2F2DEACA6A9F}"/>
                  </a:ext>
                </a:extLst>
              </p:cNvPr>
              <p:cNvSpPr/>
              <p:nvPr/>
            </p:nvSpPr>
            <p:spPr>
              <a:xfrm>
                <a:off x="548709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E2EE666A-5752-22DC-311B-0C467A8BBA3F}"/>
                  </a:ext>
                </a:extLst>
              </p:cNvPr>
              <p:cNvSpPr/>
              <p:nvPr/>
            </p:nvSpPr>
            <p:spPr>
              <a:xfrm>
                <a:off x="5651800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9A48C9EF-A75D-2159-2C0F-35FD3B23AB19}"/>
                  </a:ext>
                </a:extLst>
              </p:cNvPr>
              <p:cNvSpPr/>
              <p:nvPr/>
            </p:nvSpPr>
            <p:spPr>
              <a:xfrm>
                <a:off x="5814559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146BD5DC-0B24-D345-FD67-A32C20AC555C}"/>
                  </a:ext>
                </a:extLst>
              </p:cNvPr>
              <p:cNvSpPr/>
              <p:nvPr/>
            </p:nvSpPr>
            <p:spPr>
              <a:xfrm>
                <a:off x="5979269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AECF3B9E-1951-1670-DC1F-10E02029DB7B}"/>
                  </a:ext>
                </a:extLst>
              </p:cNvPr>
              <p:cNvSpPr/>
              <p:nvPr/>
            </p:nvSpPr>
            <p:spPr>
              <a:xfrm>
                <a:off x="6143979" y="175449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17AE3837-93E3-045D-EFC5-911F18CDA679}"/>
                  </a:ext>
                </a:extLst>
              </p:cNvPr>
              <p:cNvSpPr/>
              <p:nvPr/>
            </p:nvSpPr>
            <p:spPr>
              <a:xfrm>
                <a:off x="318115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1A59535A-A1B4-B4C0-2305-59ADB2FE026B}"/>
                  </a:ext>
                </a:extLst>
              </p:cNvPr>
              <p:cNvSpPr/>
              <p:nvPr/>
            </p:nvSpPr>
            <p:spPr>
              <a:xfrm>
                <a:off x="334586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01636147-8A2B-A25E-703A-BB555EE9CFC8}"/>
                  </a:ext>
                </a:extLst>
              </p:cNvPr>
              <p:cNvSpPr/>
              <p:nvPr/>
            </p:nvSpPr>
            <p:spPr>
              <a:xfrm>
                <a:off x="351057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0D38A273-F03A-CD5D-1E75-1D2699CCD4AC}"/>
                  </a:ext>
                </a:extLst>
              </p:cNvPr>
              <p:cNvSpPr/>
              <p:nvPr/>
            </p:nvSpPr>
            <p:spPr>
              <a:xfrm>
                <a:off x="367528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:a16="http://schemas.microsoft.com/office/drawing/2014/main" id="{CF838D4F-7DC4-B908-13DA-2E285C5BE1B8}"/>
                  </a:ext>
                </a:extLst>
              </p:cNvPr>
              <p:cNvSpPr/>
              <p:nvPr/>
            </p:nvSpPr>
            <p:spPr>
              <a:xfrm>
                <a:off x="383999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9612FF9B-EF97-644E-AEC1-DBCA4C42EEA3}"/>
                  </a:ext>
                </a:extLst>
              </p:cNvPr>
              <p:cNvSpPr/>
              <p:nvPr/>
            </p:nvSpPr>
            <p:spPr>
              <a:xfrm>
                <a:off x="400470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FBF3758A-7054-6124-3728-7100CB216762}"/>
                  </a:ext>
                </a:extLst>
              </p:cNvPr>
              <p:cNvSpPr/>
              <p:nvPr/>
            </p:nvSpPr>
            <p:spPr>
              <a:xfrm>
                <a:off x="416941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7703FD5-12F9-1CD7-BCBC-D1E0B62AF615}"/>
                  </a:ext>
                </a:extLst>
              </p:cNvPr>
              <p:cNvSpPr/>
              <p:nvPr/>
            </p:nvSpPr>
            <p:spPr>
              <a:xfrm>
                <a:off x="433412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1DBECEAD-0D0B-2132-3217-6A1F8142DD26}"/>
                  </a:ext>
                </a:extLst>
              </p:cNvPr>
              <p:cNvSpPr/>
              <p:nvPr/>
            </p:nvSpPr>
            <p:spPr>
              <a:xfrm>
                <a:off x="449883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49197C1E-9552-C56B-6850-BE854B6F7A69}"/>
                  </a:ext>
                </a:extLst>
              </p:cNvPr>
              <p:cNvSpPr/>
              <p:nvPr/>
            </p:nvSpPr>
            <p:spPr>
              <a:xfrm>
                <a:off x="466354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A6B4DEE0-B4AA-D76D-C127-CF30EA092E1C}"/>
                  </a:ext>
                </a:extLst>
              </p:cNvPr>
              <p:cNvSpPr/>
              <p:nvPr/>
            </p:nvSpPr>
            <p:spPr>
              <a:xfrm>
                <a:off x="482825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5E0E3706-4302-6359-115D-F6BA73F91985}"/>
                  </a:ext>
                </a:extLst>
              </p:cNvPr>
              <p:cNvSpPr/>
              <p:nvPr/>
            </p:nvSpPr>
            <p:spPr>
              <a:xfrm>
                <a:off x="499296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:a16="http://schemas.microsoft.com/office/drawing/2014/main" id="{4581BF16-6940-1C23-5499-4C2F9898C91E}"/>
                  </a:ext>
                </a:extLst>
              </p:cNvPr>
              <p:cNvSpPr/>
              <p:nvPr/>
            </p:nvSpPr>
            <p:spPr>
              <a:xfrm>
                <a:off x="515767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:a16="http://schemas.microsoft.com/office/drawing/2014/main" id="{1A61AEA8-2782-6894-3C64-E4505CE70731}"/>
                  </a:ext>
                </a:extLst>
              </p:cNvPr>
              <p:cNvSpPr/>
              <p:nvPr/>
            </p:nvSpPr>
            <p:spPr>
              <a:xfrm>
                <a:off x="532238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128FEC0B-2268-7177-95E6-075679A119D4}"/>
                  </a:ext>
                </a:extLst>
              </p:cNvPr>
              <p:cNvSpPr/>
              <p:nvPr/>
            </p:nvSpPr>
            <p:spPr>
              <a:xfrm>
                <a:off x="548709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1E7321BB-D6B8-FA3D-A755-AA751BBB01DB}"/>
                  </a:ext>
                </a:extLst>
              </p:cNvPr>
              <p:cNvSpPr/>
              <p:nvPr/>
            </p:nvSpPr>
            <p:spPr>
              <a:xfrm>
                <a:off x="5651800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DA240D92-8793-6AD1-444A-D8A4FC5062D1}"/>
                  </a:ext>
                </a:extLst>
              </p:cNvPr>
              <p:cNvSpPr/>
              <p:nvPr/>
            </p:nvSpPr>
            <p:spPr>
              <a:xfrm>
                <a:off x="5814559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029504EA-E7FC-12EE-BD1F-519067E3DFA6}"/>
                  </a:ext>
                </a:extLst>
              </p:cNvPr>
              <p:cNvSpPr/>
              <p:nvPr/>
            </p:nvSpPr>
            <p:spPr>
              <a:xfrm>
                <a:off x="5979269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BF2440A5-0BDD-195B-C037-4C45D190A1EB}"/>
                  </a:ext>
                </a:extLst>
              </p:cNvPr>
              <p:cNvSpPr/>
              <p:nvPr/>
            </p:nvSpPr>
            <p:spPr>
              <a:xfrm>
                <a:off x="6143979" y="1925942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CE00003A-6452-9EC2-E851-1210563F1B21}"/>
                  </a:ext>
                </a:extLst>
              </p:cNvPr>
              <p:cNvSpPr/>
              <p:nvPr/>
            </p:nvSpPr>
            <p:spPr>
              <a:xfrm>
                <a:off x="318115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DD39A83-4154-F2A1-E7F9-6F02662F073C}"/>
                  </a:ext>
                </a:extLst>
              </p:cNvPr>
              <p:cNvSpPr/>
              <p:nvPr/>
            </p:nvSpPr>
            <p:spPr>
              <a:xfrm>
                <a:off x="334586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6CD4FE8C-3DDB-2BB7-9E4C-1A6E4E636F10}"/>
                  </a:ext>
                </a:extLst>
              </p:cNvPr>
              <p:cNvSpPr/>
              <p:nvPr/>
            </p:nvSpPr>
            <p:spPr>
              <a:xfrm>
                <a:off x="351057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A27F9BC9-01FA-D52F-4059-0415714C4110}"/>
                  </a:ext>
                </a:extLst>
              </p:cNvPr>
              <p:cNvSpPr/>
              <p:nvPr/>
            </p:nvSpPr>
            <p:spPr>
              <a:xfrm>
                <a:off x="367528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79AE2C44-47A9-9B3B-E56C-67C7A311D3B5}"/>
                  </a:ext>
                </a:extLst>
              </p:cNvPr>
              <p:cNvSpPr/>
              <p:nvPr/>
            </p:nvSpPr>
            <p:spPr>
              <a:xfrm>
                <a:off x="383999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77C22DDC-F8C4-CACF-25E1-BA18720A0CCF}"/>
                  </a:ext>
                </a:extLst>
              </p:cNvPr>
              <p:cNvSpPr/>
              <p:nvPr/>
            </p:nvSpPr>
            <p:spPr>
              <a:xfrm>
                <a:off x="400470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ED1A16D4-1CAA-B4CC-174F-CC2D6A794346}"/>
                  </a:ext>
                </a:extLst>
              </p:cNvPr>
              <p:cNvSpPr/>
              <p:nvPr/>
            </p:nvSpPr>
            <p:spPr>
              <a:xfrm>
                <a:off x="416941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8EA3B5E2-6660-90DA-6594-744D73008F16}"/>
                  </a:ext>
                </a:extLst>
              </p:cNvPr>
              <p:cNvSpPr/>
              <p:nvPr/>
            </p:nvSpPr>
            <p:spPr>
              <a:xfrm>
                <a:off x="433412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DE35FA0A-2D7E-43BE-4469-D49A47292889}"/>
                  </a:ext>
                </a:extLst>
              </p:cNvPr>
              <p:cNvSpPr/>
              <p:nvPr/>
            </p:nvSpPr>
            <p:spPr>
              <a:xfrm>
                <a:off x="449883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19B00BE2-100F-7AEF-B386-DDE8687226C7}"/>
                  </a:ext>
                </a:extLst>
              </p:cNvPr>
              <p:cNvSpPr/>
              <p:nvPr/>
            </p:nvSpPr>
            <p:spPr>
              <a:xfrm>
                <a:off x="466354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D242A2D2-124F-8ADA-99BD-06910F5B2424}"/>
                  </a:ext>
                </a:extLst>
              </p:cNvPr>
              <p:cNvSpPr/>
              <p:nvPr/>
            </p:nvSpPr>
            <p:spPr>
              <a:xfrm>
                <a:off x="482825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F337A19C-F580-1CA0-3176-473AC1D1E37F}"/>
                  </a:ext>
                </a:extLst>
              </p:cNvPr>
              <p:cNvSpPr/>
              <p:nvPr/>
            </p:nvSpPr>
            <p:spPr>
              <a:xfrm>
                <a:off x="499296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4EFFEC97-4032-4E7F-5404-C5BF39364C16}"/>
                  </a:ext>
                </a:extLst>
              </p:cNvPr>
              <p:cNvSpPr/>
              <p:nvPr/>
            </p:nvSpPr>
            <p:spPr>
              <a:xfrm>
                <a:off x="515767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2DEE0EC0-C147-39B3-8014-FDC3C4644C2A}"/>
                  </a:ext>
                </a:extLst>
              </p:cNvPr>
              <p:cNvSpPr/>
              <p:nvPr/>
            </p:nvSpPr>
            <p:spPr>
              <a:xfrm>
                <a:off x="532238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AF62BA74-3C7E-C732-D991-7D75E8AD670D}"/>
                  </a:ext>
                </a:extLst>
              </p:cNvPr>
              <p:cNvSpPr/>
              <p:nvPr/>
            </p:nvSpPr>
            <p:spPr>
              <a:xfrm>
                <a:off x="548709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5D1D8C6B-C72D-89F1-79D0-2BFF6BE6A3E6}"/>
                  </a:ext>
                </a:extLst>
              </p:cNvPr>
              <p:cNvSpPr/>
              <p:nvPr/>
            </p:nvSpPr>
            <p:spPr>
              <a:xfrm>
                <a:off x="5651800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71BA40E6-E86D-D72C-6486-F94FFC594690}"/>
                  </a:ext>
                </a:extLst>
              </p:cNvPr>
              <p:cNvSpPr/>
              <p:nvPr/>
            </p:nvSpPr>
            <p:spPr>
              <a:xfrm>
                <a:off x="5814559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직사각형 279">
                <a:extLst>
                  <a:ext uri="{FF2B5EF4-FFF2-40B4-BE49-F238E27FC236}">
                    <a16:creationId xmlns:a16="http://schemas.microsoft.com/office/drawing/2014/main" id="{B26CA203-345E-06A3-A2B1-640C648AA5BF}"/>
                  </a:ext>
                </a:extLst>
              </p:cNvPr>
              <p:cNvSpPr/>
              <p:nvPr/>
            </p:nvSpPr>
            <p:spPr>
              <a:xfrm>
                <a:off x="5979269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:a16="http://schemas.microsoft.com/office/drawing/2014/main" id="{57373F24-DBE9-51C7-ED01-B35955368307}"/>
                  </a:ext>
                </a:extLst>
              </p:cNvPr>
              <p:cNvSpPr/>
              <p:nvPr/>
            </p:nvSpPr>
            <p:spPr>
              <a:xfrm>
                <a:off x="6143979" y="208752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68F7CDC1-AB95-A23B-E1CE-8098B60524FE}"/>
                  </a:ext>
                </a:extLst>
              </p:cNvPr>
              <p:cNvSpPr/>
              <p:nvPr/>
            </p:nvSpPr>
            <p:spPr>
              <a:xfrm>
                <a:off x="318115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:a16="http://schemas.microsoft.com/office/drawing/2014/main" id="{DF14D329-0F2D-B0C9-864E-9BF7AC0C10F4}"/>
                  </a:ext>
                </a:extLst>
              </p:cNvPr>
              <p:cNvSpPr/>
              <p:nvPr/>
            </p:nvSpPr>
            <p:spPr>
              <a:xfrm>
                <a:off x="334586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:a16="http://schemas.microsoft.com/office/drawing/2014/main" id="{5F0E4510-226F-58C3-3EED-EE1123087115}"/>
                  </a:ext>
                </a:extLst>
              </p:cNvPr>
              <p:cNvSpPr/>
              <p:nvPr/>
            </p:nvSpPr>
            <p:spPr>
              <a:xfrm>
                <a:off x="351057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61E4417D-7C2A-61EA-7576-D9532729C453}"/>
                  </a:ext>
                </a:extLst>
              </p:cNvPr>
              <p:cNvSpPr/>
              <p:nvPr/>
            </p:nvSpPr>
            <p:spPr>
              <a:xfrm>
                <a:off x="367528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:a16="http://schemas.microsoft.com/office/drawing/2014/main" id="{EA49737E-36F6-8D02-CC4A-BB2537DA6775}"/>
                  </a:ext>
                </a:extLst>
              </p:cNvPr>
              <p:cNvSpPr/>
              <p:nvPr/>
            </p:nvSpPr>
            <p:spPr>
              <a:xfrm>
                <a:off x="383999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D088FF4A-D5CE-8593-62CE-31DC24E2CD7E}"/>
                  </a:ext>
                </a:extLst>
              </p:cNvPr>
              <p:cNvSpPr/>
              <p:nvPr/>
            </p:nvSpPr>
            <p:spPr>
              <a:xfrm>
                <a:off x="400470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:a16="http://schemas.microsoft.com/office/drawing/2014/main" id="{0F10684D-BB57-7876-8053-C4D676614DF5}"/>
                  </a:ext>
                </a:extLst>
              </p:cNvPr>
              <p:cNvSpPr/>
              <p:nvPr/>
            </p:nvSpPr>
            <p:spPr>
              <a:xfrm>
                <a:off x="416941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2D4D95C7-5A64-7CD5-E175-7A7387CBB104}"/>
                  </a:ext>
                </a:extLst>
              </p:cNvPr>
              <p:cNvSpPr/>
              <p:nvPr/>
            </p:nvSpPr>
            <p:spPr>
              <a:xfrm>
                <a:off x="433412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:a16="http://schemas.microsoft.com/office/drawing/2014/main" id="{C205EFF7-CA6F-E311-6F31-D0E11F1DEF44}"/>
                  </a:ext>
                </a:extLst>
              </p:cNvPr>
              <p:cNvSpPr/>
              <p:nvPr/>
            </p:nvSpPr>
            <p:spPr>
              <a:xfrm>
                <a:off x="449883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78C0C15F-44B1-47BA-0543-35741C1D905D}"/>
                  </a:ext>
                </a:extLst>
              </p:cNvPr>
              <p:cNvSpPr/>
              <p:nvPr/>
            </p:nvSpPr>
            <p:spPr>
              <a:xfrm>
                <a:off x="466354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:a16="http://schemas.microsoft.com/office/drawing/2014/main" id="{B149D8B1-AACE-7F55-5709-71B6F3920B77}"/>
                  </a:ext>
                </a:extLst>
              </p:cNvPr>
              <p:cNvSpPr/>
              <p:nvPr/>
            </p:nvSpPr>
            <p:spPr>
              <a:xfrm>
                <a:off x="482825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3CA70D16-ECF7-4F7C-11F0-23028FE8A269}"/>
                  </a:ext>
                </a:extLst>
              </p:cNvPr>
              <p:cNvSpPr/>
              <p:nvPr/>
            </p:nvSpPr>
            <p:spPr>
              <a:xfrm>
                <a:off x="499296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DBD5D5D4-99FF-D564-BC5A-460212DE7BA0}"/>
                  </a:ext>
                </a:extLst>
              </p:cNvPr>
              <p:cNvSpPr/>
              <p:nvPr/>
            </p:nvSpPr>
            <p:spPr>
              <a:xfrm>
                <a:off x="515767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3AF63F0F-7DCA-8377-86A0-361AE5A3B256}"/>
                  </a:ext>
                </a:extLst>
              </p:cNvPr>
              <p:cNvSpPr/>
              <p:nvPr/>
            </p:nvSpPr>
            <p:spPr>
              <a:xfrm>
                <a:off x="532238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B1C0D694-0A25-E6E8-BBF5-FE7DE307F6D5}"/>
                  </a:ext>
                </a:extLst>
              </p:cNvPr>
              <p:cNvSpPr/>
              <p:nvPr/>
            </p:nvSpPr>
            <p:spPr>
              <a:xfrm>
                <a:off x="548709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4EAD0E43-BE0E-C8FD-21F4-FA751D7FADE6}"/>
                  </a:ext>
                </a:extLst>
              </p:cNvPr>
              <p:cNvSpPr/>
              <p:nvPr/>
            </p:nvSpPr>
            <p:spPr>
              <a:xfrm>
                <a:off x="5651800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ADA5B1A-3E92-12C3-B6AA-3A663DD32ABD}"/>
                  </a:ext>
                </a:extLst>
              </p:cNvPr>
              <p:cNvSpPr/>
              <p:nvPr/>
            </p:nvSpPr>
            <p:spPr>
              <a:xfrm>
                <a:off x="5814559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E15D791-12D0-09E6-D920-DE34A3F2B097}"/>
                  </a:ext>
                </a:extLst>
              </p:cNvPr>
              <p:cNvSpPr/>
              <p:nvPr/>
            </p:nvSpPr>
            <p:spPr>
              <a:xfrm>
                <a:off x="5979269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F03EEC0E-625C-D359-8DB5-0722DA95F662}"/>
                  </a:ext>
                </a:extLst>
              </p:cNvPr>
              <p:cNvSpPr/>
              <p:nvPr/>
            </p:nvSpPr>
            <p:spPr>
              <a:xfrm>
                <a:off x="6143979" y="2258975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F0160D8C-C3B2-85F7-0454-2D28CD44DF76}"/>
                  </a:ext>
                </a:extLst>
              </p:cNvPr>
              <p:cNvSpPr/>
              <p:nvPr/>
            </p:nvSpPr>
            <p:spPr>
              <a:xfrm>
                <a:off x="318115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318255B0-E36C-90AF-A4A1-B754C230E2B9}"/>
                  </a:ext>
                </a:extLst>
              </p:cNvPr>
              <p:cNvSpPr/>
              <p:nvPr/>
            </p:nvSpPr>
            <p:spPr>
              <a:xfrm>
                <a:off x="334586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D1A31D5D-C82F-3451-B64F-B3A7EDF71642}"/>
                  </a:ext>
                </a:extLst>
              </p:cNvPr>
              <p:cNvSpPr/>
              <p:nvPr/>
            </p:nvSpPr>
            <p:spPr>
              <a:xfrm>
                <a:off x="351057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2863CF84-DF84-C982-C4D5-50A3EA209C7C}"/>
                  </a:ext>
                </a:extLst>
              </p:cNvPr>
              <p:cNvSpPr/>
              <p:nvPr/>
            </p:nvSpPr>
            <p:spPr>
              <a:xfrm>
                <a:off x="367528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D472C835-1A3B-D9FD-B828-E9F477F2C586}"/>
                  </a:ext>
                </a:extLst>
              </p:cNvPr>
              <p:cNvSpPr/>
              <p:nvPr/>
            </p:nvSpPr>
            <p:spPr>
              <a:xfrm>
                <a:off x="383999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D2CCAD0F-ACBB-13E0-353B-72922E7B61BC}"/>
                  </a:ext>
                </a:extLst>
              </p:cNvPr>
              <p:cNvSpPr/>
              <p:nvPr/>
            </p:nvSpPr>
            <p:spPr>
              <a:xfrm>
                <a:off x="400470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:a16="http://schemas.microsoft.com/office/drawing/2014/main" id="{95BAAA6D-87E0-5F5F-C981-1521CED26CDC}"/>
                  </a:ext>
                </a:extLst>
              </p:cNvPr>
              <p:cNvSpPr/>
              <p:nvPr/>
            </p:nvSpPr>
            <p:spPr>
              <a:xfrm>
                <a:off x="416941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:a16="http://schemas.microsoft.com/office/drawing/2014/main" id="{3CFF8E60-310F-274E-4C57-FF9FEC00FF5B}"/>
                  </a:ext>
                </a:extLst>
              </p:cNvPr>
              <p:cNvSpPr/>
              <p:nvPr/>
            </p:nvSpPr>
            <p:spPr>
              <a:xfrm>
                <a:off x="433412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CC0E58E2-013D-AD27-1742-9252EDD31BC7}"/>
                  </a:ext>
                </a:extLst>
              </p:cNvPr>
              <p:cNvSpPr/>
              <p:nvPr/>
            </p:nvSpPr>
            <p:spPr>
              <a:xfrm>
                <a:off x="449883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:a16="http://schemas.microsoft.com/office/drawing/2014/main" id="{34380D61-7799-177C-AAD6-91C4586C9E23}"/>
                  </a:ext>
                </a:extLst>
              </p:cNvPr>
              <p:cNvSpPr/>
              <p:nvPr/>
            </p:nvSpPr>
            <p:spPr>
              <a:xfrm>
                <a:off x="466354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24EC3F05-C740-0A15-AF8A-DD34649ABAE2}"/>
                  </a:ext>
                </a:extLst>
              </p:cNvPr>
              <p:cNvSpPr/>
              <p:nvPr/>
            </p:nvSpPr>
            <p:spPr>
              <a:xfrm>
                <a:off x="482825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8B35AE6-3562-BD19-6C6C-0F2E986A597E}"/>
                  </a:ext>
                </a:extLst>
              </p:cNvPr>
              <p:cNvSpPr/>
              <p:nvPr/>
            </p:nvSpPr>
            <p:spPr>
              <a:xfrm>
                <a:off x="499296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:a16="http://schemas.microsoft.com/office/drawing/2014/main" id="{FB06606D-07F4-39EC-C755-CAC9BFEEE982}"/>
                  </a:ext>
                </a:extLst>
              </p:cNvPr>
              <p:cNvSpPr/>
              <p:nvPr/>
            </p:nvSpPr>
            <p:spPr>
              <a:xfrm>
                <a:off x="515767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CBD51601-5887-CDB5-DD4A-E2CC69D5E8AB}"/>
                  </a:ext>
                </a:extLst>
              </p:cNvPr>
              <p:cNvSpPr/>
              <p:nvPr/>
            </p:nvSpPr>
            <p:spPr>
              <a:xfrm>
                <a:off x="532238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:a16="http://schemas.microsoft.com/office/drawing/2014/main" id="{5BED4B12-8D6E-8C8A-93EC-CEF4B45D72ED}"/>
                  </a:ext>
                </a:extLst>
              </p:cNvPr>
              <p:cNvSpPr/>
              <p:nvPr/>
            </p:nvSpPr>
            <p:spPr>
              <a:xfrm>
                <a:off x="548709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0C2259A2-A8AC-C5E1-1322-EB35E3AD93C3}"/>
                  </a:ext>
                </a:extLst>
              </p:cNvPr>
              <p:cNvSpPr/>
              <p:nvPr/>
            </p:nvSpPr>
            <p:spPr>
              <a:xfrm>
                <a:off x="5651800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79E38D09-71C7-2984-CA9D-E9D4DEE6C5AC}"/>
                  </a:ext>
                </a:extLst>
              </p:cNvPr>
              <p:cNvSpPr/>
              <p:nvPr/>
            </p:nvSpPr>
            <p:spPr>
              <a:xfrm>
                <a:off x="5814559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368DC465-6DAD-292B-6F75-79A290E28785}"/>
                  </a:ext>
                </a:extLst>
              </p:cNvPr>
              <p:cNvSpPr/>
              <p:nvPr/>
            </p:nvSpPr>
            <p:spPr>
              <a:xfrm>
                <a:off x="5979269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:a16="http://schemas.microsoft.com/office/drawing/2014/main" id="{98FB3B11-E477-0A92-D2E1-82AD4BE50447}"/>
                  </a:ext>
                </a:extLst>
              </p:cNvPr>
              <p:cNvSpPr/>
              <p:nvPr/>
            </p:nvSpPr>
            <p:spPr>
              <a:xfrm>
                <a:off x="6143979" y="244123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8205C58-536E-2574-0757-D36790EC335E}"/>
                  </a:ext>
                </a:extLst>
              </p:cNvPr>
              <p:cNvSpPr/>
              <p:nvPr/>
            </p:nvSpPr>
            <p:spPr>
              <a:xfrm>
                <a:off x="318115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4D3F40A5-5931-1B15-AF5A-0F9D7C7DEB44}"/>
                  </a:ext>
                </a:extLst>
              </p:cNvPr>
              <p:cNvSpPr/>
              <p:nvPr/>
            </p:nvSpPr>
            <p:spPr>
              <a:xfrm>
                <a:off x="334586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04C94B6A-0F12-C2DD-CB89-DD845601B74C}"/>
                  </a:ext>
                </a:extLst>
              </p:cNvPr>
              <p:cNvSpPr/>
              <p:nvPr/>
            </p:nvSpPr>
            <p:spPr>
              <a:xfrm>
                <a:off x="351057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772F16F1-6C68-3E09-056E-DB0EEA0D8915}"/>
                  </a:ext>
                </a:extLst>
              </p:cNvPr>
              <p:cNvSpPr/>
              <p:nvPr/>
            </p:nvSpPr>
            <p:spPr>
              <a:xfrm>
                <a:off x="367528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29A5E142-5044-3577-B318-0981B5C4CB2F}"/>
                  </a:ext>
                </a:extLst>
              </p:cNvPr>
              <p:cNvSpPr/>
              <p:nvPr/>
            </p:nvSpPr>
            <p:spPr>
              <a:xfrm>
                <a:off x="383999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9E0CDC44-16F6-FE10-7325-7184A0145AAD}"/>
                  </a:ext>
                </a:extLst>
              </p:cNvPr>
              <p:cNvSpPr/>
              <p:nvPr/>
            </p:nvSpPr>
            <p:spPr>
              <a:xfrm>
                <a:off x="400470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560AECB-47EB-D4B8-860B-B7B55A4E8F91}"/>
                  </a:ext>
                </a:extLst>
              </p:cNvPr>
              <p:cNvSpPr/>
              <p:nvPr/>
            </p:nvSpPr>
            <p:spPr>
              <a:xfrm>
                <a:off x="416941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9F06A779-EFD8-5DC0-9100-AE9FF6CA340F}"/>
                  </a:ext>
                </a:extLst>
              </p:cNvPr>
              <p:cNvSpPr/>
              <p:nvPr/>
            </p:nvSpPr>
            <p:spPr>
              <a:xfrm>
                <a:off x="433412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1B264820-E971-03A8-B418-11DD5CF65596}"/>
                  </a:ext>
                </a:extLst>
              </p:cNvPr>
              <p:cNvSpPr/>
              <p:nvPr/>
            </p:nvSpPr>
            <p:spPr>
              <a:xfrm>
                <a:off x="449883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:a16="http://schemas.microsoft.com/office/drawing/2014/main" id="{3D633D09-A328-E0B6-D9C0-926A893379D6}"/>
                  </a:ext>
                </a:extLst>
              </p:cNvPr>
              <p:cNvSpPr/>
              <p:nvPr/>
            </p:nvSpPr>
            <p:spPr>
              <a:xfrm>
                <a:off x="466354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528A1E95-9C95-83ED-DA7D-895F42791119}"/>
                  </a:ext>
                </a:extLst>
              </p:cNvPr>
              <p:cNvSpPr/>
              <p:nvPr/>
            </p:nvSpPr>
            <p:spPr>
              <a:xfrm>
                <a:off x="482825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D889EB30-CC79-3323-4371-BA6AED7D144F}"/>
                  </a:ext>
                </a:extLst>
              </p:cNvPr>
              <p:cNvSpPr/>
              <p:nvPr/>
            </p:nvSpPr>
            <p:spPr>
              <a:xfrm>
                <a:off x="499296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CD26EC4-7F95-8C8E-4D3A-58A41CBCAEE7}"/>
                  </a:ext>
                </a:extLst>
              </p:cNvPr>
              <p:cNvSpPr/>
              <p:nvPr/>
            </p:nvSpPr>
            <p:spPr>
              <a:xfrm>
                <a:off x="515767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4C62E15-2DE7-BADC-9181-5B6D18EF2350}"/>
                  </a:ext>
                </a:extLst>
              </p:cNvPr>
              <p:cNvSpPr/>
              <p:nvPr/>
            </p:nvSpPr>
            <p:spPr>
              <a:xfrm>
                <a:off x="532238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5BFB74C5-4B3E-0CC7-D145-5D9A47AD1344}"/>
                  </a:ext>
                </a:extLst>
              </p:cNvPr>
              <p:cNvSpPr/>
              <p:nvPr/>
            </p:nvSpPr>
            <p:spPr>
              <a:xfrm>
                <a:off x="548709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:a16="http://schemas.microsoft.com/office/drawing/2014/main" id="{488EA71B-BDAD-19AA-741B-A2EFB4FFADCD}"/>
                  </a:ext>
                </a:extLst>
              </p:cNvPr>
              <p:cNvSpPr/>
              <p:nvPr/>
            </p:nvSpPr>
            <p:spPr>
              <a:xfrm>
                <a:off x="5651800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57629B40-6321-E477-6CEC-203C4EB068BC}"/>
                  </a:ext>
                </a:extLst>
              </p:cNvPr>
              <p:cNvSpPr/>
              <p:nvPr/>
            </p:nvSpPr>
            <p:spPr>
              <a:xfrm>
                <a:off x="5814559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:a16="http://schemas.microsoft.com/office/drawing/2014/main" id="{85C75C28-B1FA-CE7F-29BC-12B8B8B1799F}"/>
                  </a:ext>
                </a:extLst>
              </p:cNvPr>
              <p:cNvSpPr/>
              <p:nvPr/>
            </p:nvSpPr>
            <p:spPr>
              <a:xfrm>
                <a:off x="5979269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:a16="http://schemas.microsoft.com/office/drawing/2014/main" id="{5A2CCB4D-2ED3-5D0A-809E-71C2120F79C5}"/>
                  </a:ext>
                </a:extLst>
              </p:cNvPr>
              <p:cNvSpPr/>
              <p:nvPr/>
            </p:nvSpPr>
            <p:spPr>
              <a:xfrm>
                <a:off x="6143979" y="2612684"/>
                <a:ext cx="116731" cy="11673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39" name="TextBox 338">
            <a:extLst>
              <a:ext uri="{FF2B5EF4-FFF2-40B4-BE49-F238E27FC236}">
                <a16:creationId xmlns:a16="http://schemas.microsoft.com/office/drawing/2014/main" id="{4AD15091-0D43-F60F-EFF0-E1159F8E0852}"/>
              </a:ext>
            </a:extLst>
          </p:cNvPr>
          <p:cNvSpPr txBox="1"/>
          <p:nvPr/>
        </p:nvSpPr>
        <p:spPr>
          <a:xfrm>
            <a:off x="2968583" y="4594221"/>
            <a:ext cx="2559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qkv-after_linear</a:t>
            </a:r>
            <a:r>
              <a:rPr lang="en-US" altLang="ko-KR" sz="1200" dirty="0"/>
              <a:t> reshaped</a:t>
            </a:r>
          </a:p>
          <a:p>
            <a:pPr algn="ctr"/>
            <a:r>
              <a:rPr lang="en-US" altLang="ko-KR" sz="1200" dirty="0"/>
              <a:t>(3,1,8,256,96)</a:t>
            </a:r>
          </a:p>
          <a:p>
            <a:pPr algn="ctr"/>
            <a:r>
              <a:rPr lang="en-US" altLang="ko-KR" sz="1200" dirty="0"/>
              <a:t>8*96=768</a:t>
            </a:r>
          </a:p>
        </p:txBody>
      </p:sp>
      <p:cxnSp>
        <p:nvCxnSpPr>
          <p:cNvPr id="340" name="직선 화살표 연결선 339">
            <a:extLst>
              <a:ext uri="{FF2B5EF4-FFF2-40B4-BE49-F238E27FC236}">
                <a16:creationId xmlns:a16="http://schemas.microsoft.com/office/drawing/2014/main" id="{0C03BD2E-47E1-11A6-7BC0-0BF139A8153C}"/>
              </a:ext>
            </a:extLst>
          </p:cNvPr>
          <p:cNvCxnSpPr/>
          <p:nvPr/>
        </p:nvCxnSpPr>
        <p:spPr>
          <a:xfrm>
            <a:off x="5432525" y="4032417"/>
            <a:ext cx="495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8C288522-EC98-7940-C7B4-B8B643208AA5}"/>
              </a:ext>
            </a:extLst>
          </p:cNvPr>
          <p:cNvSpPr txBox="1"/>
          <p:nvPr/>
        </p:nvSpPr>
        <p:spPr>
          <a:xfrm>
            <a:off x="5317552" y="3739829"/>
            <a:ext cx="1000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destack</a:t>
            </a:r>
            <a:endParaRPr lang="ko-KR" altLang="en-US" sz="1200" dirty="0"/>
          </a:p>
        </p:txBody>
      </p:sp>
      <p:grpSp>
        <p:nvGrpSpPr>
          <p:cNvPr id="438" name="그룹 437">
            <a:extLst>
              <a:ext uri="{FF2B5EF4-FFF2-40B4-BE49-F238E27FC236}">
                <a16:creationId xmlns:a16="http://schemas.microsoft.com/office/drawing/2014/main" id="{3EBF4166-5450-7286-164A-EDB941D30F41}"/>
              </a:ext>
            </a:extLst>
          </p:cNvPr>
          <p:cNvGrpSpPr/>
          <p:nvPr/>
        </p:nvGrpSpPr>
        <p:grpSpPr>
          <a:xfrm>
            <a:off x="6185487" y="3781425"/>
            <a:ext cx="619436" cy="814132"/>
            <a:chOff x="6896100" y="863604"/>
            <a:chExt cx="1163649" cy="1821891"/>
          </a:xfrm>
        </p:grpSpPr>
        <p:sp>
          <p:nvSpPr>
            <p:cNvPr id="342" name="직사각형 341">
              <a:extLst>
                <a:ext uri="{FF2B5EF4-FFF2-40B4-BE49-F238E27FC236}">
                  <a16:creationId xmlns:a16="http://schemas.microsoft.com/office/drawing/2014/main" id="{132E0140-AE71-235F-35F2-CE88AC58769B}"/>
                </a:ext>
              </a:extLst>
            </p:cNvPr>
            <p:cNvSpPr/>
            <p:nvPr/>
          </p:nvSpPr>
          <p:spPr>
            <a:xfrm>
              <a:off x="6896100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94AD0FB2-66DD-2B9E-D2ED-615FF54106AD}"/>
                </a:ext>
              </a:extLst>
            </p:cNvPr>
            <p:cNvSpPr/>
            <p:nvPr/>
          </p:nvSpPr>
          <p:spPr>
            <a:xfrm>
              <a:off x="7048500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직사각형 343">
              <a:extLst>
                <a:ext uri="{FF2B5EF4-FFF2-40B4-BE49-F238E27FC236}">
                  <a16:creationId xmlns:a16="http://schemas.microsoft.com/office/drawing/2014/main" id="{69EFD557-1FB3-FDAF-9DE6-6BEB4CD5433C}"/>
                </a:ext>
              </a:extLst>
            </p:cNvPr>
            <p:cNvSpPr/>
            <p:nvPr/>
          </p:nvSpPr>
          <p:spPr>
            <a:xfrm>
              <a:off x="7200900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직사각형 344">
              <a:extLst>
                <a:ext uri="{FF2B5EF4-FFF2-40B4-BE49-F238E27FC236}">
                  <a16:creationId xmlns:a16="http://schemas.microsoft.com/office/drawing/2014/main" id="{ECCC5A2F-B061-5752-0F0F-A85F972E9177}"/>
                </a:ext>
              </a:extLst>
            </p:cNvPr>
            <p:cNvSpPr/>
            <p:nvPr/>
          </p:nvSpPr>
          <p:spPr>
            <a:xfrm>
              <a:off x="7353300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7557208D-9A6E-C2F4-EA70-BD5E4A5B0C09}"/>
                </a:ext>
              </a:extLst>
            </p:cNvPr>
            <p:cNvSpPr/>
            <p:nvPr/>
          </p:nvSpPr>
          <p:spPr>
            <a:xfrm>
              <a:off x="7497774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직사각형 346">
              <a:extLst>
                <a:ext uri="{FF2B5EF4-FFF2-40B4-BE49-F238E27FC236}">
                  <a16:creationId xmlns:a16="http://schemas.microsoft.com/office/drawing/2014/main" id="{0E5D9C36-7D2F-6756-C287-A4656131D3D4}"/>
                </a:ext>
              </a:extLst>
            </p:cNvPr>
            <p:cNvSpPr/>
            <p:nvPr/>
          </p:nvSpPr>
          <p:spPr>
            <a:xfrm>
              <a:off x="7650174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직사각형 347">
              <a:extLst>
                <a:ext uri="{FF2B5EF4-FFF2-40B4-BE49-F238E27FC236}">
                  <a16:creationId xmlns:a16="http://schemas.microsoft.com/office/drawing/2014/main" id="{56F3F3BC-8177-D102-C190-8E0202B3F882}"/>
                </a:ext>
              </a:extLst>
            </p:cNvPr>
            <p:cNvSpPr/>
            <p:nvPr/>
          </p:nvSpPr>
          <p:spPr>
            <a:xfrm>
              <a:off x="7802574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직사각형 348">
              <a:extLst>
                <a:ext uri="{FF2B5EF4-FFF2-40B4-BE49-F238E27FC236}">
                  <a16:creationId xmlns:a16="http://schemas.microsoft.com/office/drawing/2014/main" id="{A7A40F50-954A-90E4-311B-ADADAFB616B2}"/>
                </a:ext>
              </a:extLst>
            </p:cNvPr>
            <p:cNvSpPr/>
            <p:nvPr/>
          </p:nvSpPr>
          <p:spPr>
            <a:xfrm>
              <a:off x="7954974" y="86360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직사각형 349">
              <a:extLst>
                <a:ext uri="{FF2B5EF4-FFF2-40B4-BE49-F238E27FC236}">
                  <a16:creationId xmlns:a16="http://schemas.microsoft.com/office/drawing/2014/main" id="{664406AC-A276-7C7F-33B8-0C4792BF3523}"/>
                </a:ext>
              </a:extLst>
            </p:cNvPr>
            <p:cNvSpPr/>
            <p:nvPr/>
          </p:nvSpPr>
          <p:spPr>
            <a:xfrm>
              <a:off x="6896100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직사각형 350">
              <a:extLst>
                <a:ext uri="{FF2B5EF4-FFF2-40B4-BE49-F238E27FC236}">
                  <a16:creationId xmlns:a16="http://schemas.microsoft.com/office/drawing/2014/main" id="{CD6F0C4F-BCF0-5F34-064D-0619436C4807}"/>
                </a:ext>
              </a:extLst>
            </p:cNvPr>
            <p:cNvSpPr/>
            <p:nvPr/>
          </p:nvSpPr>
          <p:spPr>
            <a:xfrm>
              <a:off x="7048500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직사각형 351">
              <a:extLst>
                <a:ext uri="{FF2B5EF4-FFF2-40B4-BE49-F238E27FC236}">
                  <a16:creationId xmlns:a16="http://schemas.microsoft.com/office/drawing/2014/main" id="{00B11E08-272D-CCC0-08E5-076F62B4C60E}"/>
                </a:ext>
              </a:extLst>
            </p:cNvPr>
            <p:cNvSpPr/>
            <p:nvPr/>
          </p:nvSpPr>
          <p:spPr>
            <a:xfrm>
              <a:off x="7200900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직사각형 352">
              <a:extLst>
                <a:ext uri="{FF2B5EF4-FFF2-40B4-BE49-F238E27FC236}">
                  <a16:creationId xmlns:a16="http://schemas.microsoft.com/office/drawing/2014/main" id="{720D36FC-5233-566B-BEEF-CE9132E5974C}"/>
                </a:ext>
              </a:extLst>
            </p:cNvPr>
            <p:cNvSpPr/>
            <p:nvPr/>
          </p:nvSpPr>
          <p:spPr>
            <a:xfrm>
              <a:off x="7353300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직사각형 353">
              <a:extLst>
                <a:ext uri="{FF2B5EF4-FFF2-40B4-BE49-F238E27FC236}">
                  <a16:creationId xmlns:a16="http://schemas.microsoft.com/office/drawing/2014/main" id="{44723FD8-FCCF-5C5F-C2B7-0CBFA68177B5}"/>
                </a:ext>
              </a:extLst>
            </p:cNvPr>
            <p:cNvSpPr/>
            <p:nvPr/>
          </p:nvSpPr>
          <p:spPr>
            <a:xfrm>
              <a:off x="7497774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6820D003-BBDC-9459-C2C6-4B974ABB752E}"/>
                </a:ext>
              </a:extLst>
            </p:cNvPr>
            <p:cNvSpPr/>
            <p:nvPr/>
          </p:nvSpPr>
          <p:spPr>
            <a:xfrm>
              <a:off x="7650174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직사각형 355">
              <a:extLst>
                <a:ext uri="{FF2B5EF4-FFF2-40B4-BE49-F238E27FC236}">
                  <a16:creationId xmlns:a16="http://schemas.microsoft.com/office/drawing/2014/main" id="{0A327CEE-7577-18A2-5C67-7DDA967E88E5}"/>
                </a:ext>
              </a:extLst>
            </p:cNvPr>
            <p:cNvSpPr/>
            <p:nvPr/>
          </p:nvSpPr>
          <p:spPr>
            <a:xfrm>
              <a:off x="7802574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직사각형 356">
              <a:extLst>
                <a:ext uri="{FF2B5EF4-FFF2-40B4-BE49-F238E27FC236}">
                  <a16:creationId xmlns:a16="http://schemas.microsoft.com/office/drawing/2014/main" id="{82361BCE-BCF0-BA08-F055-774018AC3D68}"/>
                </a:ext>
              </a:extLst>
            </p:cNvPr>
            <p:cNvSpPr/>
            <p:nvPr/>
          </p:nvSpPr>
          <p:spPr>
            <a:xfrm>
              <a:off x="7954974" y="102076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직사각형 357">
              <a:extLst>
                <a:ext uri="{FF2B5EF4-FFF2-40B4-BE49-F238E27FC236}">
                  <a16:creationId xmlns:a16="http://schemas.microsoft.com/office/drawing/2014/main" id="{39CE1C88-CA28-5A83-9D21-37FEE3FDD16A}"/>
                </a:ext>
              </a:extLst>
            </p:cNvPr>
            <p:cNvSpPr/>
            <p:nvPr/>
          </p:nvSpPr>
          <p:spPr>
            <a:xfrm>
              <a:off x="6896100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직사각형 358">
              <a:extLst>
                <a:ext uri="{FF2B5EF4-FFF2-40B4-BE49-F238E27FC236}">
                  <a16:creationId xmlns:a16="http://schemas.microsoft.com/office/drawing/2014/main" id="{31CC5776-7841-E9D5-25A7-B702DF10F8AC}"/>
                </a:ext>
              </a:extLst>
            </p:cNvPr>
            <p:cNvSpPr/>
            <p:nvPr/>
          </p:nvSpPr>
          <p:spPr>
            <a:xfrm>
              <a:off x="7048500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직사각형 359">
              <a:extLst>
                <a:ext uri="{FF2B5EF4-FFF2-40B4-BE49-F238E27FC236}">
                  <a16:creationId xmlns:a16="http://schemas.microsoft.com/office/drawing/2014/main" id="{AE9E922D-76FC-9E82-0AE0-71250BE3B5AD}"/>
                </a:ext>
              </a:extLst>
            </p:cNvPr>
            <p:cNvSpPr/>
            <p:nvPr/>
          </p:nvSpPr>
          <p:spPr>
            <a:xfrm>
              <a:off x="7200900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직사각형 360">
              <a:extLst>
                <a:ext uri="{FF2B5EF4-FFF2-40B4-BE49-F238E27FC236}">
                  <a16:creationId xmlns:a16="http://schemas.microsoft.com/office/drawing/2014/main" id="{FF82BBAE-5D11-3E2B-7701-8A00962CFFE0}"/>
                </a:ext>
              </a:extLst>
            </p:cNvPr>
            <p:cNvSpPr/>
            <p:nvPr/>
          </p:nvSpPr>
          <p:spPr>
            <a:xfrm>
              <a:off x="7353300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61E817B7-CD02-61A6-1E1F-A4C390B8D928}"/>
                </a:ext>
              </a:extLst>
            </p:cNvPr>
            <p:cNvSpPr/>
            <p:nvPr/>
          </p:nvSpPr>
          <p:spPr>
            <a:xfrm>
              <a:off x="7497774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직사각형 362">
              <a:extLst>
                <a:ext uri="{FF2B5EF4-FFF2-40B4-BE49-F238E27FC236}">
                  <a16:creationId xmlns:a16="http://schemas.microsoft.com/office/drawing/2014/main" id="{F0A6E5F6-4C25-5E67-B9F3-6D0AAC2F6FDF}"/>
                </a:ext>
              </a:extLst>
            </p:cNvPr>
            <p:cNvSpPr/>
            <p:nvPr/>
          </p:nvSpPr>
          <p:spPr>
            <a:xfrm>
              <a:off x="7650174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직사각형 363">
              <a:extLst>
                <a:ext uri="{FF2B5EF4-FFF2-40B4-BE49-F238E27FC236}">
                  <a16:creationId xmlns:a16="http://schemas.microsoft.com/office/drawing/2014/main" id="{DF66D9B3-C1A3-FA54-85FA-07EEFB619BC0}"/>
                </a:ext>
              </a:extLst>
            </p:cNvPr>
            <p:cNvSpPr/>
            <p:nvPr/>
          </p:nvSpPr>
          <p:spPr>
            <a:xfrm>
              <a:off x="7802574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직사각형 364">
              <a:extLst>
                <a:ext uri="{FF2B5EF4-FFF2-40B4-BE49-F238E27FC236}">
                  <a16:creationId xmlns:a16="http://schemas.microsoft.com/office/drawing/2014/main" id="{2759E973-D3B0-5130-9FD9-C5B8E266E8DE}"/>
                </a:ext>
              </a:extLst>
            </p:cNvPr>
            <p:cNvSpPr/>
            <p:nvPr/>
          </p:nvSpPr>
          <p:spPr>
            <a:xfrm>
              <a:off x="7954974" y="117441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직사각형 365">
              <a:extLst>
                <a:ext uri="{FF2B5EF4-FFF2-40B4-BE49-F238E27FC236}">
                  <a16:creationId xmlns:a16="http://schemas.microsoft.com/office/drawing/2014/main" id="{E61CA2E7-079F-91C8-7715-C80D9DE734DD}"/>
                </a:ext>
              </a:extLst>
            </p:cNvPr>
            <p:cNvSpPr/>
            <p:nvPr/>
          </p:nvSpPr>
          <p:spPr>
            <a:xfrm>
              <a:off x="6896100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직사각형 366">
              <a:extLst>
                <a:ext uri="{FF2B5EF4-FFF2-40B4-BE49-F238E27FC236}">
                  <a16:creationId xmlns:a16="http://schemas.microsoft.com/office/drawing/2014/main" id="{6D08A19A-0785-E7AC-9717-C728DF1AB6EB}"/>
                </a:ext>
              </a:extLst>
            </p:cNvPr>
            <p:cNvSpPr/>
            <p:nvPr/>
          </p:nvSpPr>
          <p:spPr>
            <a:xfrm>
              <a:off x="7048500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직사각형 367">
              <a:extLst>
                <a:ext uri="{FF2B5EF4-FFF2-40B4-BE49-F238E27FC236}">
                  <a16:creationId xmlns:a16="http://schemas.microsoft.com/office/drawing/2014/main" id="{8A451860-BA22-F6DF-1A50-ED97F8203E1E}"/>
                </a:ext>
              </a:extLst>
            </p:cNvPr>
            <p:cNvSpPr/>
            <p:nvPr/>
          </p:nvSpPr>
          <p:spPr>
            <a:xfrm>
              <a:off x="7200900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직사각형 368">
              <a:extLst>
                <a:ext uri="{FF2B5EF4-FFF2-40B4-BE49-F238E27FC236}">
                  <a16:creationId xmlns:a16="http://schemas.microsoft.com/office/drawing/2014/main" id="{19F01998-2E7F-37B4-388B-03018192D62F}"/>
                </a:ext>
              </a:extLst>
            </p:cNvPr>
            <p:cNvSpPr/>
            <p:nvPr/>
          </p:nvSpPr>
          <p:spPr>
            <a:xfrm>
              <a:off x="7353300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직사각형 369">
              <a:extLst>
                <a:ext uri="{FF2B5EF4-FFF2-40B4-BE49-F238E27FC236}">
                  <a16:creationId xmlns:a16="http://schemas.microsoft.com/office/drawing/2014/main" id="{7ECD15A4-4D40-F0D1-A21D-AC8FDA92530F}"/>
                </a:ext>
              </a:extLst>
            </p:cNvPr>
            <p:cNvSpPr/>
            <p:nvPr/>
          </p:nvSpPr>
          <p:spPr>
            <a:xfrm>
              <a:off x="7497774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직사각형 370">
              <a:extLst>
                <a:ext uri="{FF2B5EF4-FFF2-40B4-BE49-F238E27FC236}">
                  <a16:creationId xmlns:a16="http://schemas.microsoft.com/office/drawing/2014/main" id="{15A4EEB5-B08A-0BA8-7691-D920C1A8514A}"/>
                </a:ext>
              </a:extLst>
            </p:cNvPr>
            <p:cNvSpPr/>
            <p:nvPr/>
          </p:nvSpPr>
          <p:spPr>
            <a:xfrm>
              <a:off x="7650174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5ED7A16B-5AC6-AC89-B8A3-DD0FAF682850}"/>
                </a:ext>
              </a:extLst>
            </p:cNvPr>
            <p:cNvSpPr/>
            <p:nvPr/>
          </p:nvSpPr>
          <p:spPr>
            <a:xfrm>
              <a:off x="7802574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직사각형 372">
              <a:extLst>
                <a:ext uri="{FF2B5EF4-FFF2-40B4-BE49-F238E27FC236}">
                  <a16:creationId xmlns:a16="http://schemas.microsoft.com/office/drawing/2014/main" id="{96685531-D4F4-44D5-0A4B-A6148AAE0219}"/>
                </a:ext>
              </a:extLst>
            </p:cNvPr>
            <p:cNvSpPr/>
            <p:nvPr/>
          </p:nvSpPr>
          <p:spPr>
            <a:xfrm>
              <a:off x="7954974" y="133157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직사각형 373">
              <a:extLst>
                <a:ext uri="{FF2B5EF4-FFF2-40B4-BE49-F238E27FC236}">
                  <a16:creationId xmlns:a16="http://schemas.microsoft.com/office/drawing/2014/main" id="{50E8DE7A-4141-BB00-D412-1000700D2A42}"/>
                </a:ext>
              </a:extLst>
            </p:cNvPr>
            <p:cNvSpPr/>
            <p:nvPr/>
          </p:nvSpPr>
          <p:spPr>
            <a:xfrm>
              <a:off x="6896100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직사각형 374">
              <a:extLst>
                <a:ext uri="{FF2B5EF4-FFF2-40B4-BE49-F238E27FC236}">
                  <a16:creationId xmlns:a16="http://schemas.microsoft.com/office/drawing/2014/main" id="{CF43908C-310E-5E08-0755-2D236CFDE2A3}"/>
                </a:ext>
              </a:extLst>
            </p:cNvPr>
            <p:cNvSpPr/>
            <p:nvPr/>
          </p:nvSpPr>
          <p:spPr>
            <a:xfrm>
              <a:off x="7048500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0CC92464-CC33-AE35-E9CE-EFED8DA549C3}"/>
                </a:ext>
              </a:extLst>
            </p:cNvPr>
            <p:cNvSpPr/>
            <p:nvPr/>
          </p:nvSpPr>
          <p:spPr>
            <a:xfrm>
              <a:off x="7200900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직사각형 376">
              <a:extLst>
                <a:ext uri="{FF2B5EF4-FFF2-40B4-BE49-F238E27FC236}">
                  <a16:creationId xmlns:a16="http://schemas.microsoft.com/office/drawing/2014/main" id="{D57111A3-1826-245C-9DD8-1E5A6F660EB6}"/>
                </a:ext>
              </a:extLst>
            </p:cNvPr>
            <p:cNvSpPr/>
            <p:nvPr/>
          </p:nvSpPr>
          <p:spPr>
            <a:xfrm>
              <a:off x="7353300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직사각형 377">
              <a:extLst>
                <a:ext uri="{FF2B5EF4-FFF2-40B4-BE49-F238E27FC236}">
                  <a16:creationId xmlns:a16="http://schemas.microsoft.com/office/drawing/2014/main" id="{5871E483-8C66-5F9D-FC31-7C7251E3CCC7}"/>
                </a:ext>
              </a:extLst>
            </p:cNvPr>
            <p:cNvSpPr/>
            <p:nvPr/>
          </p:nvSpPr>
          <p:spPr>
            <a:xfrm>
              <a:off x="7497774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36C4F938-65AF-9CC7-FFBD-E622554E5FB6}"/>
                </a:ext>
              </a:extLst>
            </p:cNvPr>
            <p:cNvSpPr/>
            <p:nvPr/>
          </p:nvSpPr>
          <p:spPr>
            <a:xfrm>
              <a:off x="7650174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0" name="직사각형 379">
              <a:extLst>
                <a:ext uri="{FF2B5EF4-FFF2-40B4-BE49-F238E27FC236}">
                  <a16:creationId xmlns:a16="http://schemas.microsoft.com/office/drawing/2014/main" id="{47C0FA88-EA35-9271-CA56-AB3CC0C701E8}"/>
                </a:ext>
              </a:extLst>
            </p:cNvPr>
            <p:cNvSpPr/>
            <p:nvPr/>
          </p:nvSpPr>
          <p:spPr>
            <a:xfrm>
              <a:off x="7802574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직사각형 380">
              <a:extLst>
                <a:ext uri="{FF2B5EF4-FFF2-40B4-BE49-F238E27FC236}">
                  <a16:creationId xmlns:a16="http://schemas.microsoft.com/office/drawing/2014/main" id="{2F5573A9-EBFC-F9D9-D1F3-E2ED3E51A5BE}"/>
                </a:ext>
              </a:extLst>
            </p:cNvPr>
            <p:cNvSpPr/>
            <p:nvPr/>
          </p:nvSpPr>
          <p:spPr>
            <a:xfrm>
              <a:off x="7954974" y="148874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직사각형 381">
              <a:extLst>
                <a:ext uri="{FF2B5EF4-FFF2-40B4-BE49-F238E27FC236}">
                  <a16:creationId xmlns:a16="http://schemas.microsoft.com/office/drawing/2014/main" id="{BD19F2ED-7FE0-FBAE-126B-4A1FD0F330EA}"/>
                </a:ext>
              </a:extLst>
            </p:cNvPr>
            <p:cNvSpPr/>
            <p:nvPr/>
          </p:nvSpPr>
          <p:spPr>
            <a:xfrm>
              <a:off x="6896100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3" name="직사각형 382">
              <a:extLst>
                <a:ext uri="{FF2B5EF4-FFF2-40B4-BE49-F238E27FC236}">
                  <a16:creationId xmlns:a16="http://schemas.microsoft.com/office/drawing/2014/main" id="{4282AA20-A476-FE49-CCDD-98D842DAEB24}"/>
                </a:ext>
              </a:extLst>
            </p:cNvPr>
            <p:cNvSpPr/>
            <p:nvPr/>
          </p:nvSpPr>
          <p:spPr>
            <a:xfrm>
              <a:off x="7048500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0073FE23-2EC0-B256-C44F-DC985FDEAB7F}"/>
                </a:ext>
              </a:extLst>
            </p:cNvPr>
            <p:cNvSpPr/>
            <p:nvPr/>
          </p:nvSpPr>
          <p:spPr>
            <a:xfrm>
              <a:off x="7200900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직사각형 384">
              <a:extLst>
                <a:ext uri="{FF2B5EF4-FFF2-40B4-BE49-F238E27FC236}">
                  <a16:creationId xmlns:a16="http://schemas.microsoft.com/office/drawing/2014/main" id="{9F216F65-A176-0D48-5B92-E86B09B4493F}"/>
                </a:ext>
              </a:extLst>
            </p:cNvPr>
            <p:cNvSpPr/>
            <p:nvPr/>
          </p:nvSpPr>
          <p:spPr>
            <a:xfrm>
              <a:off x="7353300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직사각형 385">
              <a:extLst>
                <a:ext uri="{FF2B5EF4-FFF2-40B4-BE49-F238E27FC236}">
                  <a16:creationId xmlns:a16="http://schemas.microsoft.com/office/drawing/2014/main" id="{37DF9648-52F7-01C2-FB35-3FAAC99C0A7D}"/>
                </a:ext>
              </a:extLst>
            </p:cNvPr>
            <p:cNvSpPr/>
            <p:nvPr/>
          </p:nvSpPr>
          <p:spPr>
            <a:xfrm>
              <a:off x="7497774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028914C0-34DE-A59E-F28D-8DB1EA395B4C}"/>
                </a:ext>
              </a:extLst>
            </p:cNvPr>
            <p:cNvSpPr/>
            <p:nvPr/>
          </p:nvSpPr>
          <p:spPr>
            <a:xfrm>
              <a:off x="7650174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직사각형 387">
              <a:extLst>
                <a:ext uri="{FF2B5EF4-FFF2-40B4-BE49-F238E27FC236}">
                  <a16:creationId xmlns:a16="http://schemas.microsoft.com/office/drawing/2014/main" id="{25417576-7F1E-07D5-694D-94054C454E77}"/>
                </a:ext>
              </a:extLst>
            </p:cNvPr>
            <p:cNvSpPr/>
            <p:nvPr/>
          </p:nvSpPr>
          <p:spPr>
            <a:xfrm>
              <a:off x="7802574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703FBC31-F4A0-99FB-0463-643250CDE3A3}"/>
                </a:ext>
              </a:extLst>
            </p:cNvPr>
            <p:cNvSpPr/>
            <p:nvPr/>
          </p:nvSpPr>
          <p:spPr>
            <a:xfrm>
              <a:off x="7954974" y="164239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직사각형 389">
              <a:extLst>
                <a:ext uri="{FF2B5EF4-FFF2-40B4-BE49-F238E27FC236}">
                  <a16:creationId xmlns:a16="http://schemas.microsoft.com/office/drawing/2014/main" id="{D1DFC2D2-6C22-AE2D-68CC-4BCBDF7E3E05}"/>
                </a:ext>
              </a:extLst>
            </p:cNvPr>
            <p:cNvSpPr/>
            <p:nvPr/>
          </p:nvSpPr>
          <p:spPr>
            <a:xfrm>
              <a:off x="6896100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1" name="직사각형 390">
              <a:extLst>
                <a:ext uri="{FF2B5EF4-FFF2-40B4-BE49-F238E27FC236}">
                  <a16:creationId xmlns:a16="http://schemas.microsoft.com/office/drawing/2014/main" id="{4CCCAB88-7E39-B235-248F-7BF940B748C8}"/>
                </a:ext>
              </a:extLst>
            </p:cNvPr>
            <p:cNvSpPr/>
            <p:nvPr/>
          </p:nvSpPr>
          <p:spPr>
            <a:xfrm>
              <a:off x="7048500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직사각형 391">
              <a:extLst>
                <a:ext uri="{FF2B5EF4-FFF2-40B4-BE49-F238E27FC236}">
                  <a16:creationId xmlns:a16="http://schemas.microsoft.com/office/drawing/2014/main" id="{34F8602B-0AA2-4E4A-41C8-628BF57E77DB}"/>
                </a:ext>
              </a:extLst>
            </p:cNvPr>
            <p:cNvSpPr/>
            <p:nvPr/>
          </p:nvSpPr>
          <p:spPr>
            <a:xfrm>
              <a:off x="7200900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직사각형 392">
              <a:extLst>
                <a:ext uri="{FF2B5EF4-FFF2-40B4-BE49-F238E27FC236}">
                  <a16:creationId xmlns:a16="http://schemas.microsoft.com/office/drawing/2014/main" id="{77A3D8D4-E65D-EEE3-BC65-DBFB551968EF}"/>
                </a:ext>
              </a:extLst>
            </p:cNvPr>
            <p:cNvSpPr/>
            <p:nvPr/>
          </p:nvSpPr>
          <p:spPr>
            <a:xfrm>
              <a:off x="7353300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4" name="직사각형 393">
              <a:extLst>
                <a:ext uri="{FF2B5EF4-FFF2-40B4-BE49-F238E27FC236}">
                  <a16:creationId xmlns:a16="http://schemas.microsoft.com/office/drawing/2014/main" id="{FED65E7C-1B69-A914-22C2-C6F7C9621658}"/>
                </a:ext>
              </a:extLst>
            </p:cNvPr>
            <p:cNvSpPr/>
            <p:nvPr/>
          </p:nvSpPr>
          <p:spPr>
            <a:xfrm>
              <a:off x="7497774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AB69A92-612F-2705-6178-4D9387396118}"/>
                </a:ext>
              </a:extLst>
            </p:cNvPr>
            <p:cNvSpPr/>
            <p:nvPr/>
          </p:nvSpPr>
          <p:spPr>
            <a:xfrm>
              <a:off x="7650174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직사각형 395">
              <a:extLst>
                <a:ext uri="{FF2B5EF4-FFF2-40B4-BE49-F238E27FC236}">
                  <a16:creationId xmlns:a16="http://schemas.microsoft.com/office/drawing/2014/main" id="{4B23C925-5CC3-0B62-47ED-876FA4F52A0C}"/>
                </a:ext>
              </a:extLst>
            </p:cNvPr>
            <p:cNvSpPr/>
            <p:nvPr/>
          </p:nvSpPr>
          <p:spPr>
            <a:xfrm>
              <a:off x="7802574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7" name="직사각형 396">
              <a:extLst>
                <a:ext uri="{FF2B5EF4-FFF2-40B4-BE49-F238E27FC236}">
                  <a16:creationId xmlns:a16="http://schemas.microsoft.com/office/drawing/2014/main" id="{8AD967DC-5A5B-D300-DC61-6D56AF3A0744}"/>
                </a:ext>
              </a:extLst>
            </p:cNvPr>
            <p:cNvSpPr/>
            <p:nvPr/>
          </p:nvSpPr>
          <p:spPr>
            <a:xfrm>
              <a:off x="7954974" y="1801934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9B45D01D-ABC7-A17C-11FD-B31CFDEDA951}"/>
                </a:ext>
              </a:extLst>
            </p:cNvPr>
            <p:cNvSpPr/>
            <p:nvPr/>
          </p:nvSpPr>
          <p:spPr>
            <a:xfrm>
              <a:off x="6896100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9" name="직사각형 398">
              <a:extLst>
                <a:ext uri="{FF2B5EF4-FFF2-40B4-BE49-F238E27FC236}">
                  <a16:creationId xmlns:a16="http://schemas.microsoft.com/office/drawing/2014/main" id="{990C1243-561A-5C7B-0003-132F6A9E3963}"/>
                </a:ext>
              </a:extLst>
            </p:cNvPr>
            <p:cNvSpPr/>
            <p:nvPr/>
          </p:nvSpPr>
          <p:spPr>
            <a:xfrm>
              <a:off x="7048500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3D837A-1BF0-DFC9-69DA-0BF4A2FAEEC1}"/>
                </a:ext>
              </a:extLst>
            </p:cNvPr>
            <p:cNvSpPr/>
            <p:nvPr/>
          </p:nvSpPr>
          <p:spPr>
            <a:xfrm>
              <a:off x="7200900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CC67B75-FE38-F6BC-288E-50BE54FE6498}"/>
                </a:ext>
              </a:extLst>
            </p:cNvPr>
            <p:cNvSpPr/>
            <p:nvPr/>
          </p:nvSpPr>
          <p:spPr>
            <a:xfrm>
              <a:off x="7353300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26817900-C359-C9A6-B064-88AA2F43D0EC}"/>
                </a:ext>
              </a:extLst>
            </p:cNvPr>
            <p:cNvSpPr/>
            <p:nvPr/>
          </p:nvSpPr>
          <p:spPr>
            <a:xfrm>
              <a:off x="7497774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직사각형 402">
              <a:extLst>
                <a:ext uri="{FF2B5EF4-FFF2-40B4-BE49-F238E27FC236}">
                  <a16:creationId xmlns:a16="http://schemas.microsoft.com/office/drawing/2014/main" id="{83FCBFC3-058F-9938-1A39-70A781A89D5B}"/>
                </a:ext>
              </a:extLst>
            </p:cNvPr>
            <p:cNvSpPr/>
            <p:nvPr/>
          </p:nvSpPr>
          <p:spPr>
            <a:xfrm>
              <a:off x="7650174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직사각형 403">
              <a:extLst>
                <a:ext uri="{FF2B5EF4-FFF2-40B4-BE49-F238E27FC236}">
                  <a16:creationId xmlns:a16="http://schemas.microsoft.com/office/drawing/2014/main" id="{7F1D608B-CD98-737B-119C-AC818F7F68B8}"/>
                </a:ext>
              </a:extLst>
            </p:cNvPr>
            <p:cNvSpPr/>
            <p:nvPr/>
          </p:nvSpPr>
          <p:spPr>
            <a:xfrm>
              <a:off x="7802574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직사각형 404">
              <a:extLst>
                <a:ext uri="{FF2B5EF4-FFF2-40B4-BE49-F238E27FC236}">
                  <a16:creationId xmlns:a16="http://schemas.microsoft.com/office/drawing/2014/main" id="{2BCB75DD-438E-2596-DF4E-7C5C5C9E9198}"/>
                </a:ext>
              </a:extLst>
            </p:cNvPr>
            <p:cNvSpPr/>
            <p:nvPr/>
          </p:nvSpPr>
          <p:spPr>
            <a:xfrm>
              <a:off x="7954974" y="195909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직사각형 405">
              <a:extLst>
                <a:ext uri="{FF2B5EF4-FFF2-40B4-BE49-F238E27FC236}">
                  <a16:creationId xmlns:a16="http://schemas.microsoft.com/office/drawing/2014/main" id="{DA87CBC6-E2C6-5760-704B-2968781DEC09}"/>
                </a:ext>
              </a:extLst>
            </p:cNvPr>
            <p:cNvSpPr/>
            <p:nvPr/>
          </p:nvSpPr>
          <p:spPr>
            <a:xfrm>
              <a:off x="6896100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F411844D-4A6A-2F00-0203-D0D126A28027}"/>
                </a:ext>
              </a:extLst>
            </p:cNvPr>
            <p:cNvSpPr/>
            <p:nvPr/>
          </p:nvSpPr>
          <p:spPr>
            <a:xfrm>
              <a:off x="7048500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직사각형 407">
              <a:extLst>
                <a:ext uri="{FF2B5EF4-FFF2-40B4-BE49-F238E27FC236}">
                  <a16:creationId xmlns:a16="http://schemas.microsoft.com/office/drawing/2014/main" id="{A332C505-1BEC-E7B6-4890-E971E527BF23}"/>
                </a:ext>
              </a:extLst>
            </p:cNvPr>
            <p:cNvSpPr/>
            <p:nvPr/>
          </p:nvSpPr>
          <p:spPr>
            <a:xfrm>
              <a:off x="7200900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직사각형 408">
              <a:extLst>
                <a:ext uri="{FF2B5EF4-FFF2-40B4-BE49-F238E27FC236}">
                  <a16:creationId xmlns:a16="http://schemas.microsoft.com/office/drawing/2014/main" id="{5699D8EB-9FEB-632C-807F-26201E2D6BD2}"/>
                </a:ext>
              </a:extLst>
            </p:cNvPr>
            <p:cNvSpPr/>
            <p:nvPr/>
          </p:nvSpPr>
          <p:spPr>
            <a:xfrm>
              <a:off x="7353300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직사각형 409">
              <a:extLst>
                <a:ext uri="{FF2B5EF4-FFF2-40B4-BE49-F238E27FC236}">
                  <a16:creationId xmlns:a16="http://schemas.microsoft.com/office/drawing/2014/main" id="{E16FA85D-856F-0C2D-D3CB-A20F7A0ABC41}"/>
                </a:ext>
              </a:extLst>
            </p:cNvPr>
            <p:cNvSpPr/>
            <p:nvPr/>
          </p:nvSpPr>
          <p:spPr>
            <a:xfrm>
              <a:off x="7497774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직사각형 410">
              <a:extLst>
                <a:ext uri="{FF2B5EF4-FFF2-40B4-BE49-F238E27FC236}">
                  <a16:creationId xmlns:a16="http://schemas.microsoft.com/office/drawing/2014/main" id="{A5959AB3-B5C2-E6A9-5474-5A6D751787B0}"/>
                </a:ext>
              </a:extLst>
            </p:cNvPr>
            <p:cNvSpPr/>
            <p:nvPr/>
          </p:nvSpPr>
          <p:spPr>
            <a:xfrm>
              <a:off x="7650174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10631077-F3B8-EAE4-5957-BDD8D4C8A7C9}"/>
                </a:ext>
              </a:extLst>
            </p:cNvPr>
            <p:cNvSpPr/>
            <p:nvPr/>
          </p:nvSpPr>
          <p:spPr>
            <a:xfrm>
              <a:off x="7802574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직사각형 412">
              <a:extLst>
                <a:ext uri="{FF2B5EF4-FFF2-40B4-BE49-F238E27FC236}">
                  <a16:creationId xmlns:a16="http://schemas.microsoft.com/office/drawing/2014/main" id="{EAC053EA-16EB-2DF1-5614-D08C1A2FC678}"/>
                </a:ext>
              </a:extLst>
            </p:cNvPr>
            <p:cNvSpPr/>
            <p:nvPr/>
          </p:nvSpPr>
          <p:spPr>
            <a:xfrm>
              <a:off x="7954974" y="2112746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직사각형 413">
              <a:extLst>
                <a:ext uri="{FF2B5EF4-FFF2-40B4-BE49-F238E27FC236}">
                  <a16:creationId xmlns:a16="http://schemas.microsoft.com/office/drawing/2014/main" id="{583965D1-4D33-3066-44BC-A035C7B33A1F}"/>
                </a:ext>
              </a:extLst>
            </p:cNvPr>
            <p:cNvSpPr/>
            <p:nvPr/>
          </p:nvSpPr>
          <p:spPr>
            <a:xfrm>
              <a:off x="6896100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5" name="직사각형 414">
              <a:extLst>
                <a:ext uri="{FF2B5EF4-FFF2-40B4-BE49-F238E27FC236}">
                  <a16:creationId xmlns:a16="http://schemas.microsoft.com/office/drawing/2014/main" id="{0393A508-8AE5-05F9-A743-1D528BE8AF32}"/>
                </a:ext>
              </a:extLst>
            </p:cNvPr>
            <p:cNvSpPr/>
            <p:nvPr/>
          </p:nvSpPr>
          <p:spPr>
            <a:xfrm>
              <a:off x="7048500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직사각형 415">
              <a:extLst>
                <a:ext uri="{FF2B5EF4-FFF2-40B4-BE49-F238E27FC236}">
                  <a16:creationId xmlns:a16="http://schemas.microsoft.com/office/drawing/2014/main" id="{34C1CA07-9FD8-5291-CA2E-1F3928546B20}"/>
                </a:ext>
              </a:extLst>
            </p:cNvPr>
            <p:cNvSpPr/>
            <p:nvPr/>
          </p:nvSpPr>
          <p:spPr>
            <a:xfrm>
              <a:off x="7200900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직사각형 416">
              <a:extLst>
                <a:ext uri="{FF2B5EF4-FFF2-40B4-BE49-F238E27FC236}">
                  <a16:creationId xmlns:a16="http://schemas.microsoft.com/office/drawing/2014/main" id="{F4CE636F-1F1E-649A-84C7-00671F319AE5}"/>
                </a:ext>
              </a:extLst>
            </p:cNvPr>
            <p:cNvSpPr/>
            <p:nvPr/>
          </p:nvSpPr>
          <p:spPr>
            <a:xfrm>
              <a:off x="7353300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82501E88-A3C4-8239-E55D-1BCB4F15E6FC}"/>
                </a:ext>
              </a:extLst>
            </p:cNvPr>
            <p:cNvSpPr/>
            <p:nvPr/>
          </p:nvSpPr>
          <p:spPr>
            <a:xfrm>
              <a:off x="7497774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직사각형 418">
              <a:extLst>
                <a:ext uri="{FF2B5EF4-FFF2-40B4-BE49-F238E27FC236}">
                  <a16:creationId xmlns:a16="http://schemas.microsoft.com/office/drawing/2014/main" id="{9D61103C-0D3E-1413-465E-DAC97C8C8DA2}"/>
                </a:ext>
              </a:extLst>
            </p:cNvPr>
            <p:cNvSpPr/>
            <p:nvPr/>
          </p:nvSpPr>
          <p:spPr>
            <a:xfrm>
              <a:off x="7650174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직사각형 419">
              <a:extLst>
                <a:ext uri="{FF2B5EF4-FFF2-40B4-BE49-F238E27FC236}">
                  <a16:creationId xmlns:a16="http://schemas.microsoft.com/office/drawing/2014/main" id="{3E7F55D0-DBB1-203D-3813-0314E131150C}"/>
                </a:ext>
              </a:extLst>
            </p:cNvPr>
            <p:cNvSpPr/>
            <p:nvPr/>
          </p:nvSpPr>
          <p:spPr>
            <a:xfrm>
              <a:off x="7802574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1" name="직사각형 420">
              <a:extLst>
                <a:ext uri="{FF2B5EF4-FFF2-40B4-BE49-F238E27FC236}">
                  <a16:creationId xmlns:a16="http://schemas.microsoft.com/office/drawing/2014/main" id="{AD0F6791-C627-97DE-2144-60CA1BDC5D03}"/>
                </a:ext>
              </a:extLst>
            </p:cNvPr>
            <p:cNvSpPr/>
            <p:nvPr/>
          </p:nvSpPr>
          <p:spPr>
            <a:xfrm>
              <a:off x="7954974" y="2269908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직사각형 421">
              <a:extLst>
                <a:ext uri="{FF2B5EF4-FFF2-40B4-BE49-F238E27FC236}">
                  <a16:creationId xmlns:a16="http://schemas.microsoft.com/office/drawing/2014/main" id="{8DECD2D4-4163-B5F7-5C5F-107B8E4E9919}"/>
                </a:ext>
              </a:extLst>
            </p:cNvPr>
            <p:cNvSpPr/>
            <p:nvPr/>
          </p:nvSpPr>
          <p:spPr>
            <a:xfrm>
              <a:off x="6896100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직사각형 422">
              <a:extLst>
                <a:ext uri="{FF2B5EF4-FFF2-40B4-BE49-F238E27FC236}">
                  <a16:creationId xmlns:a16="http://schemas.microsoft.com/office/drawing/2014/main" id="{A98897A8-2927-5733-8697-F22B6FC8CBD9}"/>
                </a:ext>
              </a:extLst>
            </p:cNvPr>
            <p:cNvSpPr/>
            <p:nvPr/>
          </p:nvSpPr>
          <p:spPr>
            <a:xfrm>
              <a:off x="7048500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직사각형 423">
              <a:extLst>
                <a:ext uri="{FF2B5EF4-FFF2-40B4-BE49-F238E27FC236}">
                  <a16:creationId xmlns:a16="http://schemas.microsoft.com/office/drawing/2014/main" id="{7A509D32-74A8-4AC3-5C2C-8B5E988BE8FF}"/>
                </a:ext>
              </a:extLst>
            </p:cNvPr>
            <p:cNvSpPr/>
            <p:nvPr/>
          </p:nvSpPr>
          <p:spPr>
            <a:xfrm>
              <a:off x="7200900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직사각형 424">
              <a:extLst>
                <a:ext uri="{FF2B5EF4-FFF2-40B4-BE49-F238E27FC236}">
                  <a16:creationId xmlns:a16="http://schemas.microsoft.com/office/drawing/2014/main" id="{E290070E-E11C-9CBE-9C41-B17F8308084D}"/>
                </a:ext>
              </a:extLst>
            </p:cNvPr>
            <p:cNvSpPr/>
            <p:nvPr/>
          </p:nvSpPr>
          <p:spPr>
            <a:xfrm>
              <a:off x="7353300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BB7C90F6-90AB-D440-CDB0-E1004BFDE9C9}"/>
                </a:ext>
              </a:extLst>
            </p:cNvPr>
            <p:cNvSpPr/>
            <p:nvPr/>
          </p:nvSpPr>
          <p:spPr>
            <a:xfrm>
              <a:off x="7497774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직사각형 426">
              <a:extLst>
                <a:ext uri="{FF2B5EF4-FFF2-40B4-BE49-F238E27FC236}">
                  <a16:creationId xmlns:a16="http://schemas.microsoft.com/office/drawing/2014/main" id="{8D36E0FD-93D2-8597-E1F3-19B1A8481360}"/>
                </a:ext>
              </a:extLst>
            </p:cNvPr>
            <p:cNvSpPr/>
            <p:nvPr/>
          </p:nvSpPr>
          <p:spPr>
            <a:xfrm>
              <a:off x="7650174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직사각형 427">
              <a:extLst>
                <a:ext uri="{FF2B5EF4-FFF2-40B4-BE49-F238E27FC236}">
                  <a16:creationId xmlns:a16="http://schemas.microsoft.com/office/drawing/2014/main" id="{E3A628D2-0FBB-3EAB-D589-45B18BA7ECBC}"/>
                </a:ext>
              </a:extLst>
            </p:cNvPr>
            <p:cNvSpPr/>
            <p:nvPr/>
          </p:nvSpPr>
          <p:spPr>
            <a:xfrm>
              <a:off x="7802574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E4E1DB58-7AE8-719F-E94E-9A2C920E0864}"/>
                </a:ext>
              </a:extLst>
            </p:cNvPr>
            <p:cNvSpPr/>
            <p:nvPr/>
          </p:nvSpPr>
          <p:spPr>
            <a:xfrm>
              <a:off x="7954974" y="242707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E4F83F87-1AE0-E030-7252-1566BCD09270}"/>
                </a:ext>
              </a:extLst>
            </p:cNvPr>
            <p:cNvSpPr/>
            <p:nvPr/>
          </p:nvSpPr>
          <p:spPr>
            <a:xfrm>
              <a:off x="6896100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직사각형 430">
              <a:extLst>
                <a:ext uri="{FF2B5EF4-FFF2-40B4-BE49-F238E27FC236}">
                  <a16:creationId xmlns:a16="http://schemas.microsoft.com/office/drawing/2014/main" id="{763E4B30-D2CF-1ACE-6801-D92D06F16C78}"/>
                </a:ext>
              </a:extLst>
            </p:cNvPr>
            <p:cNvSpPr/>
            <p:nvPr/>
          </p:nvSpPr>
          <p:spPr>
            <a:xfrm>
              <a:off x="7048500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직사각형 431">
              <a:extLst>
                <a:ext uri="{FF2B5EF4-FFF2-40B4-BE49-F238E27FC236}">
                  <a16:creationId xmlns:a16="http://schemas.microsoft.com/office/drawing/2014/main" id="{DF908EDA-753A-9FAA-7F88-E2E5729D1CC5}"/>
                </a:ext>
              </a:extLst>
            </p:cNvPr>
            <p:cNvSpPr/>
            <p:nvPr/>
          </p:nvSpPr>
          <p:spPr>
            <a:xfrm>
              <a:off x="7200900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1C518E2A-4BCF-1E07-9CA3-33FA43A981FC}"/>
                </a:ext>
              </a:extLst>
            </p:cNvPr>
            <p:cNvSpPr/>
            <p:nvPr/>
          </p:nvSpPr>
          <p:spPr>
            <a:xfrm>
              <a:off x="7353300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48BCA7AD-0902-AD3E-C976-D17CE7E4AEF0}"/>
                </a:ext>
              </a:extLst>
            </p:cNvPr>
            <p:cNvSpPr/>
            <p:nvPr/>
          </p:nvSpPr>
          <p:spPr>
            <a:xfrm>
              <a:off x="7497774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직사각형 434">
              <a:extLst>
                <a:ext uri="{FF2B5EF4-FFF2-40B4-BE49-F238E27FC236}">
                  <a16:creationId xmlns:a16="http://schemas.microsoft.com/office/drawing/2014/main" id="{C7E73702-C054-6BA4-C9AC-1547B8A757D3}"/>
                </a:ext>
              </a:extLst>
            </p:cNvPr>
            <p:cNvSpPr/>
            <p:nvPr/>
          </p:nvSpPr>
          <p:spPr>
            <a:xfrm>
              <a:off x="7650174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직사각형 435">
              <a:extLst>
                <a:ext uri="{FF2B5EF4-FFF2-40B4-BE49-F238E27FC236}">
                  <a16:creationId xmlns:a16="http://schemas.microsoft.com/office/drawing/2014/main" id="{96E5B181-B4F7-E102-73C4-7C5C934C4BD1}"/>
                </a:ext>
              </a:extLst>
            </p:cNvPr>
            <p:cNvSpPr/>
            <p:nvPr/>
          </p:nvSpPr>
          <p:spPr>
            <a:xfrm>
              <a:off x="7802574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직사각형 436">
              <a:extLst>
                <a:ext uri="{FF2B5EF4-FFF2-40B4-BE49-F238E27FC236}">
                  <a16:creationId xmlns:a16="http://schemas.microsoft.com/office/drawing/2014/main" id="{387F5156-AC4B-1981-94B6-4D22C74BA0DF}"/>
                </a:ext>
              </a:extLst>
            </p:cNvPr>
            <p:cNvSpPr/>
            <p:nvPr/>
          </p:nvSpPr>
          <p:spPr>
            <a:xfrm>
              <a:off x="7954974" y="2580720"/>
              <a:ext cx="104775" cy="104775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A1729AA2-EE9B-5E9C-5E4C-7B4ADAB96E64}"/>
              </a:ext>
            </a:extLst>
          </p:cNvPr>
          <p:cNvGrpSpPr/>
          <p:nvPr/>
        </p:nvGrpSpPr>
        <p:grpSpPr>
          <a:xfrm>
            <a:off x="7049493" y="3781425"/>
            <a:ext cx="619436" cy="814132"/>
            <a:chOff x="6896100" y="863604"/>
            <a:chExt cx="1163649" cy="1821891"/>
          </a:xfrm>
          <a:solidFill>
            <a:srgbClr val="00B0F0"/>
          </a:solidFill>
        </p:grpSpPr>
        <p:sp>
          <p:nvSpPr>
            <p:cNvPr id="488" name="직사각형 487">
              <a:extLst>
                <a:ext uri="{FF2B5EF4-FFF2-40B4-BE49-F238E27FC236}">
                  <a16:creationId xmlns:a16="http://schemas.microsoft.com/office/drawing/2014/main" id="{9BFA231C-BDEE-7F9B-6D16-AB1B0BB6E312}"/>
                </a:ext>
              </a:extLst>
            </p:cNvPr>
            <p:cNvSpPr/>
            <p:nvPr/>
          </p:nvSpPr>
          <p:spPr>
            <a:xfrm>
              <a:off x="68961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직사각형 488">
              <a:extLst>
                <a:ext uri="{FF2B5EF4-FFF2-40B4-BE49-F238E27FC236}">
                  <a16:creationId xmlns:a16="http://schemas.microsoft.com/office/drawing/2014/main" id="{23616D05-9542-2603-976B-81DA17BE8A45}"/>
                </a:ext>
              </a:extLst>
            </p:cNvPr>
            <p:cNvSpPr/>
            <p:nvPr/>
          </p:nvSpPr>
          <p:spPr>
            <a:xfrm>
              <a:off x="70485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직사각형 489">
              <a:extLst>
                <a:ext uri="{FF2B5EF4-FFF2-40B4-BE49-F238E27FC236}">
                  <a16:creationId xmlns:a16="http://schemas.microsoft.com/office/drawing/2014/main" id="{6AC46A9C-500E-B350-C919-A9DA9E0F9B5D}"/>
                </a:ext>
              </a:extLst>
            </p:cNvPr>
            <p:cNvSpPr/>
            <p:nvPr/>
          </p:nvSpPr>
          <p:spPr>
            <a:xfrm>
              <a:off x="72009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1" name="직사각형 490">
              <a:extLst>
                <a:ext uri="{FF2B5EF4-FFF2-40B4-BE49-F238E27FC236}">
                  <a16:creationId xmlns:a16="http://schemas.microsoft.com/office/drawing/2014/main" id="{8659AFAD-A836-7A58-5FCD-1EC3B37A3F82}"/>
                </a:ext>
              </a:extLst>
            </p:cNvPr>
            <p:cNvSpPr/>
            <p:nvPr/>
          </p:nvSpPr>
          <p:spPr>
            <a:xfrm>
              <a:off x="73533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2" name="직사각형 491">
              <a:extLst>
                <a:ext uri="{FF2B5EF4-FFF2-40B4-BE49-F238E27FC236}">
                  <a16:creationId xmlns:a16="http://schemas.microsoft.com/office/drawing/2014/main" id="{1BB8D995-2FB6-B807-89F8-E1B3C20725F9}"/>
                </a:ext>
              </a:extLst>
            </p:cNvPr>
            <p:cNvSpPr/>
            <p:nvPr/>
          </p:nvSpPr>
          <p:spPr>
            <a:xfrm>
              <a:off x="74977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74E993D3-D144-5C31-EB80-3BE875ED6B4E}"/>
                </a:ext>
              </a:extLst>
            </p:cNvPr>
            <p:cNvSpPr/>
            <p:nvPr/>
          </p:nvSpPr>
          <p:spPr>
            <a:xfrm>
              <a:off x="76501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직사각형 493">
              <a:extLst>
                <a:ext uri="{FF2B5EF4-FFF2-40B4-BE49-F238E27FC236}">
                  <a16:creationId xmlns:a16="http://schemas.microsoft.com/office/drawing/2014/main" id="{D7BC86B9-31B4-0DF8-931B-E7004E03874A}"/>
                </a:ext>
              </a:extLst>
            </p:cNvPr>
            <p:cNvSpPr/>
            <p:nvPr/>
          </p:nvSpPr>
          <p:spPr>
            <a:xfrm>
              <a:off x="78025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직사각형 494">
              <a:extLst>
                <a:ext uri="{FF2B5EF4-FFF2-40B4-BE49-F238E27FC236}">
                  <a16:creationId xmlns:a16="http://schemas.microsoft.com/office/drawing/2014/main" id="{6638EF08-07A2-38B9-A29B-DBBAA9556942}"/>
                </a:ext>
              </a:extLst>
            </p:cNvPr>
            <p:cNvSpPr/>
            <p:nvPr/>
          </p:nvSpPr>
          <p:spPr>
            <a:xfrm>
              <a:off x="79549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직사각형 495">
              <a:extLst>
                <a:ext uri="{FF2B5EF4-FFF2-40B4-BE49-F238E27FC236}">
                  <a16:creationId xmlns:a16="http://schemas.microsoft.com/office/drawing/2014/main" id="{345564D5-CDA8-7613-33B9-CDB441180D2A}"/>
                </a:ext>
              </a:extLst>
            </p:cNvPr>
            <p:cNvSpPr/>
            <p:nvPr/>
          </p:nvSpPr>
          <p:spPr>
            <a:xfrm>
              <a:off x="68961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직사각형 496">
              <a:extLst>
                <a:ext uri="{FF2B5EF4-FFF2-40B4-BE49-F238E27FC236}">
                  <a16:creationId xmlns:a16="http://schemas.microsoft.com/office/drawing/2014/main" id="{9543A84A-3EFF-B18B-2768-AD1149F24397}"/>
                </a:ext>
              </a:extLst>
            </p:cNvPr>
            <p:cNvSpPr/>
            <p:nvPr/>
          </p:nvSpPr>
          <p:spPr>
            <a:xfrm>
              <a:off x="70485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직사각형 497">
              <a:extLst>
                <a:ext uri="{FF2B5EF4-FFF2-40B4-BE49-F238E27FC236}">
                  <a16:creationId xmlns:a16="http://schemas.microsoft.com/office/drawing/2014/main" id="{C135CEC2-B9F1-D744-5101-FDA4E1B29971}"/>
                </a:ext>
              </a:extLst>
            </p:cNvPr>
            <p:cNvSpPr/>
            <p:nvPr/>
          </p:nvSpPr>
          <p:spPr>
            <a:xfrm>
              <a:off x="72009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9" name="직사각형 498">
              <a:extLst>
                <a:ext uri="{FF2B5EF4-FFF2-40B4-BE49-F238E27FC236}">
                  <a16:creationId xmlns:a16="http://schemas.microsoft.com/office/drawing/2014/main" id="{4CF9B59D-231F-5745-30D4-75948BF94CF5}"/>
                </a:ext>
              </a:extLst>
            </p:cNvPr>
            <p:cNvSpPr/>
            <p:nvPr/>
          </p:nvSpPr>
          <p:spPr>
            <a:xfrm>
              <a:off x="73533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직사각형 499">
              <a:extLst>
                <a:ext uri="{FF2B5EF4-FFF2-40B4-BE49-F238E27FC236}">
                  <a16:creationId xmlns:a16="http://schemas.microsoft.com/office/drawing/2014/main" id="{88FEC7F3-C012-342E-CA01-C40E97C5C6A7}"/>
                </a:ext>
              </a:extLst>
            </p:cNvPr>
            <p:cNvSpPr/>
            <p:nvPr/>
          </p:nvSpPr>
          <p:spPr>
            <a:xfrm>
              <a:off x="74977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직사각형 500">
              <a:extLst>
                <a:ext uri="{FF2B5EF4-FFF2-40B4-BE49-F238E27FC236}">
                  <a16:creationId xmlns:a16="http://schemas.microsoft.com/office/drawing/2014/main" id="{3225FB20-9D07-DD33-E093-59231B342511}"/>
                </a:ext>
              </a:extLst>
            </p:cNvPr>
            <p:cNvSpPr/>
            <p:nvPr/>
          </p:nvSpPr>
          <p:spPr>
            <a:xfrm>
              <a:off x="76501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직사각형 501">
              <a:extLst>
                <a:ext uri="{FF2B5EF4-FFF2-40B4-BE49-F238E27FC236}">
                  <a16:creationId xmlns:a16="http://schemas.microsoft.com/office/drawing/2014/main" id="{D3C28C86-D8C8-B61F-E227-72CBCFDB357E}"/>
                </a:ext>
              </a:extLst>
            </p:cNvPr>
            <p:cNvSpPr/>
            <p:nvPr/>
          </p:nvSpPr>
          <p:spPr>
            <a:xfrm>
              <a:off x="78025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직사각형 502">
              <a:extLst>
                <a:ext uri="{FF2B5EF4-FFF2-40B4-BE49-F238E27FC236}">
                  <a16:creationId xmlns:a16="http://schemas.microsoft.com/office/drawing/2014/main" id="{A6DC0268-CB46-6D2B-CFAA-E169DE15821A}"/>
                </a:ext>
              </a:extLst>
            </p:cNvPr>
            <p:cNvSpPr/>
            <p:nvPr/>
          </p:nvSpPr>
          <p:spPr>
            <a:xfrm>
              <a:off x="79549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직사각형 503">
              <a:extLst>
                <a:ext uri="{FF2B5EF4-FFF2-40B4-BE49-F238E27FC236}">
                  <a16:creationId xmlns:a16="http://schemas.microsoft.com/office/drawing/2014/main" id="{DC944F2F-BA51-C28D-7A96-AAED06C15BED}"/>
                </a:ext>
              </a:extLst>
            </p:cNvPr>
            <p:cNvSpPr/>
            <p:nvPr/>
          </p:nvSpPr>
          <p:spPr>
            <a:xfrm>
              <a:off x="68961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CFCAA315-4BD6-E635-1BB3-58BCA48850F9}"/>
                </a:ext>
              </a:extLst>
            </p:cNvPr>
            <p:cNvSpPr/>
            <p:nvPr/>
          </p:nvSpPr>
          <p:spPr>
            <a:xfrm>
              <a:off x="70485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47FD0746-65C5-A053-5A0F-03E8839D3364}"/>
                </a:ext>
              </a:extLst>
            </p:cNvPr>
            <p:cNvSpPr/>
            <p:nvPr/>
          </p:nvSpPr>
          <p:spPr>
            <a:xfrm>
              <a:off x="72009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직사각형 506">
              <a:extLst>
                <a:ext uri="{FF2B5EF4-FFF2-40B4-BE49-F238E27FC236}">
                  <a16:creationId xmlns:a16="http://schemas.microsoft.com/office/drawing/2014/main" id="{0A79A08C-B051-E752-33B4-28648ADD444A}"/>
                </a:ext>
              </a:extLst>
            </p:cNvPr>
            <p:cNvSpPr/>
            <p:nvPr/>
          </p:nvSpPr>
          <p:spPr>
            <a:xfrm>
              <a:off x="73533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9373BA6F-2383-EDAA-1F95-F1EAD0B0393E}"/>
                </a:ext>
              </a:extLst>
            </p:cNvPr>
            <p:cNvSpPr/>
            <p:nvPr/>
          </p:nvSpPr>
          <p:spPr>
            <a:xfrm>
              <a:off x="74977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23606A70-6637-7442-854C-29367BE245D7}"/>
                </a:ext>
              </a:extLst>
            </p:cNvPr>
            <p:cNvSpPr/>
            <p:nvPr/>
          </p:nvSpPr>
          <p:spPr>
            <a:xfrm>
              <a:off x="76501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DDD42558-1774-C84E-1B3E-BB72E6E2F9E8}"/>
                </a:ext>
              </a:extLst>
            </p:cNvPr>
            <p:cNvSpPr/>
            <p:nvPr/>
          </p:nvSpPr>
          <p:spPr>
            <a:xfrm>
              <a:off x="78025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5478324A-7246-EACB-00C0-108F3A80B6E6}"/>
                </a:ext>
              </a:extLst>
            </p:cNvPr>
            <p:cNvSpPr/>
            <p:nvPr/>
          </p:nvSpPr>
          <p:spPr>
            <a:xfrm>
              <a:off x="79549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E9C7D69-8DB0-1301-2857-BF6FB84DB067}"/>
                </a:ext>
              </a:extLst>
            </p:cNvPr>
            <p:cNvSpPr/>
            <p:nvPr/>
          </p:nvSpPr>
          <p:spPr>
            <a:xfrm>
              <a:off x="68961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1BFDD7E4-00C0-06FC-E77E-A67D7ECF638A}"/>
                </a:ext>
              </a:extLst>
            </p:cNvPr>
            <p:cNvSpPr/>
            <p:nvPr/>
          </p:nvSpPr>
          <p:spPr>
            <a:xfrm>
              <a:off x="70485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23B98B4F-CF40-DA03-E7CE-F6529361BE4D}"/>
                </a:ext>
              </a:extLst>
            </p:cNvPr>
            <p:cNvSpPr/>
            <p:nvPr/>
          </p:nvSpPr>
          <p:spPr>
            <a:xfrm>
              <a:off x="72009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820DAB37-A43D-5C3B-34CC-F2906E4DF02D}"/>
                </a:ext>
              </a:extLst>
            </p:cNvPr>
            <p:cNvSpPr/>
            <p:nvPr/>
          </p:nvSpPr>
          <p:spPr>
            <a:xfrm>
              <a:off x="73533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직사각형 515">
              <a:extLst>
                <a:ext uri="{FF2B5EF4-FFF2-40B4-BE49-F238E27FC236}">
                  <a16:creationId xmlns:a16="http://schemas.microsoft.com/office/drawing/2014/main" id="{711F3498-336A-95B5-A23E-60CF40265847}"/>
                </a:ext>
              </a:extLst>
            </p:cNvPr>
            <p:cNvSpPr/>
            <p:nvPr/>
          </p:nvSpPr>
          <p:spPr>
            <a:xfrm>
              <a:off x="74977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직사각형 516">
              <a:extLst>
                <a:ext uri="{FF2B5EF4-FFF2-40B4-BE49-F238E27FC236}">
                  <a16:creationId xmlns:a16="http://schemas.microsoft.com/office/drawing/2014/main" id="{7E0753DC-C026-AEAD-D381-9923B011C8BB}"/>
                </a:ext>
              </a:extLst>
            </p:cNvPr>
            <p:cNvSpPr/>
            <p:nvPr/>
          </p:nvSpPr>
          <p:spPr>
            <a:xfrm>
              <a:off x="76501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직사각형 517">
              <a:extLst>
                <a:ext uri="{FF2B5EF4-FFF2-40B4-BE49-F238E27FC236}">
                  <a16:creationId xmlns:a16="http://schemas.microsoft.com/office/drawing/2014/main" id="{A76E993A-D062-62E6-B428-D90B2C887400}"/>
                </a:ext>
              </a:extLst>
            </p:cNvPr>
            <p:cNvSpPr/>
            <p:nvPr/>
          </p:nvSpPr>
          <p:spPr>
            <a:xfrm>
              <a:off x="78025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8DC333CD-1E0C-4B7C-EEEC-1929910235D6}"/>
                </a:ext>
              </a:extLst>
            </p:cNvPr>
            <p:cNvSpPr/>
            <p:nvPr/>
          </p:nvSpPr>
          <p:spPr>
            <a:xfrm>
              <a:off x="79549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4A1E1087-D3B0-2CBD-687E-3D423E32BBD8}"/>
                </a:ext>
              </a:extLst>
            </p:cNvPr>
            <p:cNvSpPr/>
            <p:nvPr/>
          </p:nvSpPr>
          <p:spPr>
            <a:xfrm>
              <a:off x="68961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7C8A7283-2EFE-0664-C615-F866402E5AB0}"/>
                </a:ext>
              </a:extLst>
            </p:cNvPr>
            <p:cNvSpPr/>
            <p:nvPr/>
          </p:nvSpPr>
          <p:spPr>
            <a:xfrm>
              <a:off x="70485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F11E5ACA-44F3-4196-C612-40E189A6F901}"/>
                </a:ext>
              </a:extLst>
            </p:cNvPr>
            <p:cNvSpPr/>
            <p:nvPr/>
          </p:nvSpPr>
          <p:spPr>
            <a:xfrm>
              <a:off x="72009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2BFE08BC-EFE1-6AA5-B0BF-2C6B67CC1050}"/>
                </a:ext>
              </a:extLst>
            </p:cNvPr>
            <p:cNvSpPr/>
            <p:nvPr/>
          </p:nvSpPr>
          <p:spPr>
            <a:xfrm>
              <a:off x="73533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9FE4467B-1BB6-2A53-A486-F512ACC7C64B}"/>
                </a:ext>
              </a:extLst>
            </p:cNvPr>
            <p:cNvSpPr/>
            <p:nvPr/>
          </p:nvSpPr>
          <p:spPr>
            <a:xfrm>
              <a:off x="74977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6C56D922-AE8B-9757-C37C-4E0DCAB1FDDF}"/>
                </a:ext>
              </a:extLst>
            </p:cNvPr>
            <p:cNvSpPr/>
            <p:nvPr/>
          </p:nvSpPr>
          <p:spPr>
            <a:xfrm>
              <a:off x="76501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8E19CC52-653B-1271-FA75-C3A8F6211AB2}"/>
                </a:ext>
              </a:extLst>
            </p:cNvPr>
            <p:cNvSpPr/>
            <p:nvPr/>
          </p:nvSpPr>
          <p:spPr>
            <a:xfrm>
              <a:off x="78025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직사각형 526">
              <a:extLst>
                <a:ext uri="{FF2B5EF4-FFF2-40B4-BE49-F238E27FC236}">
                  <a16:creationId xmlns:a16="http://schemas.microsoft.com/office/drawing/2014/main" id="{5F203469-DED3-B6CC-3659-4E53A7CD6D9D}"/>
                </a:ext>
              </a:extLst>
            </p:cNvPr>
            <p:cNvSpPr/>
            <p:nvPr/>
          </p:nvSpPr>
          <p:spPr>
            <a:xfrm>
              <a:off x="79549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직사각형 527">
              <a:extLst>
                <a:ext uri="{FF2B5EF4-FFF2-40B4-BE49-F238E27FC236}">
                  <a16:creationId xmlns:a16="http://schemas.microsoft.com/office/drawing/2014/main" id="{B7BB6409-8A37-0934-C94B-4FAD4F18D2D3}"/>
                </a:ext>
              </a:extLst>
            </p:cNvPr>
            <p:cNvSpPr/>
            <p:nvPr/>
          </p:nvSpPr>
          <p:spPr>
            <a:xfrm>
              <a:off x="68961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직사각형 528">
              <a:extLst>
                <a:ext uri="{FF2B5EF4-FFF2-40B4-BE49-F238E27FC236}">
                  <a16:creationId xmlns:a16="http://schemas.microsoft.com/office/drawing/2014/main" id="{D6759B48-A335-C6F3-C7C0-E15600DD60EE}"/>
                </a:ext>
              </a:extLst>
            </p:cNvPr>
            <p:cNvSpPr/>
            <p:nvPr/>
          </p:nvSpPr>
          <p:spPr>
            <a:xfrm>
              <a:off x="70485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직사각형 529">
              <a:extLst>
                <a:ext uri="{FF2B5EF4-FFF2-40B4-BE49-F238E27FC236}">
                  <a16:creationId xmlns:a16="http://schemas.microsoft.com/office/drawing/2014/main" id="{592DBC29-36F7-B823-A0E5-59808049B8A4}"/>
                </a:ext>
              </a:extLst>
            </p:cNvPr>
            <p:cNvSpPr/>
            <p:nvPr/>
          </p:nvSpPr>
          <p:spPr>
            <a:xfrm>
              <a:off x="72009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직사각형 530">
              <a:extLst>
                <a:ext uri="{FF2B5EF4-FFF2-40B4-BE49-F238E27FC236}">
                  <a16:creationId xmlns:a16="http://schemas.microsoft.com/office/drawing/2014/main" id="{FFCC31FA-D524-7C82-83CC-7708B54B2F35}"/>
                </a:ext>
              </a:extLst>
            </p:cNvPr>
            <p:cNvSpPr/>
            <p:nvPr/>
          </p:nvSpPr>
          <p:spPr>
            <a:xfrm>
              <a:off x="73533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직사각형 531">
              <a:extLst>
                <a:ext uri="{FF2B5EF4-FFF2-40B4-BE49-F238E27FC236}">
                  <a16:creationId xmlns:a16="http://schemas.microsoft.com/office/drawing/2014/main" id="{30C612CB-DB51-520A-CDEF-97EA7C1097A7}"/>
                </a:ext>
              </a:extLst>
            </p:cNvPr>
            <p:cNvSpPr/>
            <p:nvPr/>
          </p:nvSpPr>
          <p:spPr>
            <a:xfrm>
              <a:off x="74977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직사각형 532">
              <a:extLst>
                <a:ext uri="{FF2B5EF4-FFF2-40B4-BE49-F238E27FC236}">
                  <a16:creationId xmlns:a16="http://schemas.microsoft.com/office/drawing/2014/main" id="{997A1D88-8025-1C72-53BF-FE009956ACD7}"/>
                </a:ext>
              </a:extLst>
            </p:cNvPr>
            <p:cNvSpPr/>
            <p:nvPr/>
          </p:nvSpPr>
          <p:spPr>
            <a:xfrm>
              <a:off x="76501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직사각형 533">
              <a:extLst>
                <a:ext uri="{FF2B5EF4-FFF2-40B4-BE49-F238E27FC236}">
                  <a16:creationId xmlns:a16="http://schemas.microsoft.com/office/drawing/2014/main" id="{9CA119D6-E074-3D3C-F210-71DA1E74591C}"/>
                </a:ext>
              </a:extLst>
            </p:cNvPr>
            <p:cNvSpPr/>
            <p:nvPr/>
          </p:nvSpPr>
          <p:spPr>
            <a:xfrm>
              <a:off x="78025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직사각형 534">
              <a:extLst>
                <a:ext uri="{FF2B5EF4-FFF2-40B4-BE49-F238E27FC236}">
                  <a16:creationId xmlns:a16="http://schemas.microsoft.com/office/drawing/2014/main" id="{0D80601A-6154-AE78-356D-9702B56C3E24}"/>
                </a:ext>
              </a:extLst>
            </p:cNvPr>
            <p:cNvSpPr/>
            <p:nvPr/>
          </p:nvSpPr>
          <p:spPr>
            <a:xfrm>
              <a:off x="79549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직사각형 535">
              <a:extLst>
                <a:ext uri="{FF2B5EF4-FFF2-40B4-BE49-F238E27FC236}">
                  <a16:creationId xmlns:a16="http://schemas.microsoft.com/office/drawing/2014/main" id="{FE5860E4-7B91-BDE7-923A-F8014BD59174}"/>
                </a:ext>
              </a:extLst>
            </p:cNvPr>
            <p:cNvSpPr/>
            <p:nvPr/>
          </p:nvSpPr>
          <p:spPr>
            <a:xfrm>
              <a:off x="68961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직사각형 536">
              <a:extLst>
                <a:ext uri="{FF2B5EF4-FFF2-40B4-BE49-F238E27FC236}">
                  <a16:creationId xmlns:a16="http://schemas.microsoft.com/office/drawing/2014/main" id="{4CA53393-5FED-38E5-2C69-57F1E4240ECB}"/>
                </a:ext>
              </a:extLst>
            </p:cNvPr>
            <p:cNvSpPr/>
            <p:nvPr/>
          </p:nvSpPr>
          <p:spPr>
            <a:xfrm>
              <a:off x="70485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직사각형 537">
              <a:extLst>
                <a:ext uri="{FF2B5EF4-FFF2-40B4-BE49-F238E27FC236}">
                  <a16:creationId xmlns:a16="http://schemas.microsoft.com/office/drawing/2014/main" id="{46ED90FD-3B8E-7427-3C3A-9BB54227E940}"/>
                </a:ext>
              </a:extLst>
            </p:cNvPr>
            <p:cNvSpPr/>
            <p:nvPr/>
          </p:nvSpPr>
          <p:spPr>
            <a:xfrm>
              <a:off x="72009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직사각형 538">
              <a:extLst>
                <a:ext uri="{FF2B5EF4-FFF2-40B4-BE49-F238E27FC236}">
                  <a16:creationId xmlns:a16="http://schemas.microsoft.com/office/drawing/2014/main" id="{F97003C4-3ABB-9964-6D73-9D37766A14DD}"/>
                </a:ext>
              </a:extLst>
            </p:cNvPr>
            <p:cNvSpPr/>
            <p:nvPr/>
          </p:nvSpPr>
          <p:spPr>
            <a:xfrm>
              <a:off x="73533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직사각형 539">
              <a:extLst>
                <a:ext uri="{FF2B5EF4-FFF2-40B4-BE49-F238E27FC236}">
                  <a16:creationId xmlns:a16="http://schemas.microsoft.com/office/drawing/2014/main" id="{CB63F2F5-D9EF-2590-5727-4D1887278967}"/>
                </a:ext>
              </a:extLst>
            </p:cNvPr>
            <p:cNvSpPr/>
            <p:nvPr/>
          </p:nvSpPr>
          <p:spPr>
            <a:xfrm>
              <a:off x="74977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직사각형 540">
              <a:extLst>
                <a:ext uri="{FF2B5EF4-FFF2-40B4-BE49-F238E27FC236}">
                  <a16:creationId xmlns:a16="http://schemas.microsoft.com/office/drawing/2014/main" id="{BC6F95B4-AE64-6379-BB03-832CB6A67478}"/>
                </a:ext>
              </a:extLst>
            </p:cNvPr>
            <p:cNvSpPr/>
            <p:nvPr/>
          </p:nvSpPr>
          <p:spPr>
            <a:xfrm>
              <a:off x="76501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5F84844A-1618-28B3-D570-80AA2673F875}"/>
                </a:ext>
              </a:extLst>
            </p:cNvPr>
            <p:cNvSpPr/>
            <p:nvPr/>
          </p:nvSpPr>
          <p:spPr>
            <a:xfrm>
              <a:off x="78025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직사각형 542">
              <a:extLst>
                <a:ext uri="{FF2B5EF4-FFF2-40B4-BE49-F238E27FC236}">
                  <a16:creationId xmlns:a16="http://schemas.microsoft.com/office/drawing/2014/main" id="{3AEC560F-790A-56EB-D997-F32DD8F7A548}"/>
                </a:ext>
              </a:extLst>
            </p:cNvPr>
            <p:cNvSpPr/>
            <p:nvPr/>
          </p:nvSpPr>
          <p:spPr>
            <a:xfrm>
              <a:off x="79549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직사각형 543">
              <a:extLst>
                <a:ext uri="{FF2B5EF4-FFF2-40B4-BE49-F238E27FC236}">
                  <a16:creationId xmlns:a16="http://schemas.microsoft.com/office/drawing/2014/main" id="{0B6B4549-804C-535D-A6A4-984A1D05FC90}"/>
                </a:ext>
              </a:extLst>
            </p:cNvPr>
            <p:cNvSpPr/>
            <p:nvPr/>
          </p:nvSpPr>
          <p:spPr>
            <a:xfrm>
              <a:off x="68961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직사각형 544">
              <a:extLst>
                <a:ext uri="{FF2B5EF4-FFF2-40B4-BE49-F238E27FC236}">
                  <a16:creationId xmlns:a16="http://schemas.microsoft.com/office/drawing/2014/main" id="{61154E84-BBF3-18BD-F4C8-407699A0A8D9}"/>
                </a:ext>
              </a:extLst>
            </p:cNvPr>
            <p:cNvSpPr/>
            <p:nvPr/>
          </p:nvSpPr>
          <p:spPr>
            <a:xfrm>
              <a:off x="70485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직사각형 545">
              <a:extLst>
                <a:ext uri="{FF2B5EF4-FFF2-40B4-BE49-F238E27FC236}">
                  <a16:creationId xmlns:a16="http://schemas.microsoft.com/office/drawing/2014/main" id="{4CE3358C-3D53-A272-87AE-094F2A2920B1}"/>
                </a:ext>
              </a:extLst>
            </p:cNvPr>
            <p:cNvSpPr/>
            <p:nvPr/>
          </p:nvSpPr>
          <p:spPr>
            <a:xfrm>
              <a:off x="72009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직사각형 546">
              <a:extLst>
                <a:ext uri="{FF2B5EF4-FFF2-40B4-BE49-F238E27FC236}">
                  <a16:creationId xmlns:a16="http://schemas.microsoft.com/office/drawing/2014/main" id="{AEE4EC7E-C962-A39D-1490-75EDA62CE4B7}"/>
                </a:ext>
              </a:extLst>
            </p:cNvPr>
            <p:cNvSpPr/>
            <p:nvPr/>
          </p:nvSpPr>
          <p:spPr>
            <a:xfrm>
              <a:off x="73533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직사각형 547">
              <a:extLst>
                <a:ext uri="{FF2B5EF4-FFF2-40B4-BE49-F238E27FC236}">
                  <a16:creationId xmlns:a16="http://schemas.microsoft.com/office/drawing/2014/main" id="{E7E3C78A-F79E-8CE0-C636-F35D6F2F777C}"/>
                </a:ext>
              </a:extLst>
            </p:cNvPr>
            <p:cNvSpPr/>
            <p:nvPr/>
          </p:nvSpPr>
          <p:spPr>
            <a:xfrm>
              <a:off x="74977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직사각형 548">
              <a:extLst>
                <a:ext uri="{FF2B5EF4-FFF2-40B4-BE49-F238E27FC236}">
                  <a16:creationId xmlns:a16="http://schemas.microsoft.com/office/drawing/2014/main" id="{E2405337-13A9-5183-E9DE-122D129AD0AA}"/>
                </a:ext>
              </a:extLst>
            </p:cNvPr>
            <p:cNvSpPr/>
            <p:nvPr/>
          </p:nvSpPr>
          <p:spPr>
            <a:xfrm>
              <a:off x="76501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직사각형 549">
              <a:extLst>
                <a:ext uri="{FF2B5EF4-FFF2-40B4-BE49-F238E27FC236}">
                  <a16:creationId xmlns:a16="http://schemas.microsoft.com/office/drawing/2014/main" id="{3EA5DAAB-2280-3917-A113-90639F1731BE}"/>
                </a:ext>
              </a:extLst>
            </p:cNvPr>
            <p:cNvSpPr/>
            <p:nvPr/>
          </p:nvSpPr>
          <p:spPr>
            <a:xfrm>
              <a:off x="78025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직사각형 550">
              <a:extLst>
                <a:ext uri="{FF2B5EF4-FFF2-40B4-BE49-F238E27FC236}">
                  <a16:creationId xmlns:a16="http://schemas.microsoft.com/office/drawing/2014/main" id="{E080D50E-C5D8-2EDC-2CFB-5920A5DC921C}"/>
                </a:ext>
              </a:extLst>
            </p:cNvPr>
            <p:cNvSpPr/>
            <p:nvPr/>
          </p:nvSpPr>
          <p:spPr>
            <a:xfrm>
              <a:off x="79549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직사각형 551">
              <a:extLst>
                <a:ext uri="{FF2B5EF4-FFF2-40B4-BE49-F238E27FC236}">
                  <a16:creationId xmlns:a16="http://schemas.microsoft.com/office/drawing/2014/main" id="{FA114D04-BFCB-FC0C-0B96-5A7C2E8B86CF}"/>
                </a:ext>
              </a:extLst>
            </p:cNvPr>
            <p:cNvSpPr/>
            <p:nvPr/>
          </p:nvSpPr>
          <p:spPr>
            <a:xfrm>
              <a:off x="68961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직사각형 552">
              <a:extLst>
                <a:ext uri="{FF2B5EF4-FFF2-40B4-BE49-F238E27FC236}">
                  <a16:creationId xmlns:a16="http://schemas.microsoft.com/office/drawing/2014/main" id="{77490D84-670A-658A-C40D-6DE18ECCAB22}"/>
                </a:ext>
              </a:extLst>
            </p:cNvPr>
            <p:cNvSpPr/>
            <p:nvPr/>
          </p:nvSpPr>
          <p:spPr>
            <a:xfrm>
              <a:off x="70485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직사각형 553">
              <a:extLst>
                <a:ext uri="{FF2B5EF4-FFF2-40B4-BE49-F238E27FC236}">
                  <a16:creationId xmlns:a16="http://schemas.microsoft.com/office/drawing/2014/main" id="{CF16D3B9-7AC0-F4AF-1138-E3DECE005111}"/>
                </a:ext>
              </a:extLst>
            </p:cNvPr>
            <p:cNvSpPr/>
            <p:nvPr/>
          </p:nvSpPr>
          <p:spPr>
            <a:xfrm>
              <a:off x="72009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직사각형 554">
              <a:extLst>
                <a:ext uri="{FF2B5EF4-FFF2-40B4-BE49-F238E27FC236}">
                  <a16:creationId xmlns:a16="http://schemas.microsoft.com/office/drawing/2014/main" id="{8806A10D-CC10-0A71-9514-43ED41AEF048}"/>
                </a:ext>
              </a:extLst>
            </p:cNvPr>
            <p:cNvSpPr/>
            <p:nvPr/>
          </p:nvSpPr>
          <p:spPr>
            <a:xfrm>
              <a:off x="73533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AFB799B0-94CF-F412-2A8A-586C307AACF0}"/>
                </a:ext>
              </a:extLst>
            </p:cNvPr>
            <p:cNvSpPr/>
            <p:nvPr/>
          </p:nvSpPr>
          <p:spPr>
            <a:xfrm>
              <a:off x="74977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직사각형 556">
              <a:extLst>
                <a:ext uri="{FF2B5EF4-FFF2-40B4-BE49-F238E27FC236}">
                  <a16:creationId xmlns:a16="http://schemas.microsoft.com/office/drawing/2014/main" id="{498B4682-EADD-D150-D300-E7E01CF19606}"/>
                </a:ext>
              </a:extLst>
            </p:cNvPr>
            <p:cNvSpPr/>
            <p:nvPr/>
          </p:nvSpPr>
          <p:spPr>
            <a:xfrm>
              <a:off x="76501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직사각형 557">
              <a:extLst>
                <a:ext uri="{FF2B5EF4-FFF2-40B4-BE49-F238E27FC236}">
                  <a16:creationId xmlns:a16="http://schemas.microsoft.com/office/drawing/2014/main" id="{27183B80-A40B-3CD9-F9A3-675798E7E64C}"/>
                </a:ext>
              </a:extLst>
            </p:cNvPr>
            <p:cNvSpPr/>
            <p:nvPr/>
          </p:nvSpPr>
          <p:spPr>
            <a:xfrm>
              <a:off x="78025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직사각형 558">
              <a:extLst>
                <a:ext uri="{FF2B5EF4-FFF2-40B4-BE49-F238E27FC236}">
                  <a16:creationId xmlns:a16="http://schemas.microsoft.com/office/drawing/2014/main" id="{C7CAAAC6-1975-49B7-D3AA-CE6754FA45D9}"/>
                </a:ext>
              </a:extLst>
            </p:cNvPr>
            <p:cNvSpPr/>
            <p:nvPr/>
          </p:nvSpPr>
          <p:spPr>
            <a:xfrm>
              <a:off x="79549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직사각형 559">
              <a:extLst>
                <a:ext uri="{FF2B5EF4-FFF2-40B4-BE49-F238E27FC236}">
                  <a16:creationId xmlns:a16="http://schemas.microsoft.com/office/drawing/2014/main" id="{DD8F39F0-D84D-889A-F2FF-FFA9477F863C}"/>
                </a:ext>
              </a:extLst>
            </p:cNvPr>
            <p:cNvSpPr/>
            <p:nvPr/>
          </p:nvSpPr>
          <p:spPr>
            <a:xfrm>
              <a:off x="68961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직사각형 560">
              <a:extLst>
                <a:ext uri="{FF2B5EF4-FFF2-40B4-BE49-F238E27FC236}">
                  <a16:creationId xmlns:a16="http://schemas.microsoft.com/office/drawing/2014/main" id="{CCD082D5-29E5-773A-D3AE-C2534B5DEC52}"/>
                </a:ext>
              </a:extLst>
            </p:cNvPr>
            <p:cNvSpPr/>
            <p:nvPr/>
          </p:nvSpPr>
          <p:spPr>
            <a:xfrm>
              <a:off x="70485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직사각형 561">
              <a:extLst>
                <a:ext uri="{FF2B5EF4-FFF2-40B4-BE49-F238E27FC236}">
                  <a16:creationId xmlns:a16="http://schemas.microsoft.com/office/drawing/2014/main" id="{35F73D7F-B94E-7029-2052-DA9B1463FD02}"/>
                </a:ext>
              </a:extLst>
            </p:cNvPr>
            <p:cNvSpPr/>
            <p:nvPr/>
          </p:nvSpPr>
          <p:spPr>
            <a:xfrm>
              <a:off x="72009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직사각형 562">
              <a:extLst>
                <a:ext uri="{FF2B5EF4-FFF2-40B4-BE49-F238E27FC236}">
                  <a16:creationId xmlns:a16="http://schemas.microsoft.com/office/drawing/2014/main" id="{3C76D218-696A-FAF3-10DF-579E6F406EF1}"/>
                </a:ext>
              </a:extLst>
            </p:cNvPr>
            <p:cNvSpPr/>
            <p:nvPr/>
          </p:nvSpPr>
          <p:spPr>
            <a:xfrm>
              <a:off x="73533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직사각형 563">
              <a:extLst>
                <a:ext uri="{FF2B5EF4-FFF2-40B4-BE49-F238E27FC236}">
                  <a16:creationId xmlns:a16="http://schemas.microsoft.com/office/drawing/2014/main" id="{EB93369D-01E8-4968-8C09-2E85A03FF02C}"/>
                </a:ext>
              </a:extLst>
            </p:cNvPr>
            <p:cNvSpPr/>
            <p:nvPr/>
          </p:nvSpPr>
          <p:spPr>
            <a:xfrm>
              <a:off x="74977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직사각형 564">
              <a:extLst>
                <a:ext uri="{FF2B5EF4-FFF2-40B4-BE49-F238E27FC236}">
                  <a16:creationId xmlns:a16="http://schemas.microsoft.com/office/drawing/2014/main" id="{9A807D42-E380-0904-354D-7C1B49F04B26}"/>
                </a:ext>
              </a:extLst>
            </p:cNvPr>
            <p:cNvSpPr/>
            <p:nvPr/>
          </p:nvSpPr>
          <p:spPr>
            <a:xfrm>
              <a:off x="76501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직사각형 565">
              <a:extLst>
                <a:ext uri="{FF2B5EF4-FFF2-40B4-BE49-F238E27FC236}">
                  <a16:creationId xmlns:a16="http://schemas.microsoft.com/office/drawing/2014/main" id="{5F652EBF-1CA6-0FC4-659E-0945CE180FB0}"/>
                </a:ext>
              </a:extLst>
            </p:cNvPr>
            <p:cNvSpPr/>
            <p:nvPr/>
          </p:nvSpPr>
          <p:spPr>
            <a:xfrm>
              <a:off x="78025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직사각형 566">
              <a:extLst>
                <a:ext uri="{FF2B5EF4-FFF2-40B4-BE49-F238E27FC236}">
                  <a16:creationId xmlns:a16="http://schemas.microsoft.com/office/drawing/2014/main" id="{8E12D8E8-762B-3751-8018-AF7E2C9464FA}"/>
                </a:ext>
              </a:extLst>
            </p:cNvPr>
            <p:cNvSpPr/>
            <p:nvPr/>
          </p:nvSpPr>
          <p:spPr>
            <a:xfrm>
              <a:off x="79549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직사각형 567">
              <a:extLst>
                <a:ext uri="{FF2B5EF4-FFF2-40B4-BE49-F238E27FC236}">
                  <a16:creationId xmlns:a16="http://schemas.microsoft.com/office/drawing/2014/main" id="{9E37010E-70C5-8687-785F-3EC70B48FA32}"/>
                </a:ext>
              </a:extLst>
            </p:cNvPr>
            <p:cNvSpPr/>
            <p:nvPr/>
          </p:nvSpPr>
          <p:spPr>
            <a:xfrm>
              <a:off x="68961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직사각형 568">
              <a:extLst>
                <a:ext uri="{FF2B5EF4-FFF2-40B4-BE49-F238E27FC236}">
                  <a16:creationId xmlns:a16="http://schemas.microsoft.com/office/drawing/2014/main" id="{32884471-EECF-2D8D-EC0F-9E49C7877873}"/>
                </a:ext>
              </a:extLst>
            </p:cNvPr>
            <p:cNvSpPr/>
            <p:nvPr/>
          </p:nvSpPr>
          <p:spPr>
            <a:xfrm>
              <a:off x="70485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직사각형 569">
              <a:extLst>
                <a:ext uri="{FF2B5EF4-FFF2-40B4-BE49-F238E27FC236}">
                  <a16:creationId xmlns:a16="http://schemas.microsoft.com/office/drawing/2014/main" id="{9DC719C6-D831-6800-261E-DB3E7FBB0DD4}"/>
                </a:ext>
              </a:extLst>
            </p:cNvPr>
            <p:cNvSpPr/>
            <p:nvPr/>
          </p:nvSpPr>
          <p:spPr>
            <a:xfrm>
              <a:off x="72009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직사각형 570">
              <a:extLst>
                <a:ext uri="{FF2B5EF4-FFF2-40B4-BE49-F238E27FC236}">
                  <a16:creationId xmlns:a16="http://schemas.microsoft.com/office/drawing/2014/main" id="{1650E506-CF5A-BE14-F4EF-012E59B31306}"/>
                </a:ext>
              </a:extLst>
            </p:cNvPr>
            <p:cNvSpPr/>
            <p:nvPr/>
          </p:nvSpPr>
          <p:spPr>
            <a:xfrm>
              <a:off x="73533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직사각형 571">
              <a:extLst>
                <a:ext uri="{FF2B5EF4-FFF2-40B4-BE49-F238E27FC236}">
                  <a16:creationId xmlns:a16="http://schemas.microsoft.com/office/drawing/2014/main" id="{46B5D8B4-38DE-8DA8-D9DE-319B6979AA09}"/>
                </a:ext>
              </a:extLst>
            </p:cNvPr>
            <p:cNvSpPr/>
            <p:nvPr/>
          </p:nvSpPr>
          <p:spPr>
            <a:xfrm>
              <a:off x="74977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직사각형 572">
              <a:extLst>
                <a:ext uri="{FF2B5EF4-FFF2-40B4-BE49-F238E27FC236}">
                  <a16:creationId xmlns:a16="http://schemas.microsoft.com/office/drawing/2014/main" id="{9880A682-106B-624A-763C-A56C29C3065F}"/>
                </a:ext>
              </a:extLst>
            </p:cNvPr>
            <p:cNvSpPr/>
            <p:nvPr/>
          </p:nvSpPr>
          <p:spPr>
            <a:xfrm>
              <a:off x="76501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직사각형 573">
              <a:extLst>
                <a:ext uri="{FF2B5EF4-FFF2-40B4-BE49-F238E27FC236}">
                  <a16:creationId xmlns:a16="http://schemas.microsoft.com/office/drawing/2014/main" id="{C7DB8AE6-13E5-1CF0-EE12-F13EBF8E4E1D}"/>
                </a:ext>
              </a:extLst>
            </p:cNvPr>
            <p:cNvSpPr/>
            <p:nvPr/>
          </p:nvSpPr>
          <p:spPr>
            <a:xfrm>
              <a:off x="78025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직사각형 574">
              <a:extLst>
                <a:ext uri="{FF2B5EF4-FFF2-40B4-BE49-F238E27FC236}">
                  <a16:creationId xmlns:a16="http://schemas.microsoft.com/office/drawing/2014/main" id="{F341BB14-26C5-B801-A264-2FE195555486}"/>
                </a:ext>
              </a:extLst>
            </p:cNvPr>
            <p:cNvSpPr/>
            <p:nvPr/>
          </p:nvSpPr>
          <p:spPr>
            <a:xfrm>
              <a:off x="79549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5270A77B-11EA-7E32-4F47-0268C043B225}"/>
                </a:ext>
              </a:extLst>
            </p:cNvPr>
            <p:cNvSpPr/>
            <p:nvPr/>
          </p:nvSpPr>
          <p:spPr>
            <a:xfrm>
              <a:off x="68961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7" name="직사각형 576">
              <a:extLst>
                <a:ext uri="{FF2B5EF4-FFF2-40B4-BE49-F238E27FC236}">
                  <a16:creationId xmlns:a16="http://schemas.microsoft.com/office/drawing/2014/main" id="{4FC46CFD-71AD-DAEB-2710-15E6B4A43709}"/>
                </a:ext>
              </a:extLst>
            </p:cNvPr>
            <p:cNvSpPr/>
            <p:nvPr/>
          </p:nvSpPr>
          <p:spPr>
            <a:xfrm>
              <a:off x="70485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직사각형 577">
              <a:extLst>
                <a:ext uri="{FF2B5EF4-FFF2-40B4-BE49-F238E27FC236}">
                  <a16:creationId xmlns:a16="http://schemas.microsoft.com/office/drawing/2014/main" id="{9EFA8137-3353-64B4-EF77-DC4EB42CADBE}"/>
                </a:ext>
              </a:extLst>
            </p:cNvPr>
            <p:cNvSpPr/>
            <p:nvPr/>
          </p:nvSpPr>
          <p:spPr>
            <a:xfrm>
              <a:off x="72009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직사각형 578">
              <a:extLst>
                <a:ext uri="{FF2B5EF4-FFF2-40B4-BE49-F238E27FC236}">
                  <a16:creationId xmlns:a16="http://schemas.microsoft.com/office/drawing/2014/main" id="{556EC20F-C458-38FB-22E3-31C97A16A3A5}"/>
                </a:ext>
              </a:extLst>
            </p:cNvPr>
            <p:cNvSpPr/>
            <p:nvPr/>
          </p:nvSpPr>
          <p:spPr>
            <a:xfrm>
              <a:off x="73533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3D0EAA05-1B74-0ECB-0201-A1E3E1BB0E70}"/>
                </a:ext>
              </a:extLst>
            </p:cNvPr>
            <p:cNvSpPr/>
            <p:nvPr/>
          </p:nvSpPr>
          <p:spPr>
            <a:xfrm>
              <a:off x="74977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:a16="http://schemas.microsoft.com/office/drawing/2014/main" id="{A8EB2B21-C49A-1D24-55E3-7DDB67E56A5C}"/>
                </a:ext>
              </a:extLst>
            </p:cNvPr>
            <p:cNvSpPr/>
            <p:nvPr/>
          </p:nvSpPr>
          <p:spPr>
            <a:xfrm>
              <a:off x="76501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:a16="http://schemas.microsoft.com/office/drawing/2014/main" id="{B1AEAF77-AC6D-8F2F-E49C-0B987E2E4799}"/>
                </a:ext>
              </a:extLst>
            </p:cNvPr>
            <p:cNvSpPr/>
            <p:nvPr/>
          </p:nvSpPr>
          <p:spPr>
            <a:xfrm>
              <a:off x="78025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:a16="http://schemas.microsoft.com/office/drawing/2014/main" id="{4D25715A-9215-7665-EB20-F793ED7A844C}"/>
                </a:ext>
              </a:extLst>
            </p:cNvPr>
            <p:cNvSpPr/>
            <p:nvPr/>
          </p:nvSpPr>
          <p:spPr>
            <a:xfrm>
              <a:off x="79549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4" name="그룹 583">
            <a:extLst>
              <a:ext uri="{FF2B5EF4-FFF2-40B4-BE49-F238E27FC236}">
                <a16:creationId xmlns:a16="http://schemas.microsoft.com/office/drawing/2014/main" id="{3300DE02-874D-83F5-425A-9E0C9B173B34}"/>
              </a:ext>
            </a:extLst>
          </p:cNvPr>
          <p:cNvGrpSpPr/>
          <p:nvPr/>
        </p:nvGrpSpPr>
        <p:grpSpPr>
          <a:xfrm rot="5400000">
            <a:off x="8031748" y="3780980"/>
            <a:ext cx="619436" cy="814132"/>
            <a:chOff x="6896100" y="863604"/>
            <a:chExt cx="1163649" cy="1821891"/>
          </a:xfrm>
          <a:solidFill>
            <a:srgbClr val="DC6312"/>
          </a:solidFill>
        </p:grpSpPr>
        <p:sp>
          <p:nvSpPr>
            <p:cNvPr id="585" name="직사각형 584">
              <a:extLst>
                <a:ext uri="{FF2B5EF4-FFF2-40B4-BE49-F238E27FC236}">
                  <a16:creationId xmlns:a16="http://schemas.microsoft.com/office/drawing/2014/main" id="{FF3BB1C2-0DEC-E19C-0899-FAAB728DB0F6}"/>
                </a:ext>
              </a:extLst>
            </p:cNvPr>
            <p:cNvSpPr/>
            <p:nvPr/>
          </p:nvSpPr>
          <p:spPr>
            <a:xfrm>
              <a:off x="68961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직사각형 585">
              <a:extLst>
                <a:ext uri="{FF2B5EF4-FFF2-40B4-BE49-F238E27FC236}">
                  <a16:creationId xmlns:a16="http://schemas.microsoft.com/office/drawing/2014/main" id="{20145EF1-7704-02F6-6281-F1EFB410C267}"/>
                </a:ext>
              </a:extLst>
            </p:cNvPr>
            <p:cNvSpPr/>
            <p:nvPr/>
          </p:nvSpPr>
          <p:spPr>
            <a:xfrm>
              <a:off x="70485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직사각형 586">
              <a:extLst>
                <a:ext uri="{FF2B5EF4-FFF2-40B4-BE49-F238E27FC236}">
                  <a16:creationId xmlns:a16="http://schemas.microsoft.com/office/drawing/2014/main" id="{7E6F019A-1A66-51E8-C224-6777B1D40934}"/>
                </a:ext>
              </a:extLst>
            </p:cNvPr>
            <p:cNvSpPr/>
            <p:nvPr/>
          </p:nvSpPr>
          <p:spPr>
            <a:xfrm>
              <a:off x="72009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직사각형 587">
              <a:extLst>
                <a:ext uri="{FF2B5EF4-FFF2-40B4-BE49-F238E27FC236}">
                  <a16:creationId xmlns:a16="http://schemas.microsoft.com/office/drawing/2014/main" id="{83349325-074A-5D01-8E26-B0A296058C3E}"/>
                </a:ext>
              </a:extLst>
            </p:cNvPr>
            <p:cNvSpPr/>
            <p:nvPr/>
          </p:nvSpPr>
          <p:spPr>
            <a:xfrm>
              <a:off x="7353300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9" name="직사각형 588">
              <a:extLst>
                <a:ext uri="{FF2B5EF4-FFF2-40B4-BE49-F238E27FC236}">
                  <a16:creationId xmlns:a16="http://schemas.microsoft.com/office/drawing/2014/main" id="{75FAC515-BF59-A5AE-A77E-52E71BCF0A1A}"/>
                </a:ext>
              </a:extLst>
            </p:cNvPr>
            <p:cNvSpPr/>
            <p:nvPr/>
          </p:nvSpPr>
          <p:spPr>
            <a:xfrm>
              <a:off x="74977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0" name="직사각형 589">
              <a:extLst>
                <a:ext uri="{FF2B5EF4-FFF2-40B4-BE49-F238E27FC236}">
                  <a16:creationId xmlns:a16="http://schemas.microsoft.com/office/drawing/2014/main" id="{5F3F48C0-F960-74DB-F581-03B57FA7B05B}"/>
                </a:ext>
              </a:extLst>
            </p:cNvPr>
            <p:cNvSpPr/>
            <p:nvPr/>
          </p:nvSpPr>
          <p:spPr>
            <a:xfrm>
              <a:off x="76501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1" name="직사각형 590">
              <a:extLst>
                <a:ext uri="{FF2B5EF4-FFF2-40B4-BE49-F238E27FC236}">
                  <a16:creationId xmlns:a16="http://schemas.microsoft.com/office/drawing/2014/main" id="{3A0D7F52-4937-5E18-AD83-212AD8F0D5D0}"/>
                </a:ext>
              </a:extLst>
            </p:cNvPr>
            <p:cNvSpPr/>
            <p:nvPr/>
          </p:nvSpPr>
          <p:spPr>
            <a:xfrm>
              <a:off x="78025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2" name="직사각형 591">
              <a:extLst>
                <a:ext uri="{FF2B5EF4-FFF2-40B4-BE49-F238E27FC236}">
                  <a16:creationId xmlns:a16="http://schemas.microsoft.com/office/drawing/2014/main" id="{3A734681-52A5-4635-DE52-F82DC381C399}"/>
                </a:ext>
              </a:extLst>
            </p:cNvPr>
            <p:cNvSpPr/>
            <p:nvPr/>
          </p:nvSpPr>
          <p:spPr>
            <a:xfrm>
              <a:off x="7954974" y="86360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직사각형 592">
              <a:extLst>
                <a:ext uri="{FF2B5EF4-FFF2-40B4-BE49-F238E27FC236}">
                  <a16:creationId xmlns:a16="http://schemas.microsoft.com/office/drawing/2014/main" id="{E1EE4C71-7D21-C144-C8C2-A1041BC2D85B}"/>
                </a:ext>
              </a:extLst>
            </p:cNvPr>
            <p:cNvSpPr/>
            <p:nvPr/>
          </p:nvSpPr>
          <p:spPr>
            <a:xfrm>
              <a:off x="68961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직사각형 593">
              <a:extLst>
                <a:ext uri="{FF2B5EF4-FFF2-40B4-BE49-F238E27FC236}">
                  <a16:creationId xmlns:a16="http://schemas.microsoft.com/office/drawing/2014/main" id="{048C15DC-27F1-5E74-1EB8-CD9E8C5E9C77}"/>
                </a:ext>
              </a:extLst>
            </p:cNvPr>
            <p:cNvSpPr/>
            <p:nvPr/>
          </p:nvSpPr>
          <p:spPr>
            <a:xfrm>
              <a:off x="70485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5" name="직사각형 594">
              <a:extLst>
                <a:ext uri="{FF2B5EF4-FFF2-40B4-BE49-F238E27FC236}">
                  <a16:creationId xmlns:a16="http://schemas.microsoft.com/office/drawing/2014/main" id="{FC25DDCA-7922-241E-0FF0-FF779A11C809}"/>
                </a:ext>
              </a:extLst>
            </p:cNvPr>
            <p:cNvSpPr/>
            <p:nvPr/>
          </p:nvSpPr>
          <p:spPr>
            <a:xfrm>
              <a:off x="72009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6" name="직사각형 595">
              <a:extLst>
                <a:ext uri="{FF2B5EF4-FFF2-40B4-BE49-F238E27FC236}">
                  <a16:creationId xmlns:a16="http://schemas.microsoft.com/office/drawing/2014/main" id="{5B8F748F-CE76-F15F-7C8C-D2118E271B0E}"/>
                </a:ext>
              </a:extLst>
            </p:cNvPr>
            <p:cNvSpPr/>
            <p:nvPr/>
          </p:nvSpPr>
          <p:spPr>
            <a:xfrm>
              <a:off x="7353300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7" name="직사각형 596">
              <a:extLst>
                <a:ext uri="{FF2B5EF4-FFF2-40B4-BE49-F238E27FC236}">
                  <a16:creationId xmlns:a16="http://schemas.microsoft.com/office/drawing/2014/main" id="{71EE41C5-6473-20E2-BB43-4EF4FD3CBF8A}"/>
                </a:ext>
              </a:extLst>
            </p:cNvPr>
            <p:cNvSpPr/>
            <p:nvPr/>
          </p:nvSpPr>
          <p:spPr>
            <a:xfrm>
              <a:off x="74977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직사각형 597">
              <a:extLst>
                <a:ext uri="{FF2B5EF4-FFF2-40B4-BE49-F238E27FC236}">
                  <a16:creationId xmlns:a16="http://schemas.microsoft.com/office/drawing/2014/main" id="{03D8CF2B-FB86-9888-85F5-A0E0AC5CF225}"/>
                </a:ext>
              </a:extLst>
            </p:cNvPr>
            <p:cNvSpPr/>
            <p:nvPr/>
          </p:nvSpPr>
          <p:spPr>
            <a:xfrm>
              <a:off x="76501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직사각형 598">
              <a:extLst>
                <a:ext uri="{FF2B5EF4-FFF2-40B4-BE49-F238E27FC236}">
                  <a16:creationId xmlns:a16="http://schemas.microsoft.com/office/drawing/2014/main" id="{4DB25DB8-E4F9-6617-60AF-FD712B683B92}"/>
                </a:ext>
              </a:extLst>
            </p:cNvPr>
            <p:cNvSpPr/>
            <p:nvPr/>
          </p:nvSpPr>
          <p:spPr>
            <a:xfrm>
              <a:off x="78025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직사각형 599">
              <a:extLst>
                <a:ext uri="{FF2B5EF4-FFF2-40B4-BE49-F238E27FC236}">
                  <a16:creationId xmlns:a16="http://schemas.microsoft.com/office/drawing/2014/main" id="{305DCF3C-38A2-3354-3A2C-C414F12830D4}"/>
                </a:ext>
              </a:extLst>
            </p:cNvPr>
            <p:cNvSpPr/>
            <p:nvPr/>
          </p:nvSpPr>
          <p:spPr>
            <a:xfrm>
              <a:off x="7954974" y="102076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직사각형 600">
              <a:extLst>
                <a:ext uri="{FF2B5EF4-FFF2-40B4-BE49-F238E27FC236}">
                  <a16:creationId xmlns:a16="http://schemas.microsoft.com/office/drawing/2014/main" id="{02B1CE54-12FD-1F61-452E-828AEE3B6274}"/>
                </a:ext>
              </a:extLst>
            </p:cNvPr>
            <p:cNvSpPr/>
            <p:nvPr/>
          </p:nvSpPr>
          <p:spPr>
            <a:xfrm>
              <a:off x="68961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직사각형 601">
              <a:extLst>
                <a:ext uri="{FF2B5EF4-FFF2-40B4-BE49-F238E27FC236}">
                  <a16:creationId xmlns:a16="http://schemas.microsoft.com/office/drawing/2014/main" id="{21EB4551-3D6F-0C27-0178-7418CE4EFC63}"/>
                </a:ext>
              </a:extLst>
            </p:cNvPr>
            <p:cNvSpPr/>
            <p:nvPr/>
          </p:nvSpPr>
          <p:spPr>
            <a:xfrm>
              <a:off x="70485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직사각형 602">
              <a:extLst>
                <a:ext uri="{FF2B5EF4-FFF2-40B4-BE49-F238E27FC236}">
                  <a16:creationId xmlns:a16="http://schemas.microsoft.com/office/drawing/2014/main" id="{567BD5CB-71B1-96E5-03A7-0FD99FED26A6}"/>
                </a:ext>
              </a:extLst>
            </p:cNvPr>
            <p:cNvSpPr/>
            <p:nvPr/>
          </p:nvSpPr>
          <p:spPr>
            <a:xfrm>
              <a:off x="72009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직사각형 603">
              <a:extLst>
                <a:ext uri="{FF2B5EF4-FFF2-40B4-BE49-F238E27FC236}">
                  <a16:creationId xmlns:a16="http://schemas.microsoft.com/office/drawing/2014/main" id="{8AF0C84C-D65A-FF33-7771-6E6A88ABBFA1}"/>
                </a:ext>
              </a:extLst>
            </p:cNvPr>
            <p:cNvSpPr/>
            <p:nvPr/>
          </p:nvSpPr>
          <p:spPr>
            <a:xfrm>
              <a:off x="7353300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직사각형 604">
              <a:extLst>
                <a:ext uri="{FF2B5EF4-FFF2-40B4-BE49-F238E27FC236}">
                  <a16:creationId xmlns:a16="http://schemas.microsoft.com/office/drawing/2014/main" id="{4649CCEE-04B7-ADC4-6F9D-276F3E1B1043}"/>
                </a:ext>
              </a:extLst>
            </p:cNvPr>
            <p:cNvSpPr/>
            <p:nvPr/>
          </p:nvSpPr>
          <p:spPr>
            <a:xfrm>
              <a:off x="74977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직사각형 605">
              <a:extLst>
                <a:ext uri="{FF2B5EF4-FFF2-40B4-BE49-F238E27FC236}">
                  <a16:creationId xmlns:a16="http://schemas.microsoft.com/office/drawing/2014/main" id="{B88F4FCD-42B9-A2FD-3FDC-D5B58C0D8928}"/>
                </a:ext>
              </a:extLst>
            </p:cNvPr>
            <p:cNvSpPr/>
            <p:nvPr/>
          </p:nvSpPr>
          <p:spPr>
            <a:xfrm>
              <a:off x="76501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직사각형 606">
              <a:extLst>
                <a:ext uri="{FF2B5EF4-FFF2-40B4-BE49-F238E27FC236}">
                  <a16:creationId xmlns:a16="http://schemas.microsoft.com/office/drawing/2014/main" id="{DB84FE71-0909-BE59-5BAC-5C46B300B1BD}"/>
                </a:ext>
              </a:extLst>
            </p:cNvPr>
            <p:cNvSpPr/>
            <p:nvPr/>
          </p:nvSpPr>
          <p:spPr>
            <a:xfrm>
              <a:off x="78025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직사각형 607">
              <a:extLst>
                <a:ext uri="{FF2B5EF4-FFF2-40B4-BE49-F238E27FC236}">
                  <a16:creationId xmlns:a16="http://schemas.microsoft.com/office/drawing/2014/main" id="{77A2FA3A-6326-375B-6E00-425F203B3507}"/>
                </a:ext>
              </a:extLst>
            </p:cNvPr>
            <p:cNvSpPr/>
            <p:nvPr/>
          </p:nvSpPr>
          <p:spPr>
            <a:xfrm>
              <a:off x="7954974" y="117441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직사각형 608">
              <a:extLst>
                <a:ext uri="{FF2B5EF4-FFF2-40B4-BE49-F238E27FC236}">
                  <a16:creationId xmlns:a16="http://schemas.microsoft.com/office/drawing/2014/main" id="{EECBEC40-0F1F-CD4E-0690-30191F4C0E09}"/>
                </a:ext>
              </a:extLst>
            </p:cNvPr>
            <p:cNvSpPr/>
            <p:nvPr/>
          </p:nvSpPr>
          <p:spPr>
            <a:xfrm>
              <a:off x="68961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직사각형 609">
              <a:extLst>
                <a:ext uri="{FF2B5EF4-FFF2-40B4-BE49-F238E27FC236}">
                  <a16:creationId xmlns:a16="http://schemas.microsoft.com/office/drawing/2014/main" id="{0787EAA4-BAA6-8085-24C7-D8BA9B555B80}"/>
                </a:ext>
              </a:extLst>
            </p:cNvPr>
            <p:cNvSpPr/>
            <p:nvPr/>
          </p:nvSpPr>
          <p:spPr>
            <a:xfrm>
              <a:off x="70485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직사각형 610">
              <a:extLst>
                <a:ext uri="{FF2B5EF4-FFF2-40B4-BE49-F238E27FC236}">
                  <a16:creationId xmlns:a16="http://schemas.microsoft.com/office/drawing/2014/main" id="{1AC25B25-CAA6-7831-BA09-D8C3465648EE}"/>
                </a:ext>
              </a:extLst>
            </p:cNvPr>
            <p:cNvSpPr/>
            <p:nvPr/>
          </p:nvSpPr>
          <p:spPr>
            <a:xfrm>
              <a:off x="72009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직사각형 611">
              <a:extLst>
                <a:ext uri="{FF2B5EF4-FFF2-40B4-BE49-F238E27FC236}">
                  <a16:creationId xmlns:a16="http://schemas.microsoft.com/office/drawing/2014/main" id="{A484AF53-41F6-2277-6D93-21B7641C14B6}"/>
                </a:ext>
              </a:extLst>
            </p:cNvPr>
            <p:cNvSpPr/>
            <p:nvPr/>
          </p:nvSpPr>
          <p:spPr>
            <a:xfrm>
              <a:off x="7353300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3" name="직사각형 612">
              <a:extLst>
                <a:ext uri="{FF2B5EF4-FFF2-40B4-BE49-F238E27FC236}">
                  <a16:creationId xmlns:a16="http://schemas.microsoft.com/office/drawing/2014/main" id="{D580382F-55D3-7D50-9E64-15430E27CDDC}"/>
                </a:ext>
              </a:extLst>
            </p:cNvPr>
            <p:cNvSpPr/>
            <p:nvPr/>
          </p:nvSpPr>
          <p:spPr>
            <a:xfrm>
              <a:off x="74977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직사각형 613">
              <a:extLst>
                <a:ext uri="{FF2B5EF4-FFF2-40B4-BE49-F238E27FC236}">
                  <a16:creationId xmlns:a16="http://schemas.microsoft.com/office/drawing/2014/main" id="{FFE5447F-D0A3-9C79-7604-675C85A709D1}"/>
                </a:ext>
              </a:extLst>
            </p:cNvPr>
            <p:cNvSpPr/>
            <p:nvPr/>
          </p:nvSpPr>
          <p:spPr>
            <a:xfrm>
              <a:off x="76501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직사각형 614">
              <a:extLst>
                <a:ext uri="{FF2B5EF4-FFF2-40B4-BE49-F238E27FC236}">
                  <a16:creationId xmlns:a16="http://schemas.microsoft.com/office/drawing/2014/main" id="{A252B9D8-C4BE-959B-2E2D-BA6013C7F55E}"/>
                </a:ext>
              </a:extLst>
            </p:cNvPr>
            <p:cNvSpPr/>
            <p:nvPr/>
          </p:nvSpPr>
          <p:spPr>
            <a:xfrm>
              <a:off x="78025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6" name="직사각형 615">
              <a:extLst>
                <a:ext uri="{FF2B5EF4-FFF2-40B4-BE49-F238E27FC236}">
                  <a16:creationId xmlns:a16="http://schemas.microsoft.com/office/drawing/2014/main" id="{2AAF5B75-25EA-8B87-1944-4F5A86BB0B2D}"/>
                </a:ext>
              </a:extLst>
            </p:cNvPr>
            <p:cNvSpPr/>
            <p:nvPr/>
          </p:nvSpPr>
          <p:spPr>
            <a:xfrm>
              <a:off x="7954974" y="133157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7" name="직사각형 616">
              <a:extLst>
                <a:ext uri="{FF2B5EF4-FFF2-40B4-BE49-F238E27FC236}">
                  <a16:creationId xmlns:a16="http://schemas.microsoft.com/office/drawing/2014/main" id="{B6DF4F31-51A2-19C7-5B0D-F0516437310D}"/>
                </a:ext>
              </a:extLst>
            </p:cNvPr>
            <p:cNvSpPr/>
            <p:nvPr/>
          </p:nvSpPr>
          <p:spPr>
            <a:xfrm>
              <a:off x="68961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E2CAB19A-555D-2972-24A0-C0EA70297B5C}"/>
                </a:ext>
              </a:extLst>
            </p:cNvPr>
            <p:cNvSpPr/>
            <p:nvPr/>
          </p:nvSpPr>
          <p:spPr>
            <a:xfrm>
              <a:off x="70485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2A93BCB4-D68B-AD0F-E08C-A162FE494422}"/>
                </a:ext>
              </a:extLst>
            </p:cNvPr>
            <p:cNvSpPr/>
            <p:nvPr/>
          </p:nvSpPr>
          <p:spPr>
            <a:xfrm>
              <a:off x="72009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DE5250D-A9B4-14C0-3B1C-0CF07179FC18}"/>
                </a:ext>
              </a:extLst>
            </p:cNvPr>
            <p:cNvSpPr/>
            <p:nvPr/>
          </p:nvSpPr>
          <p:spPr>
            <a:xfrm>
              <a:off x="7353300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951C1A85-E1B0-7CAC-B53C-8B1285DEDEB5}"/>
                </a:ext>
              </a:extLst>
            </p:cNvPr>
            <p:cNvSpPr/>
            <p:nvPr/>
          </p:nvSpPr>
          <p:spPr>
            <a:xfrm>
              <a:off x="74977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CED71119-F13D-B7F2-B726-A278E3BBF993}"/>
                </a:ext>
              </a:extLst>
            </p:cNvPr>
            <p:cNvSpPr/>
            <p:nvPr/>
          </p:nvSpPr>
          <p:spPr>
            <a:xfrm>
              <a:off x="76501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07255D4C-3698-691A-CCEA-36A0E5C37914}"/>
                </a:ext>
              </a:extLst>
            </p:cNvPr>
            <p:cNvSpPr/>
            <p:nvPr/>
          </p:nvSpPr>
          <p:spPr>
            <a:xfrm>
              <a:off x="78025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:a16="http://schemas.microsoft.com/office/drawing/2014/main" id="{255FA8CE-20F9-745F-5353-4389F2B35B47}"/>
                </a:ext>
              </a:extLst>
            </p:cNvPr>
            <p:cNvSpPr/>
            <p:nvPr/>
          </p:nvSpPr>
          <p:spPr>
            <a:xfrm>
              <a:off x="7954974" y="148874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5899AD00-D99B-C3EC-4EAD-7C98CCE92C79}"/>
                </a:ext>
              </a:extLst>
            </p:cNvPr>
            <p:cNvSpPr/>
            <p:nvPr/>
          </p:nvSpPr>
          <p:spPr>
            <a:xfrm>
              <a:off x="68961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186A7372-43FE-D3B5-224A-E3C189EFCDBD}"/>
                </a:ext>
              </a:extLst>
            </p:cNvPr>
            <p:cNvSpPr/>
            <p:nvPr/>
          </p:nvSpPr>
          <p:spPr>
            <a:xfrm>
              <a:off x="70485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직사각형 626">
              <a:extLst>
                <a:ext uri="{FF2B5EF4-FFF2-40B4-BE49-F238E27FC236}">
                  <a16:creationId xmlns:a16="http://schemas.microsoft.com/office/drawing/2014/main" id="{B1C7259D-DE17-F91C-49A7-7B27E0A940D8}"/>
                </a:ext>
              </a:extLst>
            </p:cNvPr>
            <p:cNvSpPr/>
            <p:nvPr/>
          </p:nvSpPr>
          <p:spPr>
            <a:xfrm>
              <a:off x="72009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9BDBC8EC-3020-12A6-FC30-A4C64A8D98CF}"/>
                </a:ext>
              </a:extLst>
            </p:cNvPr>
            <p:cNvSpPr/>
            <p:nvPr/>
          </p:nvSpPr>
          <p:spPr>
            <a:xfrm>
              <a:off x="7353300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직사각형 628">
              <a:extLst>
                <a:ext uri="{FF2B5EF4-FFF2-40B4-BE49-F238E27FC236}">
                  <a16:creationId xmlns:a16="http://schemas.microsoft.com/office/drawing/2014/main" id="{342685CA-C1AE-62AC-3F56-FDAF06EAB79E}"/>
                </a:ext>
              </a:extLst>
            </p:cNvPr>
            <p:cNvSpPr/>
            <p:nvPr/>
          </p:nvSpPr>
          <p:spPr>
            <a:xfrm>
              <a:off x="74977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직사각형 629">
              <a:extLst>
                <a:ext uri="{FF2B5EF4-FFF2-40B4-BE49-F238E27FC236}">
                  <a16:creationId xmlns:a16="http://schemas.microsoft.com/office/drawing/2014/main" id="{FFCBC86F-4948-BD3E-1853-758415D7754E}"/>
                </a:ext>
              </a:extLst>
            </p:cNvPr>
            <p:cNvSpPr/>
            <p:nvPr/>
          </p:nvSpPr>
          <p:spPr>
            <a:xfrm>
              <a:off x="76501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:a16="http://schemas.microsoft.com/office/drawing/2014/main" id="{62378B32-D120-096E-91A6-4E91F693BB4E}"/>
                </a:ext>
              </a:extLst>
            </p:cNvPr>
            <p:cNvSpPr/>
            <p:nvPr/>
          </p:nvSpPr>
          <p:spPr>
            <a:xfrm>
              <a:off x="78025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직사각형 631">
              <a:extLst>
                <a:ext uri="{FF2B5EF4-FFF2-40B4-BE49-F238E27FC236}">
                  <a16:creationId xmlns:a16="http://schemas.microsoft.com/office/drawing/2014/main" id="{3C22DADF-4465-A6A7-EEFD-4D15FC9B3BA4}"/>
                </a:ext>
              </a:extLst>
            </p:cNvPr>
            <p:cNvSpPr/>
            <p:nvPr/>
          </p:nvSpPr>
          <p:spPr>
            <a:xfrm>
              <a:off x="7954974" y="164239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직사각형 632">
              <a:extLst>
                <a:ext uri="{FF2B5EF4-FFF2-40B4-BE49-F238E27FC236}">
                  <a16:creationId xmlns:a16="http://schemas.microsoft.com/office/drawing/2014/main" id="{E91C173A-2505-2850-B677-80ED963F7692}"/>
                </a:ext>
              </a:extLst>
            </p:cNvPr>
            <p:cNvSpPr/>
            <p:nvPr/>
          </p:nvSpPr>
          <p:spPr>
            <a:xfrm>
              <a:off x="68961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1AAE72A6-322E-AFFD-2DF7-539E881F6EFE}"/>
                </a:ext>
              </a:extLst>
            </p:cNvPr>
            <p:cNvSpPr/>
            <p:nvPr/>
          </p:nvSpPr>
          <p:spPr>
            <a:xfrm>
              <a:off x="70485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직사각형 634">
              <a:extLst>
                <a:ext uri="{FF2B5EF4-FFF2-40B4-BE49-F238E27FC236}">
                  <a16:creationId xmlns:a16="http://schemas.microsoft.com/office/drawing/2014/main" id="{27FE6975-486D-BD89-34D1-1E4748D1F47F}"/>
                </a:ext>
              </a:extLst>
            </p:cNvPr>
            <p:cNvSpPr/>
            <p:nvPr/>
          </p:nvSpPr>
          <p:spPr>
            <a:xfrm>
              <a:off x="72009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직사각형 635">
              <a:extLst>
                <a:ext uri="{FF2B5EF4-FFF2-40B4-BE49-F238E27FC236}">
                  <a16:creationId xmlns:a16="http://schemas.microsoft.com/office/drawing/2014/main" id="{AEF7197A-48BF-E486-E736-F0A09655DFF8}"/>
                </a:ext>
              </a:extLst>
            </p:cNvPr>
            <p:cNvSpPr/>
            <p:nvPr/>
          </p:nvSpPr>
          <p:spPr>
            <a:xfrm>
              <a:off x="7353300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직사각형 636">
              <a:extLst>
                <a:ext uri="{FF2B5EF4-FFF2-40B4-BE49-F238E27FC236}">
                  <a16:creationId xmlns:a16="http://schemas.microsoft.com/office/drawing/2014/main" id="{517CF8B8-B230-FF8C-D857-A00248FDC476}"/>
                </a:ext>
              </a:extLst>
            </p:cNvPr>
            <p:cNvSpPr/>
            <p:nvPr/>
          </p:nvSpPr>
          <p:spPr>
            <a:xfrm>
              <a:off x="74977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직사각형 637">
              <a:extLst>
                <a:ext uri="{FF2B5EF4-FFF2-40B4-BE49-F238E27FC236}">
                  <a16:creationId xmlns:a16="http://schemas.microsoft.com/office/drawing/2014/main" id="{2A6E693E-746E-1804-A32F-764BDB46FE9D}"/>
                </a:ext>
              </a:extLst>
            </p:cNvPr>
            <p:cNvSpPr/>
            <p:nvPr/>
          </p:nvSpPr>
          <p:spPr>
            <a:xfrm>
              <a:off x="76501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직사각형 638">
              <a:extLst>
                <a:ext uri="{FF2B5EF4-FFF2-40B4-BE49-F238E27FC236}">
                  <a16:creationId xmlns:a16="http://schemas.microsoft.com/office/drawing/2014/main" id="{08550C2B-0DCA-60AE-A2D4-F2B11C131B1B}"/>
                </a:ext>
              </a:extLst>
            </p:cNvPr>
            <p:cNvSpPr/>
            <p:nvPr/>
          </p:nvSpPr>
          <p:spPr>
            <a:xfrm>
              <a:off x="78025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직사각형 639">
              <a:extLst>
                <a:ext uri="{FF2B5EF4-FFF2-40B4-BE49-F238E27FC236}">
                  <a16:creationId xmlns:a16="http://schemas.microsoft.com/office/drawing/2014/main" id="{26FA317D-6B2A-0D41-D97A-9941C50DE9ED}"/>
                </a:ext>
              </a:extLst>
            </p:cNvPr>
            <p:cNvSpPr/>
            <p:nvPr/>
          </p:nvSpPr>
          <p:spPr>
            <a:xfrm>
              <a:off x="7954974" y="1801934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C9877974-542A-162C-BE33-9FDC51BCB12C}"/>
                </a:ext>
              </a:extLst>
            </p:cNvPr>
            <p:cNvSpPr/>
            <p:nvPr/>
          </p:nvSpPr>
          <p:spPr>
            <a:xfrm>
              <a:off x="68961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:a16="http://schemas.microsoft.com/office/drawing/2014/main" id="{759C0BD1-B953-FE7A-287A-2BF2833ED590}"/>
                </a:ext>
              </a:extLst>
            </p:cNvPr>
            <p:cNvSpPr/>
            <p:nvPr/>
          </p:nvSpPr>
          <p:spPr>
            <a:xfrm>
              <a:off x="70485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>
              <a:extLst>
                <a:ext uri="{FF2B5EF4-FFF2-40B4-BE49-F238E27FC236}">
                  <a16:creationId xmlns:a16="http://schemas.microsoft.com/office/drawing/2014/main" id="{9A37180C-91F4-65D9-98F2-72DB9627A1B4}"/>
                </a:ext>
              </a:extLst>
            </p:cNvPr>
            <p:cNvSpPr/>
            <p:nvPr/>
          </p:nvSpPr>
          <p:spPr>
            <a:xfrm>
              <a:off x="72009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직사각형 643">
              <a:extLst>
                <a:ext uri="{FF2B5EF4-FFF2-40B4-BE49-F238E27FC236}">
                  <a16:creationId xmlns:a16="http://schemas.microsoft.com/office/drawing/2014/main" id="{25E96546-D311-9E1D-1B99-3B98B3AA2AA2}"/>
                </a:ext>
              </a:extLst>
            </p:cNvPr>
            <p:cNvSpPr/>
            <p:nvPr/>
          </p:nvSpPr>
          <p:spPr>
            <a:xfrm>
              <a:off x="7353300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직사각형 644">
              <a:extLst>
                <a:ext uri="{FF2B5EF4-FFF2-40B4-BE49-F238E27FC236}">
                  <a16:creationId xmlns:a16="http://schemas.microsoft.com/office/drawing/2014/main" id="{7844AB49-E458-CE97-EC8F-262944FCE01A}"/>
                </a:ext>
              </a:extLst>
            </p:cNvPr>
            <p:cNvSpPr/>
            <p:nvPr/>
          </p:nvSpPr>
          <p:spPr>
            <a:xfrm>
              <a:off x="74977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2A705E50-FCD1-186C-CE30-98886A7363BF}"/>
                </a:ext>
              </a:extLst>
            </p:cNvPr>
            <p:cNvSpPr/>
            <p:nvPr/>
          </p:nvSpPr>
          <p:spPr>
            <a:xfrm>
              <a:off x="76501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ACC06EC6-3983-C4C4-14AA-7D3B9F5EFDBA}"/>
                </a:ext>
              </a:extLst>
            </p:cNvPr>
            <p:cNvSpPr/>
            <p:nvPr/>
          </p:nvSpPr>
          <p:spPr>
            <a:xfrm>
              <a:off x="78025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3B7BDAF3-D2D2-5174-D1AB-D6E806DB8AB6}"/>
                </a:ext>
              </a:extLst>
            </p:cNvPr>
            <p:cNvSpPr/>
            <p:nvPr/>
          </p:nvSpPr>
          <p:spPr>
            <a:xfrm>
              <a:off x="7954974" y="195909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31D1B05D-E498-5D02-B94A-ABE8F4DD25E9}"/>
                </a:ext>
              </a:extLst>
            </p:cNvPr>
            <p:cNvSpPr/>
            <p:nvPr/>
          </p:nvSpPr>
          <p:spPr>
            <a:xfrm>
              <a:off x="68961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직사각형 649">
              <a:extLst>
                <a:ext uri="{FF2B5EF4-FFF2-40B4-BE49-F238E27FC236}">
                  <a16:creationId xmlns:a16="http://schemas.microsoft.com/office/drawing/2014/main" id="{7C7A09B8-5066-EBBB-3E3C-7104B12653D0}"/>
                </a:ext>
              </a:extLst>
            </p:cNvPr>
            <p:cNvSpPr/>
            <p:nvPr/>
          </p:nvSpPr>
          <p:spPr>
            <a:xfrm>
              <a:off x="70485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직사각형 650">
              <a:extLst>
                <a:ext uri="{FF2B5EF4-FFF2-40B4-BE49-F238E27FC236}">
                  <a16:creationId xmlns:a16="http://schemas.microsoft.com/office/drawing/2014/main" id="{5AF8C31F-4144-3A55-4D90-3E806C8C8119}"/>
                </a:ext>
              </a:extLst>
            </p:cNvPr>
            <p:cNvSpPr/>
            <p:nvPr/>
          </p:nvSpPr>
          <p:spPr>
            <a:xfrm>
              <a:off x="72009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직사각형 651">
              <a:extLst>
                <a:ext uri="{FF2B5EF4-FFF2-40B4-BE49-F238E27FC236}">
                  <a16:creationId xmlns:a16="http://schemas.microsoft.com/office/drawing/2014/main" id="{D3E31C3B-DB38-AF27-B20A-7D007CF82568}"/>
                </a:ext>
              </a:extLst>
            </p:cNvPr>
            <p:cNvSpPr/>
            <p:nvPr/>
          </p:nvSpPr>
          <p:spPr>
            <a:xfrm>
              <a:off x="7353300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직사각형 652">
              <a:extLst>
                <a:ext uri="{FF2B5EF4-FFF2-40B4-BE49-F238E27FC236}">
                  <a16:creationId xmlns:a16="http://schemas.microsoft.com/office/drawing/2014/main" id="{D08F2CDB-E190-A37A-0C4E-5BDC9D8084CC}"/>
                </a:ext>
              </a:extLst>
            </p:cNvPr>
            <p:cNvSpPr/>
            <p:nvPr/>
          </p:nvSpPr>
          <p:spPr>
            <a:xfrm>
              <a:off x="74977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직사각형 653">
              <a:extLst>
                <a:ext uri="{FF2B5EF4-FFF2-40B4-BE49-F238E27FC236}">
                  <a16:creationId xmlns:a16="http://schemas.microsoft.com/office/drawing/2014/main" id="{9FADE4D8-4B71-142B-7E12-E04AD9B62560}"/>
                </a:ext>
              </a:extLst>
            </p:cNvPr>
            <p:cNvSpPr/>
            <p:nvPr/>
          </p:nvSpPr>
          <p:spPr>
            <a:xfrm>
              <a:off x="76501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직사각형 654">
              <a:extLst>
                <a:ext uri="{FF2B5EF4-FFF2-40B4-BE49-F238E27FC236}">
                  <a16:creationId xmlns:a16="http://schemas.microsoft.com/office/drawing/2014/main" id="{DAB942E2-38FF-37A5-1C53-0E9EF21D06CF}"/>
                </a:ext>
              </a:extLst>
            </p:cNvPr>
            <p:cNvSpPr/>
            <p:nvPr/>
          </p:nvSpPr>
          <p:spPr>
            <a:xfrm>
              <a:off x="78025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직사각형 655">
              <a:extLst>
                <a:ext uri="{FF2B5EF4-FFF2-40B4-BE49-F238E27FC236}">
                  <a16:creationId xmlns:a16="http://schemas.microsoft.com/office/drawing/2014/main" id="{1BD586B3-ADE0-7CDF-68EC-22CE04A2F986}"/>
                </a:ext>
              </a:extLst>
            </p:cNvPr>
            <p:cNvSpPr/>
            <p:nvPr/>
          </p:nvSpPr>
          <p:spPr>
            <a:xfrm>
              <a:off x="7954974" y="2112746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직사각형 656">
              <a:extLst>
                <a:ext uri="{FF2B5EF4-FFF2-40B4-BE49-F238E27FC236}">
                  <a16:creationId xmlns:a16="http://schemas.microsoft.com/office/drawing/2014/main" id="{46FEBAF5-3F65-3478-F10C-AD3061F3F054}"/>
                </a:ext>
              </a:extLst>
            </p:cNvPr>
            <p:cNvSpPr/>
            <p:nvPr/>
          </p:nvSpPr>
          <p:spPr>
            <a:xfrm>
              <a:off x="68961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직사각형 657">
              <a:extLst>
                <a:ext uri="{FF2B5EF4-FFF2-40B4-BE49-F238E27FC236}">
                  <a16:creationId xmlns:a16="http://schemas.microsoft.com/office/drawing/2014/main" id="{18AE3067-4EED-7CB3-D94A-6FD524A1EBB2}"/>
                </a:ext>
              </a:extLst>
            </p:cNvPr>
            <p:cNvSpPr/>
            <p:nvPr/>
          </p:nvSpPr>
          <p:spPr>
            <a:xfrm>
              <a:off x="70485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직사각형 658">
              <a:extLst>
                <a:ext uri="{FF2B5EF4-FFF2-40B4-BE49-F238E27FC236}">
                  <a16:creationId xmlns:a16="http://schemas.microsoft.com/office/drawing/2014/main" id="{3A8B2F6B-5C53-E9F7-A002-E3D4010EE396}"/>
                </a:ext>
              </a:extLst>
            </p:cNvPr>
            <p:cNvSpPr/>
            <p:nvPr/>
          </p:nvSpPr>
          <p:spPr>
            <a:xfrm>
              <a:off x="72009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직사각형 659">
              <a:extLst>
                <a:ext uri="{FF2B5EF4-FFF2-40B4-BE49-F238E27FC236}">
                  <a16:creationId xmlns:a16="http://schemas.microsoft.com/office/drawing/2014/main" id="{4D00317E-8EA1-CA0B-546A-0C5FB04857B2}"/>
                </a:ext>
              </a:extLst>
            </p:cNvPr>
            <p:cNvSpPr/>
            <p:nvPr/>
          </p:nvSpPr>
          <p:spPr>
            <a:xfrm>
              <a:off x="7353300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직사각형 660">
              <a:extLst>
                <a:ext uri="{FF2B5EF4-FFF2-40B4-BE49-F238E27FC236}">
                  <a16:creationId xmlns:a16="http://schemas.microsoft.com/office/drawing/2014/main" id="{9F4D4BBE-D2AB-C5C1-45B0-0E9AD877141A}"/>
                </a:ext>
              </a:extLst>
            </p:cNvPr>
            <p:cNvSpPr/>
            <p:nvPr/>
          </p:nvSpPr>
          <p:spPr>
            <a:xfrm>
              <a:off x="74977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직사각형 661">
              <a:extLst>
                <a:ext uri="{FF2B5EF4-FFF2-40B4-BE49-F238E27FC236}">
                  <a16:creationId xmlns:a16="http://schemas.microsoft.com/office/drawing/2014/main" id="{14F2AA33-201A-AE80-159D-DBA0E5351267}"/>
                </a:ext>
              </a:extLst>
            </p:cNvPr>
            <p:cNvSpPr/>
            <p:nvPr/>
          </p:nvSpPr>
          <p:spPr>
            <a:xfrm>
              <a:off x="76501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직사각형 662">
              <a:extLst>
                <a:ext uri="{FF2B5EF4-FFF2-40B4-BE49-F238E27FC236}">
                  <a16:creationId xmlns:a16="http://schemas.microsoft.com/office/drawing/2014/main" id="{A31D479F-65AD-40F3-ADF6-F4F4282BD3C1}"/>
                </a:ext>
              </a:extLst>
            </p:cNvPr>
            <p:cNvSpPr/>
            <p:nvPr/>
          </p:nvSpPr>
          <p:spPr>
            <a:xfrm>
              <a:off x="78025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직사각형 663">
              <a:extLst>
                <a:ext uri="{FF2B5EF4-FFF2-40B4-BE49-F238E27FC236}">
                  <a16:creationId xmlns:a16="http://schemas.microsoft.com/office/drawing/2014/main" id="{7C0E9E95-4837-C898-28EF-D7C8A6423690}"/>
                </a:ext>
              </a:extLst>
            </p:cNvPr>
            <p:cNvSpPr/>
            <p:nvPr/>
          </p:nvSpPr>
          <p:spPr>
            <a:xfrm>
              <a:off x="7954974" y="2269908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직사각형 664">
              <a:extLst>
                <a:ext uri="{FF2B5EF4-FFF2-40B4-BE49-F238E27FC236}">
                  <a16:creationId xmlns:a16="http://schemas.microsoft.com/office/drawing/2014/main" id="{A3B8C8C0-3A0D-06DC-B145-D9A3E999268B}"/>
                </a:ext>
              </a:extLst>
            </p:cNvPr>
            <p:cNvSpPr/>
            <p:nvPr/>
          </p:nvSpPr>
          <p:spPr>
            <a:xfrm>
              <a:off x="68961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직사각형 665">
              <a:extLst>
                <a:ext uri="{FF2B5EF4-FFF2-40B4-BE49-F238E27FC236}">
                  <a16:creationId xmlns:a16="http://schemas.microsoft.com/office/drawing/2014/main" id="{638653CE-EBBF-DFBF-55B9-9F73761DD29B}"/>
                </a:ext>
              </a:extLst>
            </p:cNvPr>
            <p:cNvSpPr/>
            <p:nvPr/>
          </p:nvSpPr>
          <p:spPr>
            <a:xfrm>
              <a:off x="70485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직사각형 666">
              <a:extLst>
                <a:ext uri="{FF2B5EF4-FFF2-40B4-BE49-F238E27FC236}">
                  <a16:creationId xmlns:a16="http://schemas.microsoft.com/office/drawing/2014/main" id="{28FC3E23-4CC0-9E5A-4993-CFBADD3651C0}"/>
                </a:ext>
              </a:extLst>
            </p:cNvPr>
            <p:cNvSpPr/>
            <p:nvPr/>
          </p:nvSpPr>
          <p:spPr>
            <a:xfrm>
              <a:off x="72009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직사각형 667">
              <a:extLst>
                <a:ext uri="{FF2B5EF4-FFF2-40B4-BE49-F238E27FC236}">
                  <a16:creationId xmlns:a16="http://schemas.microsoft.com/office/drawing/2014/main" id="{5AEB42EB-237C-7668-6A92-61E5BC80C54E}"/>
                </a:ext>
              </a:extLst>
            </p:cNvPr>
            <p:cNvSpPr/>
            <p:nvPr/>
          </p:nvSpPr>
          <p:spPr>
            <a:xfrm>
              <a:off x="7353300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직사각형 668">
              <a:extLst>
                <a:ext uri="{FF2B5EF4-FFF2-40B4-BE49-F238E27FC236}">
                  <a16:creationId xmlns:a16="http://schemas.microsoft.com/office/drawing/2014/main" id="{054E49C1-4A7C-8EF8-87E8-1AD62A615091}"/>
                </a:ext>
              </a:extLst>
            </p:cNvPr>
            <p:cNvSpPr/>
            <p:nvPr/>
          </p:nvSpPr>
          <p:spPr>
            <a:xfrm>
              <a:off x="74977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직사각형 669">
              <a:extLst>
                <a:ext uri="{FF2B5EF4-FFF2-40B4-BE49-F238E27FC236}">
                  <a16:creationId xmlns:a16="http://schemas.microsoft.com/office/drawing/2014/main" id="{9EEA77EB-AB7A-7FBC-99CA-141B5C4F70B0}"/>
                </a:ext>
              </a:extLst>
            </p:cNvPr>
            <p:cNvSpPr/>
            <p:nvPr/>
          </p:nvSpPr>
          <p:spPr>
            <a:xfrm>
              <a:off x="76501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직사각형 670">
              <a:extLst>
                <a:ext uri="{FF2B5EF4-FFF2-40B4-BE49-F238E27FC236}">
                  <a16:creationId xmlns:a16="http://schemas.microsoft.com/office/drawing/2014/main" id="{ED88D33A-5F27-9324-D97C-25AC681509D8}"/>
                </a:ext>
              </a:extLst>
            </p:cNvPr>
            <p:cNvSpPr/>
            <p:nvPr/>
          </p:nvSpPr>
          <p:spPr>
            <a:xfrm>
              <a:off x="78025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직사각형 671">
              <a:extLst>
                <a:ext uri="{FF2B5EF4-FFF2-40B4-BE49-F238E27FC236}">
                  <a16:creationId xmlns:a16="http://schemas.microsoft.com/office/drawing/2014/main" id="{23E4ED06-5BE8-5015-0E8E-0E6B486B8C79}"/>
                </a:ext>
              </a:extLst>
            </p:cNvPr>
            <p:cNvSpPr/>
            <p:nvPr/>
          </p:nvSpPr>
          <p:spPr>
            <a:xfrm>
              <a:off x="7954974" y="242707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직사각형 672">
              <a:extLst>
                <a:ext uri="{FF2B5EF4-FFF2-40B4-BE49-F238E27FC236}">
                  <a16:creationId xmlns:a16="http://schemas.microsoft.com/office/drawing/2014/main" id="{8AFA0E2F-8EB3-DC0E-306D-E5B191782820}"/>
                </a:ext>
              </a:extLst>
            </p:cNvPr>
            <p:cNvSpPr/>
            <p:nvPr/>
          </p:nvSpPr>
          <p:spPr>
            <a:xfrm>
              <a:off x="68961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직사각형 673">
              <a:extLst>
                <a:ext uri="{FF2B5EF4-FFF2-40B4-BE49-F238E27FC236}">
                  <a16:creationId xmlns:a16="http://schemas.microsoft.com/office/drawing/2014/main" id="{D8737E4D-3C10-9A13-8ACB-7272BBE04310}"/>
                </a:ext>
              </a:extLst>
            </p:cNvPr>
            <p:cNvSpPr/>
            <p:nvPr/>
          </p:nvSpPr>
          <p:spPr>
            <a:xfrm>
              <a:off x="70485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직사각형 674">
              <a:extLst>
                <a:ext uri="{FF2B5EF4-FFF2-40B4-BE49-F238E27FC236}">
                  <a16:creationId xmlns:a16="http://schemas.microsoft.com/office/drawing/2014/main" id="{F618A57F-AA60-D83E-CE97-D43183FF63CD}"/>
                </a:ext>
              </a:extLst>
            </p:cNvPr>
            <p:cNvSpPr/>
            <p:nvPr/>
          </p:nvSpPr>
          <p:spPr>
            <a:xfrm>
              <a:off x="72009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직사각형 675">
              <a:extLst>
                <a:ext uri="{FF2B5EF4-FFF2-40B4-BE49-F238E27FC236}">
                  <a16:creationId xmlns:a16="http://schemas.microsoft.com/office/drawing/2014/main" id="{4694D4A7-8425-9700-B46F-1DFC49F6EEA0}"/>
                </a:ext>
              </a:extLst>
            </p:cNvPr>
            <p:cNvSpPr/>
            <p:nvPr/>
          </p:nvSpPr>
          <p:spPr>
            <a:xfrm>
              <a:off x="7353300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직사각형 676">
              <a:extLst>
                <a:ext uri="{FF2B5EF4-FFF2-40B4-BE49-F238E27FC236}">
                  <a16:creationId xmlns:a16="http://schemas.microsoft.com/office/drawing/2014/main" id="{11F7BEF2-D44A-A175-559E-D0C94334640F}"/>
                </a:ext>
              </a:extLst>
            </p:cNvPr>
            <p:cNvSpPr/>
            <p:nvPr/>
          </p:nvSpPr>
          <p:spPr>
            <a:xfrm>
              <a:off x="74977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직사각형 677">
              <a:extLst>
                <a:ext uri="{FF2B5EF4-FFF2-40B4-BE49-F238E27FC236}">
                  <a16:creationId xmlns:a16="http://schemas.microsoft.com/office/drawing/2014/main" id="{0B8528B6-ECE8-7262-9CEF-1C1AAB56BB7B}"/>
                </a:ext>
              </a:extLst>
            </p:cNvPr>
            <p:cNvSpPr/>
            <p:nvPr/>
          </p:nvSpPr>
          <p:spPr>
            <a:xfrm>
              <a:off x="76501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직사각형 678">
              <a:extLst>
                <a:ext uri="{FF2B5EF4-FFF2-40B4-BE49-F238E27FC236}">
                  <a16:creationId xmlns:a16="http://schemas.microsoft.com/office/drawing/2014/main" id="{4E59C38E-4682-3DA3-5F76-FEB7E7733E40}"/>
                </a:ext>
              </a:extLst>
            </p:cNvPr>
            <p:cNvSpPr/>
            <p:nvPr/>
          </p:nvSpPr>
          <p:spPr>
            <a:xfrm>
              <a:off x="78025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직사각형 679">
              <a:extLst>
                <a:ext uri="{FF2B5EF4-FFF2-40B4-BE49-F238E27FC236}">
                  <a16:creationId xmlns:a16="http://schemas.microsoft.com/office/drawing/2014/main" id="{229EA2F7-2D6C-A14F-56D7-18F0692732D6}"/>
                </a:ext>
              </a:extLst>
            </p:cNvPr>
            <p:cNvSpPr/>
            <p:nvPr/>
          </p:nvSpPr>
          <p:spPr>
            <a:xfrm>
              <a:off x="7954974" y="2580720"/>
              <a:ext cx="104775" cy="104775"/>
            </a:xfrm>
            <a:prstGeom prst="rect">
              <a:avLst/>
            </a:prstGeom>
            <a:grpFill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81" name="TextBox 680">
            <a:extLst>
              <a:ext uri="{FF2B5EF4-FFF2-40B4-BE49-F238E27FC236}">
                <a16:creationId xmlns:a16="http://schemas.microsoft.com/office/drawing/2014/main" id="{AA02BBF2-F289-F3C9-66B8-31E5BA359127}"/>
              </a:ext>
            </a:extLst>
          </p:cNvPr>
          <p:cNvSpPr txBox="1"/>
          <p:nvPr/>
        </p:nvSpPr>
        <p:spPr>
          <a:xfrm>
            <a:off x="5994334" y="4557321"/>
            <a:ext cx="100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v</a:t>
            </a:r>
          </a:p>
          <a:p>
            <a:pPr algn="ctr"/>
            <a:r>
              <a:rPr lang="en-US" altLang="ko-KR" sz="1200" dirty="0"/>
              <a:t>(8,256,96)</a:t>
            </a:r>
            <a:endParaRPr lang="ko-KR" altLang="en-US" sz="1200" dirty="0"/>
          </a:p>
        </p:txBody>
      </p:sp>
      <p:sp>
        <p:nvSpPr>
          <p:cNvPr id="780" name="TextBox 779">
            <a:extLst>
              <a:ext uri="{FF2B5EF4-FFF2-40B4-BE49-F238E27FC236}">
                <a16:creationId xmlns:a16="http://schemas.microsoft.com/office/drawing/2014/main" id="{B9D42A9B-2995-FD16-26AA-C7DD052C43C8}"/>
              </a:ext>
            </a:extLst>
          </p:cNvPr>
          <p:cNvSpPr txBox="1"/>
          <p:nvPr/>
        </p:nvSpPr>
        <p:spPr>
          <a:xfrm>
            <a:off x="6846530" y="4545492"/>
            <a:ext cx="101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q=q x scale</a:t>
            </a:r>
          </a:p>
          <a:p>
            <a:pPr algn="ctr"/>
            <a:r>
              <a:rPr lang="en-US" altLang="ko-KR" sz="1200" dirty="0"/>
              <a:t>(8,256,96)</a:t>
            </a:r>
            <a:endParaRPr lang="ko-KR" altLang="en-US" sz="1200" dirty="0"/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FDCAE6D4-1D0F-CA86-F7C1-90E20AA2891B}"/>
              </a:ext>
            </a:extLst>
          </p:cNvPr>
          <p:cNvSpPr txBox="1"/>
          <p:nvPr/>
        </p:nvSpPr>
        <p:spPr>
          <a:xfrm>
            <a:off x="7863322" y="4562724"/>
            <a:ext cx="10167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k(T)</a:t>
            </a:r>
          </a:p>
          <a:p>
            <a:pPr algn="ctr"/>
            <a:r>
              <a:rPr lang="en-US" altLang="ko-KR" sz="1200" dirty="0"/>
              <a:t>(8,96,256)</a:t>
            </a:r>
            <a:endParaRPr lang="ko-KR" altLang="en-US" sz="1200" dirty="0"/>
          </a:p>
        </p:txBody>
      </p:sp>
      <p:cxnSp>
        <p:nvCxnSpPr>
          <p:cNvPr id="783" name="직선 화살표 연결선 782">
            <a:extLst>
              <a:ext uri="{FF2B5EF4-FFF2-40B4-BE49-F238E27FC236}">
                <a16:creationId xmlns:a16="http://schemas.microsoft.com/office/drawing/2014/main" id="{559B52E9-72FB-49EF-E76A-762A60800558}"/>
              </a:ext>
            </a:extLst>
          </p:cNvPr>
          <p:cNvCxnSpPr/>
          <p:nvPr/>
        </p:nvCxnSpPr>
        <p:spPr>
          <a:xfrm>
            <a:off x="7552869" y="5041620"/>
            <a:ext cx="219075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5" name="직선 화살표 연결선 784">
            <a:extLst>
              <a:ext uri="{FF2B5EF4-FFF2-40B4-BE49-F238E27FC236}">
                <a16:creationId xmlns:a16="http://schemas.microsoft.com/office/drawing/2014/main" id="{A530A472-8E96-9778-E363-C4CF3D511DFA}"/>
              </a:ext>
            </a:extLst>
          </p:cNvPr>
          <p:cNvCxnSpPr/>
          <p:nvPr/>
        </p:nvCxnSpPr>
        <p:spPr>
          <a:xfrm flipH="1">
            <a:off x="8067219" y="5041621"/>
            <a:ext cx="17145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3" name="그룹 842">
            <a:extLst>
              <a:ext uri="{FF2B5EF4-FFF2-40B4-BE49-F238E27FC236}">
                <a16:creationId xmlns:a16="http://schemas.microsoft.com/office/drawing/2014/main" id="{6E10E842-A652-34EE-3D53-7A4A58D0FB57}"/>
              </a:ext>
            </a:extLst>
          </p:cNvPr>
          <p:cNvGrpSpPr/>
          <p:nvPr/>
        </p:nvGrpSpPr>
        <p:grpSpPr>
          <a:xfrm>
            <a:off x="7527013" y="5358472"/>
            <a:ext cx="801786" cy="686655"/>
            <a:chOff x="6844374" y="619125"/>
            <a:chExt cx="1003895" cy="868798"/>
          </a:xfrm>
        </p:grpSpPr>
        <p:sp>
          <p:nvSpPr>
            <p:cNvPr id="786" name="직사각형 785">
              <a:extLst>
                <a:ext uri="{FF2B5EF4-FFF2-40B4-BE49-F238E27FC236}">
                  <a16:creationId xmlns:a16="http://schemas.microsoft.com/office/drawing/2014/main" id="{B85E77A2-DDE9-2464-A913-0F0F94B11D81}"/>
                </a:ext>
              </a:extLst>
            </p:cNvPr>
            <p:cNvSpPr/>
            <p:nvPr/>
          </p:nvSpPr>
          <p:spPr>
            <a:xfrm>
              <a:off x="6846530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직사각형 786">
              <a:extLst>
                <a:ext uri="{FF2B5EF4-FFF2-40B4-BE49-F238E27FC236}">
                  <a16:creationId xmlns:a16="http://schemas.microsoft.com/office/drawing/2014/main" id="{EA6981D4-8891-D5F9-8558-CA37AE4ABA30}"/>
                </a:ext>
              </a:extLst>
            </p:cNvPr>
            <p:cNvSpPr/>
            <p:nvPr/>
          </p:nvSpPr>
          <p:spPr>
            <a:xfrm>
              <a:off x="6994906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직사각형 787">
              <a:extLst>
                <a:ext uri="{FF2B5EF4-FFF2-40B4-BE49-F238E27FC236}">
                  <a16:creationId xmlns:a16="http://schemas.microsoft.com/office/drawing/2014/main" id="{A21B71B9-4C9E-45C8-C314-590B365425F6}"/>
                </a:ext>
              </a:extLst>
            </p:cNvPr>
            <p:cNvSpPr/>
            <p:nvPr/>
          </p:nvSpPr>
          <p:spPr>
            <a:xfrm>
              <a:off x="7143282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직사각형 788">
              <a:extLst>
                <a:ext uri="{FF2B5EF4-FFF2-40B4-BE49-F238E27FC236}">
                  <a16:creationId xmlns:a16="http://schemas.microsoft.com/office/drawing/2014/main" id="{F34EFF54-8E82-2180-25BC-DC1681C6A0CE}"/>
                </a:ext>
              </a:extLst>
            </p:cNvPr>
            <p:cNvSpPr/>
            <p:nvPr/>
          </p:nvSpPr>
          <p:spPr>
            <a:xfrm>
              <a:off x="7291658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직사각형 789">
              <a:extLst>
                <a:ext uri="{FF2B5EF4-FFF2-40B4-BE49-F238E27FC236}">
                  <a16:creationId xmlns:a16="http://schemas.microsoft.com/office/drawing/2014/main" id="{EC5651D3-116F-884F-846F-B20C4A17E12C}"/>
                </a:ext>
              </a:extLst>
            </p:cNvPr>
            <p:cNvSpPr/>
            <p:nvPr/>
          </p:nvSpPr>
          <p:spPr>
            <a:xfrm>
              <a:off x="7440034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직사각형 790">
              <a:extLst>
                <a:ext uri="{FF2B5EF4-FFF2-40B4-BE49-F238E27FC236}">
                  <a16:creationId xmlns:a16="http://schemas.microsoft.com/office/drawing/2014/main" id="{40C9FB8A-244F-42BE-ECA1-62D239DC8FCD}"/>
                </a:ext>
              </a:extLst>
            </p:cNvPr>
            <p:cNvSpPr/>
            <p:nvPr/>
          </p:nvSpPr>
          <p:spPr>
            <a:xfrm>
              <a:off x="7588410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직사각형 791">
              <a:extLst>
                <a:ext uri="{FF2B5EF4-FFF2-40B4-BE49-F238E27FC236}">
                  <a16:creationId xmlns:a16="http://schemas.microsoft.com/office/drawing/2014/main" id="{FD069413-B4DE-BF81-D047-B4E6985DF0AE}"/>
                </a:ext>
              </a:extLst>
            </p:cNvPr>
            <p:cNvSpPr/>
            <p:nvPr/>
          </p:nvSpPr>
          <p:spPr>
            <a:xfrm>
              <a:off x="7736786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직사각형 793">
              <a:extLst>
                <a:ext uri="{FF2B5EF4-FFF2-40B4-BE49-F238E27FC236}">
                  <a16:creationId xmlns:a16="http://schemas.microsoft.com/office/drawing/2014/main" id="{D9AC860E-0EA4-0ADB-68FF-7253C04F7A52}"/>
                </a:ext>
              </a:extLst>
            </p:cNvPr>
            <p:cNvSpPr/>
            <p:nvPr/>
          </p:nvSpPr>
          <p:spPr>
            <a:xfrm>
              <a:off x="6845452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직사각형 794">
              <a:extLst>
                <a:ext uri="{FF2B5EF4-FFF2-40B4-BE49-F238E27FC236}">
                  <a16:creationId xmlns:a16="http://schemas.microsoft.com/office/drawing/2014/main" id="{BD28EA1C-7DE9-1458-F2E7-EAA54750971B}"/>
                </a:ext>
              </a:extLst>
            </p:cNvPr>
            <p:cNvSpPr/>
            <p:nvPr/>
          </p:nvSpPr>
          <p:spPr>
            <a:xfrm>
              <a:off x="6993828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직사각형 795">
              <a:extLst>
                <a:ext uri="{FF2B5EF4-FFF2-40B4-BE49-F238E27FC236}">
                  <a16:creationId xmlns:a16="http://schemas.microsoft.com/office/drawing/2014/main" id="{C536A892-7E8E-ACD5-09E0-19AFA718B148}"/>
                </a:ext>
              </a:extLst>
            </p:cNvPr>
            <p:cNvSpPr/>
            <p:nvPr/>
          </p:nvSpPr>
          <p:spPr>
            <a:xfrm>
              <a:off x="7142204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직사각형 796">
              <a:extLst>
                <a:ext uri="{FF2B5EF4-FFF2-40B4-BE49-F238E27FC236}">
                  <a16:creationId xmlns:a16="http://schemas.microsoft.com/office/drawing/2014/main" id="{7934AF97-651E-A05A-D984-1DD741F660A3}"/>
                </a:ext>
              </a:extLst>
            </p:cNvPr>
            <p:cNvSpPr/>
            <p:nvPr/>
          </p:nvSpPr>
          <p:spPr>
            <a:xfrm>
              <a:off x="7290580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직사각형 797">
              <a:extLst>
                <a:ext uri="{FF2B5EF4-FFF2-40B4-BE49-F238E27FC236}">
                  <a16:creationId xmlns:a16="http://schemas.microsoft.com/office/drawing/2014/main" id="{3D34BBAF-A969-71A2-9FBE-256293EC25C5}"/>
                </a:ext>
              </a:extLst>
            </p:cNvPr>
            <p:cNvSpPr/>
            <p:nvPr/>
          </p:nvSpPr>
          <p:spPr>
            <a:xfrm>
              <a:off x="7438956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직사각형 798">
              <a:extLst>
                <a:ext uri="{FF2B5EF4-FFF2-40B4-BE49-F238E27FC236}">
                  <a16:creationId xmlns:a16="http://schemas.microsoft.com/office/drawing/2014/main" id="{71CF1CC0-71D9-F949-0B45-537E123D2DA8}"/>
                </a:ext>
              </a:extLst>
            </p:cNvPr>
            <p:cNvSpPr/>
            <p:nvPr/>
          </p:nvSpPr>
          <p:spPr>
            <a:xfrm>
              <a:off x="7587332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직사각형 799">
              <a:extLst>
                <a:ext uri="{FF2B5EF4-FFF2-40B4-BE49-F238E27FC236}">
                  <a16:creationId xmlns:a16="http://schemas.microsoft.com/office/drawing/2014/main" id="{EA83A55B-6D10-DAAB-F69E-BF6CAD8FC3CC}"/>
                </a:ext>
              </a:extLst>
            </p:cNvPr>
            <p:cNvSpPr/>
            <p:nvPr/>
          </p:nvSpPr>
          <p:spPr>
            <a:xfrm>
              <a:off x="7735708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직사각형 800">
              <a:extLst>
                <a:ext uri="{FF2B5EF4-FFF2-40B4-BE49-F238E27FC236}">
                  <a16:creationId xmlns:a16="http://schemas.microsoft.com/office/drawing/2014/main" id="{A61D3978-43A4-8AD3-CBDA-D5353CB928C0}"/>
                </a:ext>
              </a:extLst>
            </p:cNvPr>
            <p:cNvSpPr/>
            <p:nvPr/>
          </p:nvSpPr>
          <p:spPr>
            <a:xfrm>
              <a:off x="6845452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직사각형 801">
              <a:extLst>
                <a:ext uri="{FF2B5EF4-FFF2-40B4-BE49-F238E27FC236}">
                  <a16:creationId xmlns:a16="http://schemas.microsoft.com/office/drawing/2014/main" id="{9998A1F2-6C7E-CD1D-B37A-C2FD69305ECD}"/>
                </a:ext>
              </a:extLst>
            </p:cNvPr>
            <p:cNvSpPr/>
            <p:nvPr/>
          </p:nvSpPr>
          <p:spPr>
            <a:xfrm>
              <a:off x="6993828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직사각형 802">
              <a:extLst>
                <a:ext uri="{FF2B5EF4-FFF2-40B4-BE49-F238E27FC236}">
                  <a16:creationId xmlns:a16="http://schemas.microsoft.com/office/drawing/2014/main" id="{2C180ADB-FB51-2C7E-721A-EEF48C614F38}"/>
                </a:ext>
              </a:extLst>
            </p:cNvPr>
            <p:cNvSpPr/>
            <p:nvPr/>
          </p:nvSpPr>
          <p:spPr>
            <a:xfrm>
              <a:off x="7142204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4" name="직사각형 803">
              <a:extLst>
                <a:ext uri="{FF2B5EF4-FFF2-40B4-BE49-F238E27FC236}">
                  <a16:creationId xmlns:a16="http://schemas.microsoft.com/office/drawing/2014/main" id="{C14C5DF3-2CA4-B26A-ACD7-D18E4E6F8B66}"/>
                </a:ext>
              </a:extLst>
            </p:cNvPr>
            <p:cNvSpPr/>
            <p:nvPr/>
          </p:nvSpPr>
          <p:spPr>
            <a:xfrm>
              <a:off x="7290580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5" name="직사각형 804">
              <a:extLst>
                <a:ext uri="{FF2B5EF4-FFF2-40B4-BE49-F238E27FC236}">
                  <a16:creationId xmlns:a16="http://schemas.microsoft.com/office/drawing/2014/main" id="{E88F4050-CB2D-B2A4-383E-309E4A0B2A5F}"/>
                </a:ext>
              </a:extLst>
            </p:cNvPr>
            <p:cNvSpPr/>
            <p:nvPr/>
          </p:nvSpPr>
          <p:spPr>
            <a:xfrm>
              <a:off x="7438956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직사각형 805">
              <a:extLst>
                <a:ext uri="{FF2B5EF4-FFF2-40B4-BE49-F238E27FC236}">
                  <a16:creationId xmlns:a16="http://schemas.microsoft.com/office/drawing/2014/main" id="{7CC9095C-1687-E98B-0D22-13917E24BFB8}"/>
                </a:ext>
              </a:extLst>
            </p:cNvPr>
            <p:cNvSpPr/>
            <p:nvPr/>
          </p:nvSpPr>
          <p:spPr>
            <a:xfrm>
              <a:off x="7587332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직사각형 806">
              <a:extLst>
                <a:ext uri="{FF2B5EF4-FFF2-40B4-BE49-F238E27FC236}">
                  <a16:creationId xmlns:a16="http://schemas.microsoft.com/office/drawing/2014/main" id="{4DC185B8-161C-2DAC-BBB0-8BF0B5240555}"/>
                </a:ext>
              </a:extLst>
            </p:cNvPr>
            <p:cNvSpPr/>
            <p:nvPr/>
          </p:nvSpPr>
          <p:spPr>
            <a:xfrm>
              <a:off x="7735708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8" name="직사각형 807">
              <a:extLst>
                <a:ext uri="{FF2B5EF4-FFF2-40B4-BE49-F238E27FC236}">
                  <a16:creationId xmlns:a16="http://schemas.microsoft.com/office/drawing/2014/main" id="{8C26D535-F544-CB3D-5538-C34CFDF0199A}"/>
                </a:ext>
              </a:extLst>
            </p:cNvPr>
            <p:cNvSpPr/>
            <p:nvPr/>
          </p:nvSpPr>
          <p:spPr>
            <a:xfrm>
              <a:off x="6844374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9" name="직사각형 808">
              <a:extLst>
                <a:ext uri="{FF2B5EF4-FFF2-40B4-BE49-F238E27FC236}">
                  <a16:creationId xmlns:a16="http://schemas.microsoft.com/office/drawing/2014/main" id="{8F9CD4AF-F6C3-6942-A65E-A778C4D4CB51}"/>
                </a:ext>
              </a:extLst>
            </p:cNvPr>
            <p:cNvSpPr/>
            <p:nvPr/>
          </p:nvSpPr>
          <p:spPr>
            <a:xfrm>
              <a:off x="6992750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직사각형 809">
              <a:extLst>
                <a:ext uri="{FF2B5EF4-FFF2-40B4-BE49-F238E27FC236}">
                  <a16:creationId xmlns:a16="http://schemas.microsoft.com/office/drawing/2014/main" id="{9C7F50EE-60C0-5A23-5810-E9B2E381901E}"/>
                </a:ext>
              </a:extLst>
            </p:cNvPr>
            <p:cNvSpPr/>
            <p:nvPr/>
          </p:nvSpPr>
          <p:spPr>
            <a:xfrm>
              <a:off x="7141126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직사각형 810">
              <a:extLst>
                <a:ext uri="{FF2B5EF4-FFF2-40B4-BE49-F238E27FC236}">
                  <a16:creationId xmlns:a16="http://schemas.microsoft.com/office/drawing/2014/main" id="{513ED251-D540-4D36-126B-9DFD76AE0342}"/>
                </a:ext>
              </a:extLst>
            </p:cNvPr>
            <p:cNvSpPr/>
            <p:nvPr/>
          </p:nvSpPr>
          <p:spPr>
            <a:xfrm>
              <a:off x="7289502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직사각형 811">
              <a:extLst>
                <a:ext uri="{FF2B5EF4-FFF2-40B4-BE49-F238E27FC236}">
                  <a16:creationId xmlns:a16="http://schemas.microsoft.com/office/drawing/2014/main" id="{E36D18BB-35AF-0527-F812-3EDD0C1FB3EC}"/>
                </a:ext>
              </a:extLst>
            </p:cNvPr>
            <p:cNvSpPr/>
            <p:nvPr/>
          </p:nvSpPr>
          <p:spPr>
            <a:xfrm>
              <a:off x="7437878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직사각형 812">
              <a:extLst>
                <a:ext uri="{FF2B5EF4-FFF2-40B4-BE49-F238E27FC236}">
                  <a16:creationId xmlns:a16="http://schemas.microsoft.com/office/drawing/2014/main" id="{2C2E5974-785D-60F9-691E-7B93BB174E6E}"/>
                </a:ext>
              </a:extLst>
            </p:cNvPr>
            <p:cNvSpPr/>
            <p:nvPr/>
          </p:nvSpPr>
          <p:spPr>
            <a:xfrm>
              <a:off x="7586254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직사각형 813">
              <a:extLst>
                <a:ext uri="{FF2B5EF4-FFF2-40B4-BE49-F238E27FC236}">
                  <a16:creationId xmlns:a16="http://schemas.microsoft.com/office/drawing/2014/main" id="{9F7E0001-7549-0D8E-45E2-238C89A3353D}"/>
                </a:ext>
              </a:extLst>
            </p:cNvPr>
            <p:cNvSpPr/>
            <p:nvPr/>
          </p:nvSpPr>
          <p:spPr>
            <a:xfrm>
              <a:off x="7734630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직사각형 828">
              <a:extLst>
                <a:ext uri="{FF2B5EF4-FFF2-40B4-BE49-F238E27FC236}">
                  <a16:creationId xmlns:a16="http://schemas.microsoft.com/office/drawing/2014/main" id="{CF44FB16-9E0B-C30D-EEC5-8FD5185B9EFC}"/>
                </a:ext>
              </a:extLst>
            </p:cNvPr>
            <p:cNvSpPr/>
            <p:nvPr/>
          </p:nvSpPr>
          <p:spPr>
            <a:xfrm>
              <a:off x="6846530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직사각형 829">
              <a:extLst>
                <a:ext uri="{FF2B5EF4-FFF2-40B4-BE49-F238E27FC236}">
                  <a16:creationId xmlns:a16="http://schemas.microsoft.com/office/drawing/2014/main" id="{A8BED21A-F1FC-F240-7A29-48702C076DB4}"/>
                </a:ext>
              </a:extLst>
            </p:cNvPr>
            <p:cNvSpPr/>
            <p:nvPr/>
          </p:nvSpPr>
          <p:spPr>
            <a:xfrm>
              <a:off x="6994906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직사각형 830">
              <a:extLst>
                <a:ext uri="{FF2B5EF4-FFF2-40B4-BE49-F238E27FC236}">
                  <a16:creationId xmlns:a16="http://schemas.microsoft.com/office/drawing/2014/main" id="{701CDAE2-1C72-F074-5B41-4581FDE50552}"/>
                </a:ext>
              </a:extLst>
            </p:cNvPr>
            <p:cNvSpPr/>
            <p:nvPr/>
          </p:nvSpPr>
          <p:spPr>
            <a:xfrm>
              <a:off x="7143282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직사각형 831">
              <a:extLst>
                <a:ext uri="{FF2B5EF4-FFF2-40B4-BE49-F238E27FC236}">
                  <a16:creationId xmlns:a16="http://schemas.microsoft.com/office/drawing/2014/main" id="{2FCB9200-2664-6B72-3871-B580EAB25B1D}"/>
                </a:ext>
              </a:extLst>
            </p:cNvPr>
            <p:cNvSpPr/>
            <p:nvPr/>
          </p:nvSpPr>
          <p:spPr>
            <a:xfrm>
              <a:off x="7291658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직사각형 832">
              <a:extLst>
                <a:ext uri="{FF2B5EF4-FFF2-40B4-BE49-F238E27FC236}">
                  <a16:creationId xmlns:a16="http://schemas.microsoft.com/office/drawing/2014/main" id="{9024C318-325E-B7C4-32D7-7E9F57754728}"/>
                </a:ext>
              </a:extLst>
            </p:cNvPr>
            <p:cNvSpPr/>
            <p:nvPr/>
          </p:nvSpPr>
          <p:spPr>
            <a:xfrm>
              <a:off x="7440034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직사각형 833">
              <a:extLst>
                <a:ext uri="{FF2B5EF4-FFF2-40B4-BE49-F238E27FC236}">
                  <a16:creationId xmlns:a16="http://schemas.microsoft.com/office/drawing/2014/main" id="{A3A6A736-732D-F1BD-1B7B-2D89EA080F4A}"/>
                </a:ext>
              </a:extLst>
            </p:cNvPr>
            <p:cNvSpPr/>
            <p:nvPr/>
          </p:nvSpPr>
          <p:spPr>
            <a:xfrm>
              <a:off x="7588410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직사각형 834">
              <a:extLst>
                <a:ext uri="{FF2B5EF4-FFF2-40B4-BE49-F238E27FC236}">
                  <a16:creationId xmlns:a16="http://schemas.microsoft.com/office/drawing/2014/main" id="{4ADCDE51-47D0-4931-F92B-57D739557995}"/>
                </a:ext>
              </a:extLst>
            </p:cNvPr>
            <p:cNvSpPr/>
            <p:nvPr/>
          </p:nvSpPr>
          <p:spPr>
            <a:xfrm>
              <a:off x="7736786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직사각형 835">
              <a:extLst>
                <a:ext uri="{FF2B5EF4-FFF2-40B4-BE49-F238E27FC236}">
                  <a16:creationId xmlns:a16="http://schemas.microsoft.com/office/drawing/2014/main" id="{0F0D89DD-64D3-3DB0-A8BB-586570582A9A}"/>
                </a:ext>
              </a:extLst>
            </p:cNvPr>
            <p:cNvSpPr/>
            <p:nvPr/>
          </p:nvSpPr>
          <p:spPr>
            <a:xfrm>
              <a:off x="6845452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직사각형 836">
              <a:extLst>
                <a:ext uri="{FF2B5EF4-FFF2-40B4-BE49-F238E27FC236}">
                  <a16:creationId xmlns:a16="http://schemas.microsoft.com/office/drawing/2014/main" id="{ABDBAB19-5D86-2DD4-D67C-A9B4E687B602}"/>
                </a:ext>
              </a:extLst>
            </p:cNvPr>
            <p:cNvSpPr/>
            <p:nvPr/>
          </p:nvSpPr>
          <p:spPr>
            <a:xfrm>
              <a:off x="6993828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직사각형 837">
              <a:extLst>
                <a:ext uri="{FF2B5EF4-FFF2-40B4-BE49-F238E27FC236}">
                  <a16:creationId xmlns:a16="http://schemas.microsoft.com/office/drawing/2014/main" id="{58BDC336-F826-B6D0-967F-DA143624D8A3}"/>
                </a:ext>
              </a:extLst>
            </p:cNvPr>
            <p:cNvSpPr/>
            <p:nvPr/>
          </p:nvSpPr>
          <p:spPr>
            <a:xfrm>
              <a:off x="7142204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직사각형 838">
              <a:extLst>
                <a:ext uri="{FF2B5EF4-FFF2-40B4-BE49-F238E27FC236}">
                  <a16:creationId xmlns:a16="http://schemas.microsoft.com/office/drawing/2014/main" id="{24EF693F-3506-BA8F-AB2B-D7004E903D9C}"/>
                </a:ext>
              </a:extLst>
            </p:cNvPr>
            <p:cNvSpPr/>
            <p:nvPr/>
          </p:nvSpPr>
          <p:spPr>
            <a:xfrm>
              <a:off x="7290580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직사각형 839">
              <a:extLst>
                <a:ext uri="{FF2B5EF4-FFF2-40B4-BE49-F238E27FC236}">
                  <a16:creationId xmlns:a16="http://schemas.microsoft.com/office/drawing/2014/main" id="{D04CFADE-2468-F2D5-8206-1C6EBA7BA800}"/>
                </a:ext>
              </a:extLst>
            </p:cNvPr>
            <p:cNvSpPr/>
            <p:nvPr/>
          </p:nvSpPr>
          <p:spPr>
            <a:xfrm>
              <a:off x="7438956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직사각형 840">
              <a:extLst>
                <a:ext uri="{FF2B5EF4-FFF2-40B4-BE49-F238E27FC236}">
                  <a16:creationId xmlns:a16="http://schemas.microsoft.com/office/drawing/2014/main" id="{0A089096-767E-CA69-02F2-6870405B0304}"/>
                </a:ext>
              </a:extLst>
            </p:cNvPr>
            <p:cNvSpPr/>
            <p:nvPr/>
          </p:nvSpPr>
          <p:spPr>
            <a:xfrm>
              <a:off x="7587332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직사각형 841">
              <a:extLst>
                <a:ext uri="{FF2B5EF4-FFF2-40B4-BE49-F238E27FC236}">
                  <a16:creationId xmlns:a16="http://schemas.microsoft.com/office/drawing/2014/main" id="{51EB26D0-9C5E-F4D9-756F-394D452835EA}"/>
                </a:ext>
              </a:extLst>
            </p:cNvPr>
            <p:cNvSpPr/>
            <p:nvPr/>
          </p:nvSpPr>
          <p:spPr>
            <a:xfrm>
              <a:off x="7735708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44" name="TextBox 843">
            <a:extLst>
              <a:ext uri="{FF2B5EF4-FFF2-40B4-BE49-F238E27FC236}">
                <a16:creationId xmlns:a16="http://schemas.microsoft.com/office/drawing/2014/main" id="{C8104095-73B3-F5C6-5396-746B7A6FAA84}"/>
              </a:ext>
            </a:extLst>
          </p:cNvPr>
          <p:cNvSpPr txBox="1"/>
          <p:nvPr/>
        </p:nvSpPr>
        <p:spPr>
          <a:xfrm>
            <a:off x="7128096" y="5992594"/>
            <a:ext cx="162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attent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softmax</a:t>
            </a:r>
            <a:r>
              <a:rPr lang="en-US" altLang="ko-KR" sz="1200" dirty="0"/>
              <a:t>(q*k(T))</a:t>
            </a:r>
          </a:p>
          <a:p>
            <a:pPr algn="ctr"/>
            <a:r>
              <a:rPr lang="en-US" altLang="ko-KR" sz="1200" dirty="0"/>
              <a:t>(8,256,256)</a:t>
            </a:r>
            <a:endParaRPr lang="ko-KR" altLang="en-US" sz="1200" dirty="0"/>
          </a:p>
        </p:txBody>
      </p:sp>
      <p:cxnSp>
        <p:nvCxnSpPr>
          <p:cNvPr id="846" name="직선 화살표 연결선 845">
            <a:extLst>
              <a:ext uri="{FF2B5EF4-FFF2-40B4-BE49-F238E27FC236}">
                <a16:creationId xmlns:a16="http://schemas.microsoft.com/office/drawing/2014/main" id="{121C11B6-3ADE-A9B6-4FA0-8636A4696828}"/>
              </a:ext>
            </a:extLst>
          </p:cNvPr>
          <p:cNvCxnSpPr/>
          <p:nvPr/>
        </p:nvCxnSpPr>
        <p:spPr>
          <a:xfrm flipH="1">
            <a:off x="7074837" y="5681359"/>
            <a:ext cx="3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8" name="직선 화살표 연결선 847">
            <a:extLst>
              <a:ext uri="{FF2B5EF4-FFF2-40B4-BE49-F238E27FC236}">
                <a16:creationId xmlns:a16="http://schemas.microsoft.com/office/drawing/2014/main" id="{0E1F639B-4FB2-6B81-0BD9-FDB6ADC608A1}"/>
              </a:ext>
            </a:extLst>
          </p:cNvPr>
          <p:cNvCxnSpPr/>
          <p:nvPr/>
        </p:nvCxnSpPr>
        <p:spPr>
          <a:xfrm>
            <a:off x="6494620" y="5058802"/>
            <a:ext cx="0" cy="23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9" name="그룹 848">
            <a:extLst>
              <a:ext uri="{FF2B5EF4-FFF2-40B4-BE49-F238E27FC236}">
                <a16:creationId xmlns:a16="http://schemas.microsoft.com/office/drawing/2014/main" id="{959432F1-DD0B-D395-354A-3BF18BBF5309}"/>
              </a:ext>
            </a:extLst>
          </p:cNvPr>
          <p:cNvGrpSpPr/>
          <p:nvPr/>
        </p:nvGrpSpPr>
        <p:grpSpPr>
          <a:xfrm>
            <a:off x="6087082" y="5379123"/>
            <a:ext cx="801786" cy="686655"/>
            <a:chOff x="6844374" y="619125"/>
            <a:chExt cx="1003895" cy="868798"/>
          </a:xfrm>
        </p:grpSpPr>
        <p:sp>
          <p:nvSpPr>
            <p:cNvPr id="850" name="직사각형 849">
              <a:extLst>
                <a:ext uri="{FF2B5EF4-FFF2-40B4-BE49-F238E27FC236}">
                  <a16:creationId xmlns:a16="http://schemas.microsoft.com/office/drawing/2014/main" id="{DF2E16D0-81AC-A33B-E96B-01CFB7BCF7F3}"/>
                </a:ext>
              </a:extLst>
            </p:cNvPr>
            <p:cNvSpPr/>
            <p:nvPr/>
          </p:nvSpPr>
          <p:spPr>
            <a:xfrm>
              <a:off x="6846530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직사각형 850">
              <a:extLst>
                <a:ext uri="{FF2B5EF4-FFF2-40B4-BE49-F238E27FC236}">
                  <a16:creationId xmlns:a16="http://schemas.microsoft.com/office/drawing/2014/main" id="{84554713-81D9-DF3A-C6F5-9DAC553A311A}"/>
                </a:ext>
              </a:extLst>
            </p:cNvPr>
            <p:cNvSpPr/>
            <p:nvPr/>
          </p:nvSpPr>
          <p:spPr>
            <a:xfrm>
              <a:off x="6994906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직사각형 851">
              <a:extLst>
                <a:ext uri="{FF2B5EF4-FFF2-40B4-BE49-F238E27FC236}">
                  <a16:creationId xmlns:a16="http://schemas.microsoft.com/office/drawing/2014/main" id="{8B094FB2-3145-1B56-3605-48526F9B9A20}"/>
                </a:ext>
              </a:extLst>
            </p:cNvPr>
            <p:cNvSpPr/>
            <p:nvPr/>
          </p:nvSpPr>
          <p:spPr>
            <a:xfrm>
              <a:off x="7143282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직사각형 852">
              <a:extLst>
                <a:ext uri="{FF2B5EF4-FFF2-40B4-BE49-F238E27FC236}">
                  <a16:creationId xmlns:a16="http://schemas.microsoft.com/office/drawing/2014/main" id="{28A9E720-E313-3721-F9B1-755BA563A58F}"/>
                </a:ext>
              </a:extLst>
            </p:cNvPr>
            <p:cNvSpPr/>
            <p:nvPr/>
          </p:nvSpPr>
          <p:spPr>
            <a:xfrm>
              <a:off x="7291658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직사각형 853">
              <a:extLst>
                <a:ext uri="{FF2B5EF4-FFF2-40B4-BE49-F238E27FC236}">
                  <a16:creationId xmlns:a16="http://schemas.microsoft.com/office/drawing/2014/main" id="{4FDF1EF8-6EB9-F0CA-88BC-BD09DE051729}"/>
                </a:ext>
              </a:extLst>
            </p:cNvPr>
            <p:cNvSpPr/>
            <p:nvPr/>
          </p:nvSpPr>
          <p:spPr>
            <a:xfrm>
              <a:off x="7440034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직사각형 854">
              <a:extLst>
                <a:ext uri="{FF2B5EF4-FFF2-40B4-BE49-F238E27FC236}">
                  <a16:creationId xmlns:a16="http://schemas.microsoft.com/office/drawing/2014/main" id="{911EC6C9-7E7D-18C8-4806-F65DC179EA1B}"/>
                </a:ext>
              </a:extLst>
            </p:cNvPr>
            <p:cNvSpPr/>
            <p:nvPr/>
          </p:nvSpPr>
          <p:spPr>
            <a:xfrm>
              <a:off x="7588410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직사각형 855">
              <a:extLst>
                <a:ext uri="{FF2B5EF4-FFF2-40B4-BE49-F238E27FC236}">
                  <a16:creationId xmlns:a16="http://schemas.microsoft.com/office/drawing/2014/main" id="{AE437262-9A99-1C88-5F2B-2D1050973010}"/>
                </a:ext>
              </a:extLst>
            </p:cNvPr>
            <p:cNvSpPr/>
            <p:nvPr/>
          </p:nvSpPr>
          <p:spPr>
            <a:xfrm>
              <a:off x="7736786" y="61912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직사각형 856">
              <a:extLst>
                <a:ext uri="{FF2B5EF4-FFF2-40B4-BE49-F238E27FC236}">
                  <a16:creationId xmlns:a16="http://schemas.microsoft.com/office/drawing/2014/main" id="{888FFD0B-40B4-BA69-04E1-BAD7AC883865}"/>
                </a:ext>
              </a:extLst>
            </p:cNvPr>
            <p:cNvSpPr/>
            <p:nvPr/>
          </p:nvSpPr>
          <p:spPr>
            <a:xfrm>
              <a:off x="6845452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직사각형 857">
              <a:extLst>
                <a:ext uri="{FF2B5EF4-FFF2-40B4-BE49-F238E27FC236}">
                  <a16:creationId xmlns:a16="http://schemas.microsoft.com/office/drawing/2014/main" id="{3A7BC411-D715-A88C-7D6E-98283F2D7CE5}"/>
                </a:ext>
              </a:extLst>
            </p:cNvPr>
            <p:cNvSpPr/>
            <p:nvPr/>
          </p:nvSpPr>
          <p:spPr>
            <a:xfrm>
              <a:off x="6993828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직사각형 858">
              <a:extLst>
                <a:ext uri="{FF2B5EF4-FFF2-40B4-BE49-F238E27FC236}">
                  <a16:creationId xmlns:a16="http://schemas.microsoft.com/office/drawing/2014/main" id="{81F706EB-F8DC-9CD0-B4D3-A23F467C9508}"/>
                </a:ext>
              </a:extLst>
            </p:cNvPr>
            <p:cNvSpPr/>
            <p:nvPr/>
          </p:nvSpPr>
          <p:spPr>
            <a:xfrm>
              <a:off x="7142204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직사각형 859">
              <a:extLst>
                <a:ext uri="{FF2B5EF4-FFF2-40B4-BE49-F238E27FC236}">
                  <a16:creationId xmlns:a16="http://schemas.microsoft.com/office/drawing/2014/main" id="{7FE06535-3B10-A9D6-F8E9-024BBF3A23C9}"/>
                </a:ext>
              </a:extLst>
            </p:cNvPr>
            <p:cNvSpPr/>
            <p:nvPr/>
          </p:nvSpPr>
          <p:spPr>
            <a:xfrm>
              <a:off x="7290580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직사각형 860">
              <a:extLst>
                <a:ext uri="{FF2B5EF4-FFF2-40B4-BE49-F238E27FC236}">
                  <a16:creationId xmlns:a16="http://schemas.microsoft.com/office/drawing/2014/main" id="{365D3DFD-1B79-0476-A836-06D292B6677D}"/>
                </a:ext>
              </a:extLst>
            </p:cNvPr>
            <p:cNvSpPr/>
            <p:nvPr/>
          </p:nvSpPr>
          <p:spPr>
            <a:xfrm>
              <a:off x="7438956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직사각형 861">
              <a:extLst>
                <a:ext uri="{FF2B5EF4-FFF2-40B4-BE49-F238E27FC236}">
                  <a16:creationId xmlns:a16="http://schemas.microsoft.com/office/drawing/2014/main" id="{E59EFFA5-005B-B5A3-8162-78B195982BD0}"/>
                </a:ext>
              </a:extLst>
            </p:cNvPr>
            <p:cNvSpPr/>
            <p:nvPr/>
          </p:nvSpPr>
          <p:spPr>
            <a:xfrm>
              <a:off x="7587332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직사각형 862">
              <a:extLst>
                <a:ext uri="{FF2B5EF4-FFF2-40B4-BE49-F238E27FC236}">
                  <a16:creationId xmlns:a16="http://schemas.microsoft.com/office/drawing/2014/main" id="{75F337E9-8A32-8812-7182-886924617847}"/>
                </a:ext>
              </a:extLst>
            </p:cNvPr>
            <p:cNvSpPr/>
            <p:nvPr/>
          </p:nvSpPr>
          <p:spPr>
            <a:xfrm>
              <a:off x="7735708" y="77065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4" name="직사각형 863">
              <a:extLst>
                <a:ext uri="{FF2B5EF4-FFF2-40B4-BE49-F238E27FC236}">
                  <a16:creationId xmlns:a16="http://schemas.microsoft.com/office/drawing/2014/main" id="{59F04353-F43A-873B-BD18-A7626421C88E}"/>
                </a:ext>
              </a:extLst>
            </p:cNvPr>
            <p:cNvSpPr/>
            <p:nvPr/>
          </p:nvSpPr>
          <p:spPr>
            <a:xfrm>
              <a:off x="6845452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5" name="직사각형 864">
              <a:extLst>
                <a:ext uri="{FF2B5EF4-FFF2-40B4-BE49-F238E27FC236}">
                  <a16:creationId xmlns:a16="http://schemas.microsoft.com/office/drawing/2014/main" id="{B3A709FA-7C57-861F-E2AD-8750A36074E7}"/>
                </a:ext>
              </a:extLst>
            </p:cNvPr>
            <p:cNvSpPr/>
            <p:nvPr/>
          </p:nvSpPr>
          <p:spPr>
            <a:xfrm>
              <a:off x="6993828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직사각형 865">
              <a:extLst>
                <a:ext uri="{FF2B5EF4-FFF2-40B4-BE49-F238E27FC236}">
                  <a16:creationId xmlns:a16="http://schemas.microsoft.com/office/drawing/2014/main" id="{4CA14F26-ECC2-1B93-BC9A-4F5633689DB9}"/>
                </a:ext>
              </a:extLst>
            </p:cNvPr>
            <p:cNvSpPr/>
            <p:nvPr/>
          </p:nvSpPr>
          <p:spPr>
            <a:xfrm>
              <a:off x="7142204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직사각형 866">
              <a:extLst>
                <a:ext uri="{FF2B5EF4-FFF2-40B4-BE49-F238E27FC236}">
                  <a16:creationId xmlns:a16="http://schemas.microsoft.com/office/drawing/2014/main" id="{1A7B782A-8470-1A6A-11EF-45FCD707AA6A}"/>
                </a:ext>
              </a:extLst>
            </p:cNvPr>
            <p:cNvSpPr/>
            <p:nvPr/>
          </p:nvSpPr>
          <p:spPr>
            <a:xfrm>
              <a:off x="7290580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8" name="직사각형 867">
              <a:extLst>
                <a:ext uri="{FF2B5EF4-FFF2-40B4-BE49-F238E27FC236}">
                  <a16:creationId xmlns:a16="http://schemas.microsoft.com/office/drawing/2014/main" id="{A604273F-10DD-2896-D30C-4BF43897121B}"/>
                </a:ext>
              </a:extLst>
            </p:cNvPr>
            <p:cNvSpPr/>
            <p:nvPr/>
          </p:nvSpPr>
          <p:spPr>
            <a:xfrm>
              <a:off x="7438956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9" name="직사각형 868">
              <a:extLst>
                <a:ext uri="{FF2B5EF4-FFF2-40B4-BE49-F238E27FC236}">
                  <a16:creationId xmlns:a16="http://schemas.microsoft.com/office/drawing/2014/main" id="{8A4682F8-C036-7015-2535-C538EB5316E9}"/>
                </a:ext>
              </a:extLst>
            </p:cNvPr>
            <p:cNvSpPr/>
            <p:nvPr/>
          </p:nvSpPr>
          <p:spPr>
            <a:xfrm>
              <a:off x="7587332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직사각형 869">
              <a:extLst>
                <a:ext uri="{FF2B5EF4-FFF2-40B4-BE49-F238E27FC236}">
                  <a16:creationId xmlns:a16="http://schemas.microsoft.com/office/drawing/2014/main" id="{789A64EB-ED33-F6CB-8B6B-2121CC59E81E}"/>
                </a:ext>
              </a:extLst>
            </p:cNvPr>
            <p:cNvSpPr/>
            <p:nvPr/>
          </p:nvSpPr>
          <p:spPr>
            <a:xfrm>
              <a:off x="7735708" y="925370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직사각형 870">
              <a:extLst>
                <a:ext uri="{FF2B5EF4-FFF2-40B4-BE49-F238E27FC236}">
                  <a16:creationId xmlns:a16="http://schemas.microsoft.com/office/drawing/2014/main" id="{4ADB173C-D20B-B3B7-F990-095047EBFDFE}"/>
                </a:ext>
              </a:extLst>
            </p:cNvPr>
            <p:cNvSpPr/>
            <p:nvPr/>
          </p:nvSpPr>
          <p:spPr>
            <a:xfrm>
              <a:off x="6844374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직사각형 871">
              <a:extLst>
                <a:ext uri="{FF2B5EF4-FFF2-40B4-BE49-F238E27FC236}">
                  <a16:creationId xmlns:a16="http://schemas.microsoft.com/office/drawing/2014/main" id="{2AF760EC-BFAB-1E21-8365-0E5C18C0F60D}"/>
                </a:ext>
              </a:extLst>
            </p:cNvPr>
            <p:cNvSpPr/>
            <p:nvPr/>
          </p:nvSpPr>
          <p:spPr>
            <a:xfrm>
              <a:off x="6992750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직사각형 872">
              <a:extLst>
                <a:ext uri="{FF2B5EF4-FFF2-40B4-BE49-F238E27FC236}">
                  <a16:creationId xmlns:a16="http://schemas.microsoft.com/office/drawing/2014/main" id="{09FF8C90-6B02-6379-64B5-E80BF521505F}"/>
                </a:ext>
              </a:extLst>
            </p:cNvPr>
            <p:cNvSpPr/>
            <p:nvPr/>
          </p:nvSpPr>
          <p:spPr>
            <a:xfrm>
              <a:off x="7141126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직사각형 873">
              <a:extLst>
                <a:ext uri="{FF2B5EF4-FFF2-40B4-BE49-F238E27FC236}">
                  <a16:creationId xmlns:a16="http://schemas.microsoft.com/office/drawing/2014/main" id="{192720B9-FBB7-04FD-0733-11BC59F44337}"/>
                </a:ext>
              </a:extLst>
            </p:cNvPr>
            <p:cNvSpPr/>
            <p:nvPr/>
          </p:nvSpPr>
          <p:spPr>
            <a:xfrm>
              <a:off x="7289502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직사각형 874">
              <a:extLst>
                <a:ext uri="{FF2B5EF4-FFF2-40B4-BE49-F238E27FC236}">
                  <a16:creationId xmlns:a16="http://schemas.microsoft.com/office/drawing/2014/main" id="{1BE47691-AFAD-E078-046B-0732279E64D9}"/>
                </a:ext>
              </a:extLst>
            </p:cNvPr>
            <p:cNvSpPr/>
            <p:nvPr/>
          </p:nvSpPr>
          <p:spPr>
            <a:xfrm>
              <a:off x="7437878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6" name="직사각형 875">
              <a:extLst>
                <a:ext uri="{FF2B5EF4-FFF2-40B4-BE49-F238E27FC236}">
                  <a16:creationId xmlns:a16="http://schemas.microsoft.com/office/drawing/2014/main" id="{EC7A1320-71AF-0F64-2E93-79A26860BF1A}"/>
                </a:ext>
              </a:extLst>
            </p:cNvPr>
            <p:cNvSpPr/>
            <p:nvPr/>
          </p:nvSpPr>
          <p:spPr>
            <a:xfrm>
              <a:off x="7586254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직사각형 876">
              <a:extLst>
                <a:ext uri="{FF2B5EF4-FFF2-40B4-BE49-F238E27FC236}">
                  <a16:creationId xmlns:a16="http://schemas.microsoft.com/office/drawing/2014/main" id="{7C92D71F-68A1-0B1E-3345-77C62D675E45}"/>
                </a:ext>
              </a:extLst>
            </p:cNvPr>
            <p:cNvSpPr/>
            <p:nvPr/>
          </p:nvSpPr>
          <p:spPr>
            <a:xfrm>
              <a:off x="7734630" y="1076903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직사각형 877">
              <a:extLst>
                <a:ext uri="{FF2B5EF4-FFF2-40B4-BE49-F238E27FC236}">
                  <a16:creationId xmlns:a16="http://schemas.microsoft.com/office/drawing/2014/main" id="{5C613453-B31E-A99F-A21A-C5D01F2DF51C}"/>
                </a:ext>
              </a:extLst>
            </p:cNvPr>
            <p:cNvSpPr/>
            <p:nvPr/>
          </p:nvSpPr>
          <p:spPr>
            <a:xfrm>
              <a:off x="6846530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직사각형 878">
              <a:extLst>
                <a:ext uri="{FF2B5EF4-FFF2-40B4-BE49-F238E27FC236}">
                  <a16:creationId xmlns:a16="http://schemas.microsoft.com/office/drawing/2014/main" id="{EE5FC1C6-34BF-423E-4B53-7220FBDA32A1}"/>
                </a:ext>
              </a:extLst>
            </p:cNvPr>
            <p:cNvSpPr/>
            <p:nvPr/>
          </p:nvSpPr>
          <p:spPr>
            <a:xfrm>
              <a:off x="6994906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직사각형 879">
              <a:extLst>
                <a:ext uri="{FF2B5EF4-FFF2-40B4-BE49-F238E27FC236}">
                  <a16:creationId xmlns:a16="http://schemas.microsoft.com/office/drawing/2014/main" id="{BF6FB16B-4C8B-2069-8C7C-BDEBE577E446}"/>
                </a:ext>
              </a:extLst>
            </p:cNvPr>
            <p:cNvSpPr/>
            <p:nvPr/>
          </p:nvSpPr>
          <p:spPr>
            <a:xfrm>
              <a:off x="7143282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직사각형 880">
              <a:extLst>
                <a:ext uri="{FF2B5EF4-FFF2-40B4-BE49-F238E27FC236}">
                  <a16:creationId xmlns:a16="http://schemas.microsoft.com/office/drawing/2014/main" id="{41EC52D7-5B42-68E2-8CE5-3D41DD54C75E}"/>
                </a:ext>
              </a:extLst>
            </p:cNvPr>
            <p:cNvSpPr/>
            <p:nvPr/>
          </p:nvSpPr>
          <p:spPr>
            <a:xfrm>
              <a:off x="7291658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직사각형 881">
              <a:extLst>
                <a:ext uri="{FF2B5EF4-FFF2-40B4-BE49-F238E27FC236}">
                  <a16:creationId xmlns:a16="http://schemas.microsoft.com/office/drawing/2014/main" id="{5228EA10-37A2-2D94-E1D8-7E256E569919}"/>
                </a:ext>
              </a:extLst>
            </p:cNvPr>
            <p:cNvSpPr/>
            <p:nvPr/>
          </p:nvSpPr>
          <p:spPr>
            <a:xfrm>
              <a:off x="7440034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직사각형 882">
              <a:extLst>
                <a:ext uri="{FF2B5EF4-FFF2-40B4-BE49-F238E27FC236}">
                  <a16:creationId xmlns:a16="http://schemas.microsoft.com/office/drawing/2014/main" id="{B1B6517F-7E53-5D01-0027-ADD854C8C52E}"/>
                </a:ext>
              </a:extLst>
            </p:cNvPr>
            <p:cNvSpPr/>
            <p:nvPr/>
          </p:nvSpPr>
          <p:spPr>
            <a:xfrm>
              <a:off x="7588410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직사각형 883">
              <a:extLst>
                <a:ext uri="{FF2B5EF4-FFF2-40B4-BE49-F238E27FC236}">
                  <a16:creationId xmlns:a16="http://schemas.microsoft.com/office/drawing/2014/main" id="{B7932C3F-4F57-91BD-D0A3-12699A7C4FF9}"/>
                </a:ext>
              </a:extLst>
            </p:cNvPr>
            <p:cNvSpPr/>
            <p:nvPr/>
          </p:nvSpPr>
          <p:spPr>
            <a:xfrm>
              <a:off x="7736786" y="1231615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직사각형 884">
              <a:extLst>
                <a:ext uri="{FF2B5EF4-FFF2-40B4-BE49-F238E27FC236}">
                  <a16:creationId xmlns:a16="http://schemas.microsoft.com/office/drawing/2014/main" id="{154E0D2A-3EFB-FF23-0C5C-8BC9F881814D}"/>
                </a:ext>
              </a:extLst>
            </p:cNvPr>
            <p:cNvSpPr/>
            <p:nvPr/>
          </p:nvSpPr>
          <p:spPr>
            <a:xfrm>
              <a:off x="6845452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직사각형 885">
              <a:extLst>
                <a:ext uri="{FF2B5EF4-FFF2-40B4-BE49-F238E27FC236}">
                  <a16:creationId xmlns:a16="http://schemas.microsoft.com/office/drawing/2014/main" id="{3E5D1986-6321-073C-7A76-505A7AA4CEF9}"/>
                </a:ext>
              </a:extLst>
            </p:cNvPr>
            <p:cNvSpPr/>
            <p:nvPr/>
          </p:nvSpPr>
          <p:spPr>
            <a:xfrm>
              <a:off x="6993828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직사각형 886">
              <a:extLst>
                <a:ext uri="{FF2B5EF4-FFF2-40B4-BE49-F238E27FC236}">
                  <a16:creationId xmlns:a16="http://schemas.microsoft.com/office/drawing/2014/main" id="{4E4DEC82-37CA-A13F-6A42-9B925149769D}"/>
                </a:ext>
              </a:extLst>
            </p:cNvPr>
            <p:cNvSpPr/>
            <p:nvPr/>
          </p:nvSpPr>
          <p:spPr>
            <a:xfrm>
              <a:off x="7142204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직사각형 887">
              <a:extLst>
                <a:ext uri="{FF2B5EF4-FFF2-40B4-BE49-F238E27FC236}">
                  <a16:creationId xmlns:a16="http://schemas.microsoft.com/office/drawing/2014/main" id="{FC5369EF-00FA-6292-2A53-968BDAB4F9E7}"/>
                </a:ext>
              </a:extLst>
            </p:cNvPr>
            <p:cNvSpPr/>
            <p:nvPr/>
          </p:nvSpPr>
          <p:spPr>
            <a:xfrm>
              <a:off x="7290580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직사각형 888">
              <a:extLst>
                <a:ext uri="{FF2B5EF4-FFF2-40B4-BE49-F238E27FC236}">
                  <a16:creationId xmlns:a16="http://schemas.microsoft.com/office/drawing/2014/main" id="{0C9BBC66-5443-0530-8F82-07D86AAA82C8}"/>
                </a:ext>
              </a:extLst>
            </p:cNvPr>
            <p:cNvSpPr/>
            <p:nvPr/>
          </p:nvSpPr>
          <p:spPr>
            <a:xfrm>
              <a:off x="7438956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직사각형 889">
              <a:extLst>
                <a:ext uri="{FF2B5EF4-FFF2-40B4-BE49-F238E27FC236}">
                  <a16:creationId xmlns:a16="http://schemas.microsoft.com/office/drawing/2014/main" id="{09D75953-3DD9-2FEA-578B-4469942A7A89}"/>
                </a:ext>
              </a:extLst>
            </p:cNvPr>
            <p:cNvSpPr/>
            <p:nvPr/>
          </p:nvSpPr>
          <p:spPr>
            <a:xfrm>
              <a:off x="7587332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직사각형 890">
              <a:extLst>
                <a:ext uri="{FF2B5EF4-FFF2-40B4-BE49-F238E27FC236}">
                  <a16:creationId xmlns:a16="http://schemas.microsoft.com/office/drawing/2014/main" id="{18036224-958F-D896-2C1E-01C420C81E5D}"/>
                </a:ext>
              </a:extLst>
            </p:cNvPr>
            <p:cNvSpPr/>
            <p:nvPr/>
          </p:nvSpPr>
          <p:spPr>
            <a:xfrm>
              <a:off x="7735708" y="1383148"/>
              <a:ext cx="111483" cy="10477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92" name="TextBox 891">
            <a:extLst>
              <a:ext uri="{FF2B5EF4-FFF2-40B4-BE49-F238E27FC236}">
                <a16:creationId xmlns:a16="http://schemas.microsoft.com/office/drawing/2014/main" id="{6DBDFAA7-EA84-0D64-153E-47CE96D02171}"/>
              </a:ext>
            </a:extLst>
          </p:cNvPr>
          <p:cNvSpPr txBox="1"/>
          <p:nvPr/>
        </p:nvSpPr>
        <p:spPr>
          <a:xfrm>
            <a:off x="5680175" y="6020567"/>
            <a:ext cx="1629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out</a:t>
            </a:r>
          </a:p>
          <a:p>
            <a:pPr algn="ctr"/>
            <a:r>
              <a:rPr lang="en-US" altLang="ko-KR" sz="1200" dirty="0" err="1"/>
              <a:t>attent</a:t>
            </a:r>
            <a:r>
              <a:rPr lang="en-US" altLang="ko-KR" sz="1200" dirty="0"/>
              <a:t>*v</a:t>
            </a:r>
          </a:p>
          <a:p>
            <a:pPr algn="ctr"/>
            <a:r>
              <a:rPr lang="en-US" altLang="ko-KR" sz="1200" dirty="0"/>
              <a:t>(8,256,96)</a:t>
            </a:r>
            <a:endParaRPr lang="ko-KR" altLang="en-US" sz="1200" dirty="0"/>
          </a:p>
        </p:txBody>
      </p:sp>
      <p:grpSp>
        <p:nvGrpSpPr>
          <p:cNvPr id="894" name="그룹 893">
            <a:extLst>
              <a:ext uri="{FF2B5EF4-FFF2-40B4-BE49-F238E27FC236}">
                <a16:creationId xmlns:a16="http://schemas.microsoft.com/office/drawing/2014/main" id="{5E9BC1A9-1570-7181-E1B0-FDFD14FB84F3}"/>
              </a:ext>
            </a:extLst>
          </p:cNvPr>
          <p:cNvGrpSpPr/>
          <p:nvPr/>
        </p:nvGrpSpPr>
        <p:grpSpPr>
          <a:xfrm>
            <a:off x="3070957" y="5231072"/>
            <a:ext cx="2295725" cy="942367"/>
            <a:chOff x="3181150" y="1400783"/>
            <a:chExt cx="3079560" cy="1328633"/>
          </a:xfrm>
        </p:grpSpPr>
        <p:sp>
          <p:nvSpPr>
            <p:cNvPr id="895" name="직사각형 894">
              <a:extLst>
                <a:ext uri="{FF2B5EF4-FFF2-40B4-BE49-F238E27FC236}">
                  <a16:creationId xmlns:a16="http://schemas.microsoft.com/office/drawing/2014/main" id="{7B357EAF-AF9C-5EFF-EF24-2AB1C1124A5D}"/>
                </a:ext>
              </a:extLst>
            </p:cNvPr>
            <p:cNvSpPr/>
            <p:nvPr/>
          </p:nvSpPr>
          <p:spPr>
            <a:xfrm>
              <a:off x="318115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직사각형 895">
              <a:extLst>
                <a:ext uri="{FF2B5EF4-FFF2-40B4-BE49-F238E27FC236}">
                  <a16:creationId xmlns:a16="http://schemas.microsoft.com/office/drawing/2014/main" id="{FCB94A0D-B2BA-AB5A-3BC6-216BE9ADA655}"/>
                </a:ext>
              </a:extLst>
            </p:cNvPr>
            <p:cNvSpPr/>
            <p:nvPr/>
          </p:nvSpPr>
          <p:spPr>
            <a:xfrm>
              <a:off x="334586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직사각형 896">
              <a:extLst>
                <a:ext uri="{FF2B5EF4-FFF2-40B4-BE49-F238E27FC236}">
                  <a16:creationId xmlns:a16="http://schemas.microsoft.com/office/drawing/2014/main" id="{167ED72E-7A3D-0DFC-C82A-270BB4035709}"/>
                </a:ext>
              </a:extLst>
            </p:cNvPr>
            <p:cNvSpPr/>
            <p:nvPr/>
          </p:nvSpPr>
          <p:spPr>
            <a:xfrm>
              <a:off x="351057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직사각형 897">
              <a:extLst>
                <a:ext uri="{FF2B5EF4-FFF2-40B4-BE49-F238E27FC236}">
                  <a16:creationId xmlns:a16="http://schemas.microsoft.com/office/drawing/2014/main" id="{9C829353-9A6E-096D-2CE1-C3DFEB841080}"/>
                </a:ext>
              </a:extLst>
            </p:cNvPr>
            <p:cNvSpPr/>
            <p:nvPr/>
          </p:nvSpPr>
          <p:spPr>
            <a:xfrm>
              <a:off x="367528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직사각형 898">
              <a:extLst>
                <a:ext uri="{FF2B5EF4-FFF2-40B4-BE49-F238E27FC236}">
                  <a16:creationId xmlns:a16="http://schemas.microsoft.com/office/drawing/2014/main" id="{C32902F7-07B1-2FD8-9D71-ADA7A8C50CED}"/>
                </a:ext>
              </a:extLst>
            </p:cNvPr>
            <p:cNvSpPr/>
            <p:nvPr/>
          </p:nvSpPr>
          <p:spPr>
            <a:xfrm>
              <a:off x="383999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직사각형 899">
              <a:extLst>
                <a:ext uri="{FF2B5EF4-FFF2-40B4-BE49-F238E27FC236}">
                  <a16:creationId xmlns:a16="http://schemas.microsoft.com/office/drawing/2014/main" id="{BBF54F59-8825-FEA4-BA3B-B03AD3ED3C1E}"/>
                </a:ext>
              </a:extLst>
            </p:cNvPr>
            <p:cNvSpPr/>
            <p:nvPr/>
          </p:nvSpPr>
          <p:spPr>
            <a:xfrm>
              <a:off x="400470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직사각형 900">
              <a:extLst>
                <a:ext uri="{FF2B5EF4-FFF2-40B4-BE49-F238E27FC236}">
                  <a16:creationId xmlns:a16="http://schemas.microsoft.com/office/drawing/2014/main" id="{BBA84041-9A63-AABC-8D1E-8F0948D93810}"/>
                </a:ext>
              </a:extLst>
            </p:cNvPr>
            <p:cNvSpPr/>
            <p:nvPr/>
          </p:nvSpPr>
          <p:spPr>
            <a:xfrm>
              <a:off x="416941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직사각형 901">
              <a:extLst>
                <a:ext uri="{FF2B5EF4-FFF2-40B4-BE49-F238E27FC236}">
                  <a16:creationId xmlns:a16="http://schemas.microsoft.com/office/drawing/2014/main" id="{8223A59B-0492-B762-1C17-D870012D9E60}"/>
                </a:ext>
              </a:extLst>
            </p:cNvPr>
            <p:cNvSpPr/>
            <p:nvPr/>
          </p:nvSpPr>
          <p:spPr>
            <a:xfrm>
              <a:off x="433412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직사각형 902">
              <a:extLst>
                <a:ext uri="{FF2B5EF4-FFF2-40B4-BE49-F238E27FC236}">
                  <a16:creationId xmlns:a16="http://schemas.microsoft.com/office/drawing/2014/main" id="{92988E36-7762-A52C-2AB4-95B2F09FA97A}"/>
                </a:ext>
              </a:extLst>
            </p:cNvPr>
            <p:cNvSpPr/>
            <p:nvPr/>
          </p:nvSpPr>
          <p:spPr>
            <a:xfrm>
              <a:off x="449883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직사각형 903">
              <a:extLst>
                <a:ext uri="{FF2B5EF4-FFF2-40B4-BE49-F238E27FC236}">
                  <a16:creationId xmlns:a16="http://schemas.microsoft.com/office/drawing/2014/main" id="{70C1409E-39F3-216A-B41D-D124553B761E}"/>
                </a:ext>
              </a:extLst>
            </p:cNvPr>
            <p:cNvSpPr/>
            <p:nvPr/>
          </p:nvSpPr>
          <p:spPr>
            <a:xfrm>
              <a:off x="466354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직사각형 904">
              <a:extLst>
                <a:ext uri="{FF2B5EF4-FFF2-40B4-BE49-F238E27FC236}">
                  <a16:creationId xmlns:a16="http://schemas.microsoft.com/office/drawing/2014/main" id="{752E1988-E220-995D-82C3-BB9468806D6A}"/>
                </a:ext>
              </a:extLst>
            </p:cNvPr>
            <p:cNvSpPr/>
            <p:nvPr/>
          </p:nvSpPr>
          <p:spPr>
            <a:xfrm>
              <a:off x="482825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직사각형 905">
              <a:extLst>
                <a:ext uri="{FF2B5EF4-FFF2-40B4-BE49-F238E27FC236}">
                  <a16:creationId xmlns:a16="http://schemas.microsoft.com/office/drawing/2014/main" id="{0E99DF98-3222-D7DA-2B36-E1010E7517D9}"/>
                </a:ext>
              </a:extLst>
            </p:cNvPr>
            <p:cNvSpPr/>
            <p:nvPr/>
          </p:nvSpPr>
          <p:spPr>
            <a:xfrm>
              <a:off x="499296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직사각형 906">
              <a:extLst>
                <a:ext uri="{FF2B5EF4-FFF2-40B4-BE49-F238E27FC236}">
                  <a16:creationId xmlns:a16="http://schemas.microsoft.com/office/drawing/2014/main" id="{321AAA78-BF96-C8EF-F280-6220C9B3EFF5}"/>
                </a:ext>
              </a:extLst>
            </p:cNvPr>
            <p:cNvSpPr/>
            <p:nvPr/>
          </p:nvSpPr>
          <p:spPr>
            <a:xfrm>
              <a:off x="515767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직사각형 907">
              <a:extLst>
                <a:ext uri="{FF2B5EF4-FFF2-40B4-BE49-F238E27FC236}">
                  <a16:creationId xmlns:a16="http://schemas.microsoft.com/office/drawing/2014/main" id="{75811DF4-EB14-5988-9E02-CBC5BAE7AE94}"/>
                </a:ext>
              </a:extLst>
            </p:cNvPr>
            <p:cNvSpPr/>
            <p:nvPr/>
          </p:nvSpPr>
          <p:spPr>
            <a:xfrm>
              <a:off x="532238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직사각형 908">
              <a:extLst>
                <a:ext uri="{FF2B5EF4-FFF2-40B4-BE49-F238E27FC236}">
                  <a16:creationId xmlns:a16="http://schemas.microsoft.com/office/drawing/2014/main" id="{BEAF47ED-1C23-75EC-C14E-A37C160BA499}"/>
                </a:ext>
              </a:extLst>
            </p:cNvPr>
            <p:cNvSpPr/>
            <p:nvPr/>
          </p:nvSpPr>
          <p:spPr>
            <a:xfrm>
              <a:off x="548709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직사각형 909">
              <a:extLst>
                <a:ext uri="{FF2B5EF4-FFF2-40B4-BE49-F238E27FC236}">
                  <a16:creationId xmlns:a16="http://schemas.microsoft.com/office/drawing/2014/main" id="{B44CEDCC-FF5A-57E7-E65A-4C7E75A57D17}"/>
                </a:ext>
              </a:extLst>
            </p:cNvPr>
            <p:cNvSpPr/>
            <p:nvPr/>
          </p:nvSpPr>
          <p:spPr>
            <a:xfrm>
              <a:off x="5651800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직사각형 910">
              <a:extLst>
                <a:ext uri="{FF2B5EF4-FFF2-40B4-BE49-F238E27FC236}">
                  <a16:creationId xmlns:a16="http://schemas.microsoft.com/office/drawing/2014/main" id="{B4BC17D9-B509-C9C8-ABBD-7D3F1DFDACEF}"/>
                </a:ext>
              </a:extLst>
            </p:cNvPr>
            <p:cNvSpPr/>
            <p:nvPr/>
          </p:nvSpPr>
          <p:spPr>
            <a:xfrm>
              <a:off x="581455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직사각형 911">
              <a:extLst>
                <a:ext uri="{FF2B5EF4-FFF2-40B4-BE49-F238E27FC236}">
                  <a16:creationId xmlns:a16="http://schemas.microsoft.com/office/drawing/2014/main" id="{6FFEE8B9-FCFF-7C93-B7B5-18BBBB9E5586}"/>
                </a:ext>
              </a:extLst>
            </p:cNvPr>
            <p:cNvSpPr/>
            <p:nvPr/>
          </p:nvSpPr>
          <p:spPr>
            <a:xfrm>
              <a:off x="597926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직사각형 912">
              <a:extLst>
                <a:ext uri="{FF2B5EF4-FFF2-40B4-BE49-F238E27FC236}">
                  <a16:creationId xmlns:a16="http://schemas.microsoft.com/office/drawing/2014/main" id="{60FF29E8-FB0E-67E7-7122-A079F9EDF684}"/>
                </a:ext>
              </a:extLst>
            </p:cNvPr>
            <p:cNvSpPr/>
            <p:nvPr/>
          </p:nvSpPr>
          <p:spPr>
            <a:xfrm>
              <a:off x="6143979" y="1400783"/>
              <a:ext cx="116731" cy="11673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14" name="그룹 913">
              <a:extLst>
                <a:ext uri="{FF2B5EF4-FFF2-40B4-BE49-F238E27FC236}">
                  <a16:creationId xmlns:a16="http://schemas.microsoft.com/office/drawing/2014/main" id="{C829B66C-C2CD-C429-902D-D2EA3D08B8B4}"/>
                </a:ext>
              </a:extLst>
            </p:cNvPr>
            <p:cNvGrpSpPr/>
            <p:nvPr/>
          </p:nvGrpSpPr>
          <p:grpSpPr>
            <a:xfrm>
              <a:off x="3181150" y="1572233"/>
              <a:ext cx="3079560" cy="1157183"/>
              <a:chOff x="3181150" y="1572233"/>
              <a:chExt cx="3079560" cy="1157183"/>
            </a:xfrm>
          </p:grpSpPr>
          <p:sp>
            <p:nvSpPr>
              <p:cNvPr id="915" name="직사각형 914">
                <a:extLst>
                  <a:ext uri="{FF2B5EF4-FFF2-40B4-BE49-F238E27FC236}">
                    <a16:creationId xmlns:a16="http://schemas.microsoft.com/office/drawing/2014/main" id="{DA1C6E12-52AB-F2BA-7CEB-06A3F6D93603}"/>
                  </a:ext>
                </a:extLst>
              </p:cNvPr>
              <p:cNvSpPr/>
              <p:nvPr/>
            </p:nvSpPr>
            <p:spPr>
              <a:xfrm>
                <a:off x="318115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6" name="직사각형 915">
                <a:extLst>
                  <a:ext uri="{FF2B5EF4-FFF2-40B4-BE49-F238E27FC236}">
                    <a16:creationId xmlns:a16="http://schemas.microsoft.com/office/drawing/2014/main" id="{92333503-ED77-8DAA-DDFC-7AF37A79CE22}"/>
                  </a:ext>
                </a:extLst>
              </p:cNvPr>
              <p:cNvSpPr/>
              <p:nvPr/>
            </p:nvSpPr>
            <p:spPr>
              <a:xfrm>
                <a:off x="334586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7" name="직사각형 916">
                <a:extLst>
                  <a:ext uri="{FF2B5EF4-FFF2-40B4-BE49-F238E27FC236}">
                    <a16:creationId xmlns:a16="http://schemas.microsoft.com/office/drawing/2014/main" id="{063FA8E3-ADE4-78DC-A15F-392226866B94}"/>
                  </a:ext>
                </a:extLst>
              </p:cNvPr>
              <p:cNvSpPr/>
              <p:nvPr/>
            </p:nvSpPr>
            <p:spPr>
              <a:xfrm>
                <a:off x="351057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8" name="직사각형 917">
                <a:extLst>
                  <a:ext uri="{FF2B5EF4-FFF2-40B4-BE49-F238E27FC236}">
                    <a16:creationId xmlns:a16="http://schemas.microsoft.com/office/drawing/2014/main" id="{3F34FB4F-3756-67CD-9C61-072F937E5582}"/>
                  </a:ext>
                </a:extLst>
              </p:cNvPr>
              <p:cNvSpPr/>
              <p:nvPr/>
            </p:nvSpPr>
            <p:spPr>
              <a:xfrm>
                <a:off x="367528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9" name="직사각형 918">
                <a:extLst>
                  <a:ext uri="{FF2B5EF4-FFF2-40B4-BE49-F238E27FC236}">
                    <a16:creationId xmlns:a16="http://schemas.microsoft.com/office/drawing/2014/main" id="{4654C258-2DA5-728D-F5EA-8D463AE83A17}"/>
                  </a:ext>
                </a:extLst>
              </p:cNvPr>
              <p:cNvSpPr/>
              <p:nvPr/>
            </p:nvSpPr>
            <p:spPr>
              <a:xfrm>
                <a:off x="383999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0" name="직사각형 919">
                <a:extLst>
                  <a:ext uri="{FF2B5EF4-FFF2-40B4-BE49-F238E27FC236}">
                    <a16:creationId xmlns:a16="http://schemas.microsoft.com/office/drawing/2014/main" id="{66619748-BA63-7B90-9209-88B134B62D64}"/>
                  </a:ext>
                </a:extLst>
              </p:cNvPr>
              <p:cNvSpPr/>
              <p:nvPr/>
            </p:nvSpPr>
            <p:spPr>
              <a:xfrm>
                <a:off x="400470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1" name="직사각형 920">
                <a:extLst>
                  <a:ext uri="{FF2B5EF4-FFF2-40B4-BE49-F238E27FC236}">
                    <a16:creationId xmlns:a16="http://schemas.microsoft.com/office/drawing/2014/main" id="{9B5997D8-463B-7CB4-1EC7-4C1046C5E92B}"/>
                  </a:ext>
                </a:extLst>
              </p:cNvPr>
              <p:cNvSpPr/>
              <p:nvPr/>
            </p:nvSpPr>
            <p:spPr>
              <a:xfrm>
                <a:off x="416941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2" name="직사각형 921">
                <a:extLst>
                  <a:ext uri="{FF2B5EF4-FFF2-40B4-BE49-F238E27FC236}">
                    <a16:creationId xmlns:a16="http://schemas.microsoft.com/office/drawing/2014/main" id="{E40F536D-F541-806A-6CD9-B2034B746F4E}"/>
                  </a:ext>
                </a:extLst>
              </p:cNvPr>
              <p:cNvSpPr/>
              <p:nvPr/>
            </p:nvSpPr>
            <p:spPr>
              <a:xfrm>
                <a:off x="433412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3" name="직사각형 922">
                <a:extLst>
                  <a:ext uri="{FF2B5EF4-FFF2-40B4-BE49-F238E27FC236}">
                    <a16:creationId xmlns:a16="http://schemas.microsoft.com/office/drawing/2014/main" id="{B4D8CF37-B3F7-561F-829A-E211849FF562}"/>
                  </a:ext>
                </a:extLst>
              </p:cNvPr>
              <p:cNvSpPr/>
              <p:nvPr/>
            </p:nvSpPr>
            <p:spPr>
              <a:xfrm>
                <a:off x="449883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4" name="직사각형 923">
                <a:extLst>
                  <a:ext uri="{FF2B5EF4-FFF2-40B4-BE49-F238E27FC236}">
                    <a16:creationId xmlns:a16="http://schemas.microsoft.com/office/drawing/2014/main" id="{87FB6DF2-010E-C1E5-007C-A0B7613B28A4}"/>
                  </a:ext>
                </a:extLst>
              </p:cNvPr>
              <p:cNvSpPr/>
              <p:nvPr/>
            </p:nvSpPr>
            <p:spPr>
              <a:xfrm>
                <a:off x="466354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5" name="직사각형 924">
                <a:extLst>
                  <a:ext uri="{FF2B5EF4-FFF2-40B4-BE49-F238E27FC236}">
                    <a16:creationId xmlns:a16="http://schemas.microsoft.com/office/drawing/2014/main" id="{01610ADF-614C-BAE4-602D-6701C9E12846}"/>
                  </a:ext>
                </a:extLst>
              </p:cNvPr>
              <p:cNvSpPr/>
              <p:nvPr/>
            </p:nvSpPr>
            <p:spPr>
              <a:xfrm>
                <a:off x="482825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6" name="직사각형 925">
                <a:extLst>
                  <a:ext uri="{FF2B5EF4-FFF2-40B4-BE49-F238E27FC236}">
                    <a16:creationId xmlns:a16="http://schemas.microsoft.com/office/drawing/2014/main" id="{0231564E-37FA-52A4-054D-C9D10FCF0445}"/>
                  </a:ext>
                </a:extLst>
              </p:cNvPr>
              <p:cNvSpPr/>
              <p:nvPr/>
            </p:nvSpPr>
            <p:spPr>
              <a:xfrm>
                <a:off x="499296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7" name="직사각형 926">
                <a:extLst>
                  <a:ext uri="{FF2B5EF4-FFF2-40B4-BE49-F238E27FC236}">
                    <a16:creationId xmlns:a16="http://schemas.microsoft.com/office/drawing/2014/main" id="{4AE3FBDE-94CE-A190-BEB1-88FED0A5E325}"/>
                  </a:ext>
                </a:extLst>
              </p:cNvPr>
              <p:cNvSpPr/>
              <p:nvPr/>
            </p:nvSpPr>
            <p:spPr>
              <a:xfrm>
                <a:off x="515767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8" name="직사각형 927">
                <a:extLst>
                  <a:ext uri="{FF2B5EF4-FFF2-40B4-BE49-F238E27FC236}">
                    <a16:creationId xmlns:a16="http://schemas.microsoft.com/office/drawing/2014/main" id="{F6070208-27AA-5E3D-67F3-D1B9695DCC73}"/>
                  </a:ext>
                </a:extLst>
              </p:cNvPr>
              <p:cNvSpPr/>
              <p:nvPr/>
            </p:nvSpPr>
            <p:spPr>
              <a:xfrm>
                <a:off x="532238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9" name="직사각형 928">
                <a:extLst>
                  <a:ext uri="{FF2B5EF4-FFF2-40B4-BE49-F238E27FC236}">
                    <a16:creationId xmlns:a16="http://schemas.microsoft.com/office/drawing/2014/main" id="{16AB8B8B-95D5-1B4A-051F-99EA367E35DA}"/>
                  </a:ext>
                </a:extLst>
              </p:cNvPr>
              <p:cNvSpPr/>
              <p:nvPr/>
            </p:nvSpPr>
            <p:spPr>
              <a:xfrm>
                <a:off x="548709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0" name="직사각형 929">
                <a:extLst>
                  <a:ext uri="{FF2B5EF4-FFF2-40B4-BE49-F238E27FC236}">
                    <a16:creationId xmlns:a16="http://schemas.microsoft.com/office/drawing/2014/main" id="{34FC31FB-20C5-B5D7-0915-B3DC4644FD33}"/>
                  </a:ext>
                </a:extLst>
              </p:cNvPr>
              <p:cNvSpPr/>
              <p:nvPr/>
            </p:nvSpPr>
            <p:spPr>
              <a:xfrm>
                <a:off x="5651800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1" name="직사각형 930">
                <a:extLst>
                  <a:ext uri="{FF2B5EF4-FFF2-40B4-BE49-F238E27FC236}">
                    <a16:creationId xmlns:a16="http://schemas.microsoft.com/office/drawing/2014/main" id="{BFE41028-0BE6-D267-EBCD-3BBA9DA3200F}"/>
                  </a:ext>
                </a:extLst>
              </p:cNvPr>
              <p:cNvSpPr/>
              <p:nvPr/>
            </p:nvSpPr>
            <p:spPr>
              <a:xfrm>
                <a:off x="581455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2" name="직사각형 931">
                <a:extLst>
                  <a:ext uri="{FF2B5EF4-FFF2-40B4-BE49-F238E27FC236}">
                    <a16:creationId xmlns:a16="http://schemas.microsoft.com/office/drawing/2014/main" id="{052105CC-279F-55B0-402A-97801F6A5C16}"/>
                  </a:ext>
                </a:extLst>
              </p:cNvPr>
              <p:cNvSpPr/>
              <p:nvPr/>
            </p:nvSpPr>
            <p:spPr>
              <a:xfrm>
                <a:off x="597926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3" name="직사각형 932">
                <a:extLst>
                  <a:ext uri="{FF2B5EF4-FFF2-40B4-BE49-F238E27FC236}">
                    <a16:creationId xmlns:a16="http://schemas.microsoft.com/office/drawing/2014/main" id="{5EF37D6D-82AC-521F-616D-E4750926B773}"/>
                  </a:ext>
                </a:extLst>
              </p:cNvPr>
              <p:cNvSpPr/>
              <p:nvPr/>
            </p:nvSpPr>
            <p:spPr>
              <a:xfrm>
                <a:off x="6143979" y="1572233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4" name="직사각형 933">
                <a:extLst>
                  <a:ext uri="{FF2B5EF4-FFF2-40B4-BE49-F238E27FC236}">
                    <a16:creationId xmlns:a16="http://schemas.microsoft.com/office/drawing/2014/main" id="{1ECF7046-0A60-CB0C-E168-F9EF2DAA4740}"/>
                  </a:ext>
                </a:extLst>
              </p:cNvPr>
              <p:cNvSpPr/>
              <p:nvPr/>
            </p:nvSpPr>
            <p:spPr>
              <a:xfrm>
                <a:off x="318115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5" name="직사각형 934">
                <a:extLst>
                  <a:ext uri="{FF2B5EF4-FFF2-40B4-BE49-F238E27FC236}">
                    <a16:creationId xmlns:a16="http://schemas.microsoft.com/office/drawing/2014/main" id="{CAC7E8C1-B9FF-1F1C-E3FC-4FB4BEC97B61}"/>
                  </a:ext>
                </a:extLst>
              </p:cNvPr>
              <p:cNvSpPr/>
              <p:nvPr/>
            </p:nvSpPr>
            <p:spPr>
              <a:xfrm>
                <a:off x="334586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6" name="직사각형 935">
                <a:extLst>
                  <a:ext uri="{FF2B5EF4-FFF2-40B4-BE49-F238E27FC236}">
                    <a16:creationId xmlns:a16="http://schemas.microsoft.com/office/drawing/2014/main" id="{A190F712-E7B4-3B6A-5326-64E20DA9C918}"/>
                  </a:ext>
                </a:extLst>
              </p:cNvPr>
              <p:cNvSpPr/>
              <p:nvPr/>
            </p:nvSpPr>
            <p:spPr>
              <a:xfrm>
                <a:off x="351057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7" name="직사각형 936">
                <a:extLst>
                  <a:ext uri="{FF2B5EF4-FFF2-40B4-BE49-F238E27FC236}">
                    <a16:creationId xmlns:a16="http://schemas.microsoft.com/office/drawing/2014/main" id="{B9E94416-5E4D-9CB8-44CF-F44D17267C62}"/>
                  </a:ext>
                </a:extLst>
              </p:cNvPr>
              <p:cNvSpPr/>
              <p:nvPr/>
            </p:nvSpPr>
            <p:spPr>
              <a:xfrm>
                <a:off x="367528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8" name="직사각형 937">
                <a:extLst>
                  <a:ext uri="{FF2B5EF4-FFF2-40B4-BE49-F238E27FC236}">
                    <a16:creationId xmlns:a16="http://schemas.microsoft.com/office/drawing/2014/main" id="{6F13FC60-0B2F-8F9D-9166-663B07D8E9CA}"/>
                  </a:ext>
                </a:extLst>
              </p:cNvPr>
              <p:cNvSpPr/>
              <p:nvPr/>
            </p:nvSpPr>
            <p:spPr>
              <a:xfrm>
                <a:off x="383999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9" name="직사각형 938">
                <a:extLst>
                  <a:ext uri="{FF2B5EF4-FFF2-40B4-BE49-F238E27FC236}">
                    <a16:creationId xmlns:a16="http://schemas.microsoft.com/office/drawing/2014/main" id="{5622C466-6758-8638-31BF-7A7C8BBEE347}"/>
                  </a:ext>
                </a:extLst>
              </p:cNvPr>
              <p:cNvSpPr/>
              <p:nvPr/>
            </p:nvSpPr>
            <p:spPr>
              <a:xfrm>
                <a:off x="400470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0" name="직사각형 939">
                <a:extLst>
                  <a:ext uri="{FF2B5EF4-FFF2-40B4-BE49-F238E27FC236}">
                    <a16:creationId xmlns:a16="http://schemas.microsoft.com/office/drawing/2014/main" id="{0EAC03B0-645A-CD69-6679-A29E9AF76462}"/>
                  </a:ext>
                </a:extLst>
              </p:cNvPr>
              <p:cNvSpPr/>
              <p:nvPr/>
            </p:nvSpPr>
            <p:spPr>
              <a:xfrm>
                <a:off x="416941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1" name="직사각형 940">
                <a:extLst>
                  <a:ext uri="{FF2B5EF4-FFF2-40B4-BE49-F238E27FC236}">
                    <a16:creationId xmlns:a16="http://schemas.microsoft.com/office/drawing/2014/main" id="{3B26734D-6CD0-352F-993E-FAF3F2A0318B}"/>
                  </a:ext>
                </a:extLst>
              </p:cNvPr>
              <p:cNvSpPr/>
              <p:nvPr/>
            </p:nvSpPr>
            <p:spPr>
              <a:xfrm>
                <a:off x="433412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2" name="직사각형 941">
                <a:extLst>
                  <a:ext uri="{FF2B5EF4-FFF2-40B4-BE49-F238E27FC236}">
                    <a16:creationId xmlns:a16="http://schemas.microsoft.com/office/drawing/2014/main" id="{6E644EFD-0A52-3846-ABAE-3D7E12AF5CCC}"/>
                  </a:ext>
                </a:extLst>
              </p:cNvPr>
              <p:cNvSpPr/>
              <p:nvPr/>
            </p:nvSpPr>
            <p:spPr>
              <a:xfrm>
                <a:off x="449883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3" name="직사각형 942">
                <a:extLst>
                  <a:ext uri="{FF2B5EF4-FFF2-40B4-BE49-F238E27FC236}">
                    <a16:creationId xmlns:a16="http://schemas.microsoft.com/office/drawing/2014/main" id="{20AB5E6D-70D4-8AEF-78CE-88003865912B}"/>
                  </a:ext>
                </a:extLst>
              </p:cNvPr>
              <p:cNvSpPr/>
              <p:nvPr/>
            </p:nvSpPr>
            <p:spPr>
              <a:xfrm>
                <a:off x="466354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4" name="직사각형 943">
                <a:extLst>
                  <a:ext uri="{FF2B5EF4-FFF2-40B4-BE49-F238E27FC236}">
                    <a16:creationId xmlns:a16="http://schemas.microsoft.com/office/drawing/2014/main" id="{38572C2D-9209-45A4-0C92-B102C7D276C5}"/>
                  </a:ext>
                </a:extLst>
              </p:cNvPr>
              <p:cNvSpPr/>
              <p:nvPr/>
            </p:nvSpPr>
            <p:spPr>
              <a:xfrm>
                <a:off x="482825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5" name="직사각형 944">
                <a:extLst>
                  <a:ext uri="{FF2B5EF4-FFF2-40B4-BE49-F238E27FC236}">
                    <a16:creationId xmlns:a16="http://schemas.microsoft.com/office/drawing/2014/main" id="{2BF630BF-E7E9-7E5E-F5C6-006F4784C8EF}"/>
                  </a:ext>
                </a:extLst>
              </p:cNvPr>
              <p:cNvSpPr/>
              <p:nvPr/>
            </p:nvSpPr>
            <p:spPr>
              <a:xfrm>
                <a:off x="499296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6" name="직사각형 945">
                <a:extLst>
                  <a:ext uri="{FF2B5EF4-FFF2-40B4-BE49-F238E27FC236}">
                    <a16:creationId xmlns:a16="http://schemas.microsoft.com/office/drawing/2014/main" id="{AFBE23DF-B3B5-EB46-19E4-5E2F2FDA3D18}"/>
                  </a:ext>
                </a:extLst>
              </p:cNvPr>
              <p:cNvSpPr/>
              <p:nvPr/>
            </p:nvSpPr>
            <p:spPr>
              <a:xfrm>
                <a:off x="515767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7" name="직사각형 946">
                <a:extLst>
                  <a:ext uri="{FF2B5EF4-FFF2-40B4-BE49-F238E27FC236}">
                    <a16:creationId xmlns:a16="http://schemas.microsoft.com/office/drawing/2014/main" id="{5D57ADE9-68C8-3559-5E75-918BAFD2220E}"/>
                  </a:ext>
                </a:extLst>
              </p:cNvPr>
              <p:cNvSpPr/>
              <p:nvPr/>
            </p:nvSpPr>
            <p:spPr>
              <a:xfrm>
                <a:off x="532238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8" name="직사각형 947">
                <a:extLst>
                  <a:ext uri="{FF2B5EF4-FFF2-40B4-BE49-F238E27FC236}">
                    <a16:creationId xmlns:a16="http://schemas.microsoft.com/office/drawing/2014/main" id="{6603A35B-069E-E0B6-A1E0-B998B673228F}"/>
                  </a:ext>
                </a:extLst>
              </p:cNvPr>
              <p:cNvSpPr/>
              <p:nvPr/>
            </p:nvSpPr>
            <p:spPr>
              <a:xfrm>
                <a:off x="548709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9" name="직사각형 948">
                <a:extLst>
                  <a:ext uri="{FF2B5EF4-FFF2-40B4-BE49-F238E27FC236}">
                    <a16:creationId xmlns:a16="http://schemas.microsoft.com/office/drawing/2014/main" id="{FD4984FA-0118-CD5A-BD6A-EC754C97F3A1}"/>
                  </a:ext>
                </a:extLst>
              </p:cNvPr>
              <p:cNvSpPr/>
              <p:nvPr/>
            </p:nvSpPr>
            <p:spPr>
              <a:xfrm>
                <a:off x="5651800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0" name="직사각형 949">
                <a:extLst>
                  <a:ext uri="{FF2B5EF4-FFF2-40B4-BE49-F238E27FC236}">
                    <a16:creationId xmlns:a16="http://schemas.microsoft.com/office/drawing/2014/main" id="{F7D0FF9B-611A-E689-3ACD-1663F20D48EF}"/>
                  </a:ext>
                </a:extLst>
              </p:cNvPr>
              <p:cNvSpPr/>
              <p:nvPr/>
            </p:nvSpPr>
            <p:spPr>
              <a:xfrm>
                <a:off x="581455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1" name="직사각형 950">
                <a:extLst>
                  <a:ext uri="{FF2B5EF4-FFF2-40B4-BE49-F238E27FC236}">
                    <a16:creationId xmlns:a16="http://schemas.microsoft.com/office/drawing/2014/main" id="{0639904F-4B5D-A419-31FD-A75C68C8DE40}"/>
                  </a:ext>
                </a:extLst>
              </p:cNvPr>
              <p:cNvSpPr/>
              <p:nvPr/>
            </p:nvSpPr>
            <p:spPr>
              <a:xfrm>
                <a:off x="597926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2" name="직사각형 951">
                <a:extLst>
                  <a:ext uri="{FF2B5EF4-FFF2-40B4-BE49-F238E27FC236}">
                    <a16:creationId xmlns:a16="http://schemas.microsoft.com/office/drawing/2014/main" id="{C66A0969-59ED-52C6-8C2F-1C4BF33A7383}"/>
                  </a:ext>
                </a:extLst>
              </p:cNvPr>
              <p:cNvSpPr/>
              <p:nvPr/>
            </p:nvSpPr>
            <p:spPr>
              <a:xfrm>
                <a:off x="6143979" y="175449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3" name="직사각형 952">
                <a:extLst>
                  <a:ext uri="{FF2B5EF4-FFF2-40B4-BE49-F238E27FC236}">
                    <a16:creationId xmlns:a16="http://schemas.microsoft.com/office/drawing/2014/main" id="{1F27F10B-1717-2FCF-C719-009AB1267E04}"/>
                  </a:ext>
                </a:extLst>
              </p:cNvPr>
              <p:cNvSpPr/>
              <p:nvPr/>
            </p:nvSpPr>
            <p:spPr>
              <a:xfrm>
                <a:off x="318115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4" name="직사각형 953">
                <a:extLst>
                  <a:ext uri="{FF2B5EF4-FFF2-40B4-BE49-F238E27FC236}">
                    <a16:creationId xmlns:a16="http://schemas.microsoft.com/office/drawing/2014/main" id="{E8DC782D-8486-3309-9D5F-983B774A8C18}"/>
                  </a:ext>
                </a:extLst>
              </p:cNvPr>
              <p:cNvSpPr/>
              <p:nvPr/>
            </p:nvSpPr>
            <p:spPr>
              <a:xfrm>
                <a:off x="334586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5" name="직사각형 954">
                <a:extLst>
                  <a:ext uri="{FF2B5EF4-FFF2-40B4-BE49-F238E27FC236}">
                    <a16:creationId xmlns:a16="http://schemas.microsoft.com/office/drawing/2014/main" id="{13AD6771-6E94-AE94-AB0C-19FD8CBD3BD0}"/>
                  </a:ext>
                </a:extLst>
              </p:cNvPr>
              <p:cNvSpPr/>
              <p:nvPr/>
            </p:nvSpPr>
            <p:spPr>
              <a:xfrm>
                <a:off x="351057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6" name="직사각형 955">
                <a:extLst>
                  <a:ext uri="{FF2B5EF4-FFF2-40B4-BE49-F238E27FC236}">
                    <a16:creationId xmlns:a16="http://schemas.microsoft.com/office/drawing/2014/main" id="{F2FED26D-821B-8EC2-4077-2E5D88ABD327}"/>
                  </a:ext>
                </a:extLst>
              </p:cNvPr>
              <p:cNvSpPr/>
              <p:nvPr/>
            </p:nvSpPr>
            <p:spPr>
              <a:xfrm>
                <a:off x="367528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7" name="직사각형 956">
                <a:extLst>
                  <a:ext uri="{FF2B5EF4-FFF2-40B4-BE49-F238E27FC236}">
                    <a16:creationId xmlns:a16="http://schemas.microsoft.com/office/drawing/2014/main" id="{AD211FFB-DD2B-F862-2A28-3ACCB70BA7B7}"/>
                  </a:ext>
                </a:extLst>
              </p:cNvPr>
              <p:cNvSpPr/>
              <p:nvPr/>
            </p:nvSpPr>
            <p:spPr>
              <a:xfrm>
                <a:off x="383999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8" name="직사각형 957">
                <a:extLst>
                  <a:ext uri="{FF2B5EF4-FFF2-40B4-BE49-F238E27FC236}">
                    <a16:creationId xmlns:a16="http://schemas.microsoft.com/office/drawing/2014/main" id="{5C1E39BA-31E6-1843-6425-1D5635904240}"/>
                  </a:ext>
                </a:extLst>
              </p:cNvPr>
              <p:cNvSpPr/>
              <p:nvPr/>
            </p:nvSpPr>
            <p:spPr>
              <a:xfrm>
                <a:off x="400470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9" name="직사각형 958">
                <a:extLst>
                  <a:ext uri="{FF2B5EF4-FFF2-40B4-BE49-F238E27FC236}">
                    <a16:creationId xmlns:a16="http://schemas.microsoft.com/office/drawing/2014/main" id="{B4027A96-32EB-F50A-BDDF-1E2750DAC72F}"/>
                  </a:ext>
                </a:extLst>
              </p:cNvPr>
              <p:cNvSpPr/>
              <p:nvPr/>
            </p:nvSpPr>
            <p:spPr>
              <a:xfrm>
                <a:off x="416941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0" name="직사각형 959">
                <a:extLst>
                  <a:ext uri="{FF2B5EF4-FFF2-40B4-BE49-F238E27FC236}">
                    <a16:creationId xmlns:a16="http://schemas.microsoft.com/office/drawing/2014/main" id="{D423D434-D24B-1213-973F-1EEFBCC6F03E}"/>
                  </a:ext>
                </a:extLst>
              </p:cNvPr>
              <p:cNvSpPr/>
              <p:nvPr/>
            </p:nvSpPr>
            <p:spPr>
              <a:xfrm>
                <a:off x="433412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1" name="직사각형 960">
                <a:extLst>
                  <a:ext uri="{FF2B5EF4-FFF2-40B4-BE49-F238E27FC236}">
                    <a16:creationId xmlns:a16="http://schemas.microsoft.com/office/drawing/2014/main" id="{9D72B83D-7955-1C0B-EA37-0314853949F4}"/>
                  </a:ext>
                </a:extLst>
              </p:cNvPr>
              <p:cNvSpPr/>
              <p:nvPr/>
            </p:nvSpPr>
            <p:spPr>
              <a:xfrm>
                <a:off x="449883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2" name="직사각형 961">
                <a:extLst>
                  <a:ext uri="{FF2B5EF4-FFF2-40B4-BE49-F238E27FC236}">
                    <a16:creationId xmlns:a16="http://schemas.microsoft.com/office/drawing/2014/main" id="{01736978-4568-138F-079C-1AFF0C7A9628}"/>
                  </a:ext>
                </a:extLst>
              </p:cNvPr>
              <p:cNvSpPr/>
              <p:nvPr/>
            </p:nvSpPr>
            <p:spPr>
              <a:xfrm>
                <a:off x="466354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3" name="직사각형 962">
                <a:extLst>
                  <a:ext uri="{FF2B5EF4-FFF2-40B4-BE49-F238E27FC236}">
                    <a16:creationId xmlns:a16="http://schemas.microsoft.com/office/drawing/2014/main" id="{2CBA4F2A-2B51-35F7-D2DA-6BCAB1280711}"/>
                  </a:ext>
                </a:extLst>
              </p:cNvPr>
              <p:cNvSpPr/>
              <p:nvPr/>
            </p:nvSpPr>
            <p:spPr>
              <a:xfrm>
                <a:off x="482825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4" name="직사각형 963">
                <a:extLst>
                  <a:ext uri="{FF2B5EF4-FFF2-40B4-BE49-F238E27FC236}">
                    <a16:creationId xmlns:a16="http://schemas.microsoft.com/office/drawing/2014/main" id="{E211EC33-C42A-E0BC-087B-E5415185A772}"/>
                  </a:ext>
                </a:extLst>
              </p:cNvPr>
              <p:cNvSpPr/>
              <p:nvPr/>
            </p:nvSpPr>
            <p:spPr>
              <a:xfrm>
                <a:off x="499296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5" name="직사각형 964">
                <a:extLst>
                  <a:ext uri="{FF2B5EF4-FFF2-40B4-BE49-F238E27FC236}">
                    <a16:creationId xmlns:a16="http://schemas.microsoft.com/office/drawing/2014/main" id="{F65EAD0B-4529-D0AD-FB66-9874E669D54E}"/>
                  </a:ext>
                </a:extLst>
              </p:cNvPr>
              <p:cNvSpPr/>
              <p:nvPr/>
            </p:nvSpPr>
            <p:spPr>
              <a:xfrm>
                <a:off x="515767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6" name="직사각형 965">
                <a:extLst>
                  <a:ext uri="{FF2B5EF4-FFF2-40B4-BE49-F238E27FC236}">
                    <a16:creationId xmlns:a16="http://schemas.microsoft.com/office/drawing/2014/main" id="{824E2B63-81DE-5EB9-8741-E082A36DD32F}"/>
                  </a:ext>
                </a:extLst>
              </p:cNvPr>
              <p:cNvSpPr/>
              <p:nvPr/>
            </p:nvSpPr>
            <p:spPr>
              <a:xfrm>
                <a:off x="532238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7" name="직사각형 966">
                <a:extLst>
                  <a:ext uri="{FF2B5EF4-FFF2-40B4-BE49-F238E27FC236}">
                    <a16:creationId xmlns:a16="http://schemas.microsoft.com/office/drawing/2014/main" id="{83657F27-073C-4678-F52E-68FA57A621DE}"/>
                  </a:ext>
                </a:extLst>
              </p:cNvPr>
              <p:cNvSpPr/>
              <p:nvPr/>
            </p:nvSpPr>
            <p:spPr>
              <a:xfrm>
                <a:off x="548709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8" name="직사각형 967">
                <a:extLst>
                  <a:ext uri="{FF2B5EF4-FFF2-40B4-BE49-F238E27FC236}">
                    <a16:creationId xmlns:a16="http://schemas.microsoft.com/office/drawing/2014/main" id="{2A6C60B3-418C-749B-7440-8823F8645F0D}"/>
                  </a:ext>
                </a:extLst>
              </p:cNvPr>
              <p:cNvSpPr/>
              <p:nvPr/>
            </p:nvSpPr>
            <p:spPr>
              <a:xfrm>
                <a:off x="5651800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9" name="직사각형 968">
                <a:extLst>
                  <a:ext uri="{FF2B5EF4-FFF2-40B4-BE49-F238E27FC236}">
                    <a16:creationId xmlns:a16="http://schemas.microsoft.com/office/drawing/2014/main" id="{A0603C1C-7EED-8990-4DDB-DA2B50EA1235}"/>
                  </a:ext>
                </a:extLst>
              </p:cNvPr>
              <p:cNvSpPr/>
              <p:nvPr/>
            </p:nvSpPr>
            <p:spPr>
              <a:xfrm>
                <a:off x="581455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0" name="직사각형 969">
                <a:extLst>
                  <a:ext uri="{FF2B5EF4-FFF2-40B4-BE49-F238E27FC236}">
                    <a16:creationId xmlns:a16="http://schemas.microsoft.com/office/drawing/2014/main" id="{9110805A-237D-6B73-7CC0-C54750DF97B5}"/>
                  </a:ext>
                </a:extLst>
              </p:cNvPr>
              <p:cNvSpPr/>
              <p:nvPr/>
            </p:nvSpPr>
            <p:spPr>
              <a:xfrm>
                <a:off x="597926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1" name="직사각형 970">
                <a:extLst>
                  <a:ext uri="{FF2B5EF4-FFF2-40B4-BE49-F238E27FC236}">
                    <a16:creationId xmlns:a16="http://schemas.microsoft.com/office/drawing/2014/main" id="{1CB9DDAD-2334-99F3-60A1-A9271F9FE329}"/>
                  </a:ext>
                </a:extLst>
              </p:cNvPr>
              <p:cNvSpPr/>
              <p:nvPr/>
            </p:nvSpPr>
            <p:spPr>
              <a:xfrm>
                <a:off x="6143979" y="1925942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2" name="직사각형 971">
                <a:extLst>
                  <a:ext uri="{FF2B5EF4-FFF2-40B4-BE49-F238E27FC236}">
                    <a16:creationId xmlns:a16="http://schemas.microsoft.com/office/drawing/2014/main" id="{1DF469CE-C31F-0E2A-6A32-CB74CC87132C}"/>
                  </a:ext>
                </a:extLst>
              </p:cNvPr>
              <p:cNvSpPr/>
              <p:nvPr/>
            </p:nvSpPr>
            <p:spPr>
              <a:xfrm>
                <a:off x="318115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3" name="직사각형 972">
                <a:extLst>
                  <a:ext uri="{FF2B5EF4-FFF2-40B4-BE49-F238E27FC236}">
                    <a16:creationId xmlns:a16="http://schemas.microsoft.com/office/drawing/2014/main" id="{4E9F4CE6-BD20-BCF4-94ED-1B760FCB16E9}"/>
                  </a:ext>
                </a:extLst>
              </p:cNvPr>
              <p:cNvSpPr/>
              <p:nvPr/>
            </p:nvSpPr>
            <p:spPr>
              <a:xfrm>
                <a:off x="334586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4" name="직사각형 973">
                <a:extLst>
                  <a:ext uri="{FF2B5EF4-FFF2-40B4-BE49-F238E27FC236}">
                    <a16:creationId xmlns:a16="http://schemas.microsoft.com/office/drawing/2014/main" id="{0E403E9B-3566-F005-398C-3559FC805828}"/>
                  </a:ext>
                </a:extLst>
              </p:cNvPr>
              <p:cNvSpPr/>
              <p:nvPr/>
            </p:nvSpPr>
            <p:spPr>
              <a:xfrm>
                <a:off x="351057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5" name="직사각형 974">
                <a:extLst>
                  <a:ext uri="{FF2B5EF4-FFF2-40B4-BE49-F238E27FC236}">
                    <a16:creationId xmlns:a16="http://schemas.microsoft.com/office/drawing/2014/main" id="{83A8E5A1-0917-63D9-AA00-59A910450DDF}"/>
                  </a:ext>
                </a:extLst>
              </p:cNvPr>
              <p:cNvSpPr/>
              <p:nvPr/>
            </p:nvSpPr>
            <p:spPr>
              <a:xfrm>
                <a:off x="367528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6" name="직사각형 975">
                <a:extLst>
                  <a:ext uri="{FF2B5EF4-FFF2-40B4-BE49-F238E27FC236}">
                    <a16:creationId xmlns:a16="http://schemas.microsoft.com/office/drawing/2014/main" id="{D672EA32-A4EA-D654-432F-F63B118CF393}"/>
                  </a:ext>
                </a:extLst>
              </p:cNvPr>
              <p:cNvSpPr/>
              <p:nvPr/>
            </p:nvSpPr>
            <p:spPr>
              <a:xfrm>
                <a:off x="383999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7" name="직사각형 976">
                <a:extLst>
                  <a:ext uri="{FF2B5EF4-FFF2-40B4-BE49-F238E27FC236}">
                    <a16:creationId xmlns:a16="http://schemas.microsoft.com/office/drawing/2014/main" id="{B2413475-B4C3-C3E8-869C-AA7898AB5917}"/>
                  </a:ext>
                </a:extLst>
              </p:cNvPr>
              <p:cNvSpPr/>
              <p:nvPr/>
            </p:nvSpPr>
            <p:spPr>
              <a:xfrm>
                <a:off x="400470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8" name="직사각형 977">
                <a:extLst>
                  <a:ext uri="{FF2B5EF4-FFF2-40B4-BE49-F238E27FC236}">
                    <a16:creationId xmlns:a16="http://schemas.microsoft.com/office/drawing/2014/main" id="{BBBC919A-4033-65D4-9E87-47F22878C189}"/>
                  </a:ext>
                </a:extLst>
              </p:cNvPr>
              <p:cNvSpPr/>
              <p:nvPr/>
            </p:nvSpPr>
            <p:spPr>
              <a:xfrm>
                <a:off x="416941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9" name="직사각형 978">
                <a:extLst>
                  <a:ext uri="{FF2B5EF4-FFF2-40B4-BE49-F238E27FC236}">
                    <a16:creationId xmlns:a16="http://schemas.microsoft.com/office/drawing/2014/main" id="{F8509289-1E89-B7B4-BC12-6A68E66B36CC}"/>
                  </a:ext>
                </a:extLst>
              </p:cNvPr>
              <p:cNvSpPr/>
              <p:nvPr/>
            </p:nvSpPr>
            <p:spPr>
              <a:xfrm>
                <a:off x="433412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0" name="직사각형 979">
                <a:extLst>
                  <a:ext uri="{FF2B5EF4-FFF2-40B4-BE49-F238E27FC236}">
                    <a16:creationId xmlns:a16="http://schemas.microsoft.com/office/drawing/2014/main" id="{44B0117E-F32C-45D0-2629-BCA8430E90F8}"/>
                  </a:ext>
                </a:extLst>
              </p:cNvPr>
              <p:cNvSpPr/>
              <p:nvPr/>
            </p:nvSpPr>
            <p:spPr>
              <a:xfrm>
                <a:off x="449883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1" name="직사각형 980">
                <a:extLst>
                  <a:ext uri="{FF2B5EF4-FFF2-40B4-BE49-F238E27FC236}">
                    <a16:creationId xmlns:a16="http://schemas.microsoft.com/office/drawing/2014/main" id="{E5E1E670-76AC-C291-8307-627B432B44C6}"/>
                  </a:ext>
                </a:extLst>
              </p:cNvPr>
              <p:cNvSpPr/>
              <p:nvPr/>
            </p:nvSpPr>
            <p:spPr>
              <a:xfrm>
                <a:off x="466354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2" name="직사각형 981">
                <a:extLst>
                  <a:ext uri="{FF2B5EF4-FFF2-40B4-BE49-F238E27FC236}">
                    <a16:creationId xmlns:a16="http://schemas.microsoft.com/office/drawing/2014/main" id="{A006B016-BDF5-6409-1717-989704E706BC}"/>
                  </a:ext>
                </a:extLst>
              </p:cNvPr>
              <p:cNvSpPr/>
              <p:nvPr/>
            </p:nvSpPr>
            <p:spPr>
              <a:xfrm>
                <a:off x="482825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3" name="직사각형 982">
                <a:extLst>
                  <a:ext uri="{FF2B5EF4-FFF2-40B4-BE49-F238E27FC236}">
                    <a16:creationId xmlns:a16="http://schemas.microsoft.com/office/drawing/2014/main" id="{9FCFBB7B-EBB0-9413-560B-CB15CC90D2B9}"/>
                  </a:ext>
                </a:extLst>
              </p:cNvPr>
              <p:cNvSpPr/>
              <p:nvPr/>
            </p:nvSpPr>
            <p:spPr>
              <a:xfrm>
                <a:off x="499296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4" name="직사각형 983">
                <a:extLst>
                  <a:ext uri="{FF2B5EF4-FFF2-40B4-BE49-F238E27FC236}">
                    <a16:creationId xmlns:a16="http://schemas.microsoft.com/office/drawing/2014/main" id="{8EBF02E8-10F1-2AE9-5640-0006C3A59FF6}"/>
                  </a:ext>
                </a:extLst>
              </p:cNvPr>
              <p:cNvSpPr/>
              <p:nvPr/>
            </p:nvSpPr>
            <p:spPr>
              <a:xfrm>
                <a:off x="515767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5" name="직사각형 984">
                <a:extLst>
                  <a:ext uri="{FF2B5EF4-FFF2-40B4-BE49-F238E27FC236}">
                    <a16:creationId xmlns:a16="http://schemas.microsoft.com/office/drawing/2014/main" id="{D119DDAB-EC70-ACE0-0B53-56579CEE8D57}"/>
                  </a:ext>
                </a:extLst>
              </p:cNvPr>
              <p:cNvSpPr/>
              <p:nvPr/>
            </p:nvSpPr>
            <p:spPr>
              <a:xfrm>
                <a:off x="532238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6" name="직사각형 985">
                <a:extLst>
                  <a:ext uri="{FF2B5EF4-FFF2-40B4-BE49-F238E27FC236}">
                    <a16:creationId xmlns:a16="http://schemas.microsoft.com/office/drawing/2014/main" id="{9C47D7F1-ED58-2FBD-1331-30825C2294A3}"/>
                  </a:ext>
                </a:extLst>
              </p:cNvPr>
              <p:cNvSpPr/>
              <p:nvPr/>
            </p:nvSpPr>
            <p:spPr>
              <a:xfrm>
                <a:off x="548709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7" name="직사각형 986">
                <a:extLst>
                  <a:ext uri="{FF2B5EF4-FFF2-40B4-BE49-F238E27FC236}">
                    <a16:creationId xmlns:a16="http://schemas.microsoft.com/office/drawing/2014/main" id="{8F23A6BE-3DF9-45EA-F1A6-5B7A568D0759}"/>
                  </a:ext>
                </a:extLst>
              </p:cNvPr>
              <p:cNvSpPr/>
              <p:nvPr/>
            </p:nvSpPr>
            <p:spPr>
              <a:xfrm>
                <a:off x="5651800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8" name="직사각형 987">
                <a:extLst>
                  <a:ext uri="{FF2B5EF4-FFF2-40B4-BE49-F238E27FC236}">
                    <a16:creationId xmlns:a16="http://schemas.microsoft.com/office/drawing/2014/main" id="{D0078D86-CA8E-D45E-E1AF-F3BC51368F26}"/>
                  </a:ext>
                </a:extLst>
              </p:cNvPr>
              <p:cNvSpPr/>
              <p:nvPr/>
            </p:nvSpPr>
            <p:spPr>
              <a:xfrm>
                <a:off x="581455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9" name="직사각형 988">
                <a:extLst>
                  <a:ext uri="{FF2B5EF4-FFF2-40B4-BE49-F238E27FC236}">
                    <a16:creationId xmlns:a16="http://schemas.microsoft.com/office/drawing/2014/main" id="{6029AA0D-BAEC-2F63-5FE7-18ED5A9EB6CE}"/>
                  </a:ext>
                </a:extLst>
              </p:cNvPr>
              <p:cNvSpPr/>
              <p:nvPr/>
            </p:nvSpPr>
            <p:spPr>
              <a:xfrm>
                <a:off x="597926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0" name="직사각형 989">
                <a:extLst>
                  <a:ext uri="{FF2B5EF4-FFF2-40B4-BE49-F238E27FC236}">
                    <a16:creationId xmlns:a16="http://schemas.microsoft.com/office/drawing/2014/main" id="{6A41DA14-50CA-4D8C-CD7F-9DAE34BBFD2A}"/>
                  </a:ext>
                </a:extLst>
              </p:cNvPr>
              <p:cNvSpPr/>
              <p:nvPr/>
            </p:nvSpPr>
            <p:spPr>
              <a:xfrm>
                <a:off x="6143979" y="208752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1" name="직사각형 990">
                <a:extLst>
                  <a:ext uri="{FF2B5EF4-FFF2-40B4-BE49-F238E27FC236}">
                    <a16:creationId xmlns:a16="http://schemas.microsoft.com/office/drawing/2014/main" id="{AAA53E9F-E543-0BF6-C2A2-8B2B5AA16469}"/>
                  </a:ext>
                </a:extLst>
              </p:cNvPr>
              <p:cNvSpPr/>
              <p:nvPr/>
            </p:nvSpPr>
            <p:spPr>
              <a:xfrm>
                <a:off x="318115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2" name="직사각형 991">
                <a:extLst>
                  <a:ext uri="{FF2B5EF4-FFF2-40B4-BE49-F238E27FC236}">
                    <a16:creationId xmlns:a16="http://schemas.microsoft.com/office/drawing/2014/main" id="{3EDDEF9D-8155-B2CD-1404-322D05E1CA4F}"/>
                  </a:ext>
                </a:extLst>
              </p:cNvPr>
              <p:cNvSpPr/>
              <p:nvPr/>
            </p:nvSpPr>
            <p:spPr>
              <a:xfrm>
                <a:off x="334586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3" name="직사각형 992">
                <a:extLst>
                  <a:ext uri="{FF2B5EF4-FFF2-40B4-BE49-F238E27FC236}">
                    <a16:creationId xmlns:a16="http://schemas.microsoft.com/office/drawing/2014/main" id="{9C169900-F036-9727-71C5-86DE2BC4C92B}"/>
                  </a:ext>
                </a:extLst>
              </p:cNvPr>
              <p:cNvSpPr/>
              <p:nvPr/>
            </p:nvSpPr>
            <p:spPr>
              <a:xfrm>
                <a:off x="351057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4" name="직사각형 993">
                <a:extLst>
                  <a:ext uri="{FF2B5EF4-FFF2-40B4-BE49-F238E27FC236}">
                    <a16:creationId xmlns:a16="http://schemas.microsoft.com/office/drawing/2014/main" id="{2A0DADC5-E058-7699-546F-19D53B030247}"/>
                  </a:ext>
                </a:extLst>
              </p:cNvPr>
              <p:cNvSpPr/>
              <p:nvPr/>
            </p:nvSpPr>
            <p:spPr>
              <a:xfrm>
                <a:off x="367528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5" name="직사각형 994">
                <a:extLst>
                  <a:ext uri="{FF2B5EF4-FFF2-40B4-BE49-F238E27FC236}">
                    <a16:creationId xmlns:a16="http://schemas.microsoft.com/office/drawing/2014/main" id="{3D915CFA-8B17-0684-790E-060BBB12CFAB}"/>
                  </a:ext>
                </a:extLst>
              </p:cNvPr>
              <p:cNvSpPr/>
              <p:nvPr/>
            </p:nvSpPr>
            <p:spPr>
              <a:xfrm>
                <a:off x="383999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6" name="직사각형 995">
                <a:extLst>
                  <a:ext uri="{FF2B5EF4-FFF2-40B4-BE49-F238E27FC236}">
                    <a16:creationId xmlns:a16="http://schemas.microsoft.com/office/drawing/2014/main" id="{4F200E83-8E96-00DD-12C8-24426A2FD68C}"/>
                  </a:ext>
                </a:extLst>
              </p:cNvPr>
              <p:cNvSpPr/>
              <p:nvPr/>
            </p:nvSpPr>
            <p:spPr>
              <a:xfrm>
                <a:off x="400470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7" name="직사각형 996">
                <a:extLst>
                  <a:ext uri="{FF2B5EF4-FFF2-40B4-BE49-F238E27FC236}">
                    <a16:creationId xmlns:a16="http://schemas.microsoft.com/office/drawing/2014/main" id="{C352B3E6-7B85-F35F-159C-AB65B5E2369D}"/>
                  </a:ext>
                </a:extLst>
              </p:cNvPr>
              <p:cNvSpPr/>
              <p:nvPr/>
            </p:nvSpPr>
            <p:spPr>
              <a:xfrm>
                <a:off x="416941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8" name="직사각형 997">
                <a:extLst>
                  <a:ext uri="{FF2B5EF4-FFF2-40B4-BE49-F238E27FC236}">
                    <a16:creationId xmlns:a16="http://schemas.microsoft.com/office/drawing/2014/main" id="{51DFBA56-81EE-3EBF-15A6-5C7921EFBC78}"/>
                  </a:ext>
                </a:extLst>
              </p:cNvPr>
              <p:cNvSpPr/>
              <p:nvPr/>
            </p:nvSpPr>
            <p:spPr>
              <a:xfrm>
                <a:off x="433412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99" name="직사각형 998">
                <a:extLst>
                  <a:ext uri="{FF2B5EF4-FFF2-40B4-BE49-F238E27FC236}">
                    <a16:creationId xmlns:a16="http://schemas.microsoft.com/office/drawing/2014/main" id="{17F13497-90BC-B3B3-9069-257621967488}"/>
                  </a:ext>
                </a:extLst>
              </p:cNvPr>
              <p:cNvSpPr/>
              <p:nvPr/>
            </p:nvSpPr>
            <p:spPr>
              <a:xfrm>
                <a:off x="449883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0" name="직사각형 999">
                <a:extLst>
                  <a:ext uri="{FF2B5EF4-FFF2-40B4-BE49-F238E27FC236}">
                    <a16:creationId xmlns:a16="http://schemas.microsoft.com/office/drawing/2014/main" id="{A673B137-CAA5-2BCA-DF37-1BCA230150B2}"/>
                  </a:ext>
                </a:extLst>
              </p:cNvPr>
              <p:cNvSpPr/>
              <p:nvPr/>
            </p:nvSpPr>
            <p:spPr>
              <a:xfrm>
                <a:off x="466354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1" name="직사각형 1000">
                <a:extLst>
                  <a:ext uri="{FF2B5EF4-FFF2-40B4-BE49-F238E27FC236}">
                    <a16:creationId xmlns:a16="http://schemas.microsoft.com/office/drawing/2014/main" id="{40D51B31-D319-955F-F1F0-29E311226426}"/>
                  </a:ext>
                </a:extLst>
              </p:cNvPr>
              <p:cNvSpPr/>
              <p:nvPr/>
            </p:nvSpPr>
            <p:spPr>
              <a:xfrm>
                <a:off x="482825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2" name="직사각형 1001">
                <a:extLst>
                  <a:ext uri="{FF2B5EF4-FFF2-40B4-BE49-F238E27FC236}">
                    <a16:creationId xmlns:a16="http://schemas.microsoft.com/office/drawing/2014/main" id="{60E2B115-B114-450B-D382-385DEFC4F193}"/>
                  </a:ext>
                </a:extLst>
              </p:cNvPr>
              <p:cNvSpPr/>
              <p:nvPr/>
            </p:nvSpPr>
            <p:spPr>
              <a:xfrm>
                <a:off x="499296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3" name="직사각형 1002">
                <a:extLst>
                  <a:ext uri="{FF2B5EF4-FFF2-40B4-BE49-F238E27FC236}">
                    <a16:creationId xmlns:a16="http://schemas.microsoft.com/office/drawing/2014/main" id="{FEA1754A-A1ED-E1DD-CC6E-2D1D2D43C0AB}"/>
                  </a:ext>
                </a:extLst>
              </p:cNvPr>
              <p:cNvSpPr/>
              <p:nvPr/>
            </p:nvSpPr>
            <p:spPr>
              <a:xfrm>
                <a:off x="515767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4" name="직사각형 1003">
                <a:extLst>
                  <a:ext uri="{FF2B5EF4-FFF2-40B4-BE49-F238E27FC236}">
                    <a16:creationId xmlns:a16="http://schemas.microsoft.com/office/drawing/2014/main" id="{49BA6769-D8DB-FEF4-1C2D-066AF10AFFA4}"/>
                  </a:ext>
                </a:extLst>
              </p:cNvPr>
              <p:cNvSpPr/>
              <p:nvPr/>
            </p:nvSpPr>
            <p:spPr>
              <a:xfrm>
                <a:off x="532238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5" name="직사각형 1004">
                <a:extLst>
                  <a:ext uri="{FF2B5EF4-FFF2-40B4-BE49-F238E27FC236}">
                    <a16:creationId xmlns:a16="http://schemas.microsoft.com/office/drawing/2014/main" id="{8EAB597A-3A79-3DBD-D79B-05F4D3BECC04}"/>
                  </a:ext>
                </a:extLst>
              </p:cNvPr>
              <p:cNvSpPr/>
              <p:nvPr/>
            </p:nvSpPr>
            <p:spPr>
              <a:xfrm>
                <a:off x="548709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6" name="직사각형 1005">
                <a:extLst>
                  <a:ext uri="{FF2B5EF4-FFF2-40B4-BE49-F238E27FC236}">
                    <a16:creationId xmlns:a16="http://schemas.microsoft.com/office/drawing/2014/main" id="{6EF96327-4ABA-BF76-A338-CBE4ED5F2D90}"/>
                  </a:ext>
                </a:extLst>
              </p:cNvPr>
              <p:cNvSpPr/>
              <p:nvPr/>
            </p:nvSpPr>
            <p:spPr>
              <a:xfrm>
                <a:off x="5651800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07" name="직사각형 1006">
                <a:extLst>
                  <a:ext uri="{FF2B5EF4-FFF2-40B4-BE49-F238E27FC236}">
                    <a16:creationId xmlns:a16="http://schemas.microsoft.com/office/drawing/2014/main" id="{260E383A-EA26-CD08-47D4-599DB8F0B610}"/>
                  </a:ext>
                </a:extLst>
              </p:cNvPr>
              <p:cNvSpPr/>
              <p:nvPr/>
            </p:nvSpPr>
            <p:spPr>
              <a:xfrm>
                <a:off x="581455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8" name="직사각형 1007">
                <a:extLst>
                  <a:ext uri="{FF2B5EF4-FFF2-40B4-BE49-F238E27FC236}">
                    <a16:creationId xmlns:a16="http://schemas.microsoft.com/office/drawing/2014/main" id="{9132128E-DE69-EFB6-1C78-9780F4264C47}"/>
                  </a:ext>
                </a:extLst>
              </p:cNvPr>
              <p:cNvSpPr/>
              <p:nvPr/>
            </p:nvSpPr>
            <p:spPr>
              <a:xfrm>
                <a:off x="597926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9" name="직사각형 1008">
                <a:extLst>
                  <a:ext uri="{FF2B5EF4-FFF2-40B4-BE49-F238E27FC236}">
                    <a16:creationId xmlns:a16="http://schemas.microsoft.com/office/drawing/2014/main" id="{6CBF6F13-1420-D0E1-F2CA-0B975D280DEB}"/>
                  </a:ext>
                </a:extLst>
              </p:cNvPr>
              <p:cNvSpPr/>
              <p:nvPr/>
            </p:nvSpPr>
            <p:spPr>
              <a:xfrm>
                <a:off x="6143979" y="2258975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0" name="직사각형 1009">
                <a:extLst>
                  <a:ext uri="{FF2B5EF4-FFF2-40B4-BE49-F238E27FC236}">
                    <a16:creationId xmlns:a16="http://schemas.microsoft.com/office/drawing/2014/main" id="{0E9B03B4-AAA2-2F7D-E836-4DFCB7DEB9B4}"/>
                  </a:ext>
                </a:extLst>
              </p:cNvPr>
              <p:cNvSpPr/>
              <p:nvPr/>
            </p:nvSpPr>
            <p:spPr>
              <a:xfrm>
                <a:off x="318115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1" name="직사각형 1010">
                <a:extLst>
                  <a:ext uri="{FF2B5EF4-FFF2-40B4-BE49-F238E27FC236}">
                    <a16:creationId xmlns:a16="http://schemas.microsoft.com/office/drawing/2014/main" id="{9385D2E5-A233-BA9A-15FB-663DAACDE675}"/>
                  </a:ext>
                </a:extLst>
              </p:cNvPr>
              <p:cNvSpPr/>
              <p:nvPr/>
            </p:nvSpPr>
            <p:spPr>
              <a:xfrm>
                <a:off x="334586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2" name="직사각형 1011">
                <a:extLst>
                  <a:ext uri="{FF2B5EF4-FFF2-40B4-BE49-F238E27FC236}">
                    <a16:creationId xmlns:a16="http://schemas.microsoft.com/office/drawing/2014/main" id="{A8EF875E-946F-53DA-D11A-AE872F39F083}"/>
                  </a:ext>
                </a:extLst>
              </p:cNvPr>
              <p:cNvSpPr/>
              <p:nvPr/>
            </p:nvSpPr>
            <p:spPr>
              <a:xfrm>
                <a:off x="351057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3" name="직사각형 1012">
                <a:extLst>
                  <a:ext uri="{FF2B5EF4-FFF2-40B4-BE49-F238E27FC236}">
                    <a16:creationId xmlns:a16="http://schemas.microsoft.com/office/drawing/2014/main" id="{7704B724-623D-20B1-E49D-0E912D575361}"/>
                  </a:ext>
                </a:extLst>
              </p:cNvPr>
              <p:cNvSpPr/>
              <p:nvPr/>
            </p:nvSpPr>
            <p:spPr>
              <a:xfrm>
                <a:off x="367528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4" name="직사각형 1013">
                <a:extLst>
                  <a:ext uri="{FF2B5EF4-FFF2-40B4-BE49-F238E27FC236}">
                    <a16:creationId xmlns:a16="http://schemas.microsoft.com/office/drawing/2014/main" id="{83C9B0F9-180F-EC68-0076-55CE94D08ADB}"/>
                  </a:ext>
                </a:extLst>
              </p:cNvPr>
              <p:cNvSpPr/>
              <p:nvPr/>
            </p:nvSpPr>
            <p:spPr>
              <a:xfrm>
                <a:off x="383999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5" name="직사각형 1014">
                <a:extLst>
                  <a:ext uri="{FF2B5EF4-FFF2-40B4-BE49-F238E27FC236}">
                    <a16:creationId xmlns:a16="http://schemas.microsoft.com/office/drawing/2014/main" id="{5F29A423-18BD-A307-F139-45592FA5903A}"/>
                  </a:ext>
                </a:extLst>
              </p:cNvPr>
              <p:cNvSpPr/>
              <p:nvPr/>
            </p:nvSpPr>
            <p:spPr>
              <a:xfrm>
                <a:off x="400470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6" name="직사각형 1015">
                <a:extLst>
                  <a:ext uri="{FF2B5EF4-FFF2-40B4-BE49-F238E27FC236}">
                    <a16:creationId xmlns:a16="http://schemas.microsoft.com/office/drawing/2014/main" id="{7F3DB250-001E-750D-ABED-F36D2025987D}"/>
                  </a:ext>
                </a:extLst>
              </p:cNvPr>
              <p:cNvSpPr/>
              <p:nvPr/>
            </p:nvSpPr>
            <p:spPr>
              <a:xfrm>
                <a:off x="416941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7" name="직사각형 1016">
                <a:extLst>
                  <a:ext uri="{FF2B5EF4-FFF2-40B4-BE49-F238E27FC236}">
                    <a16:creationId xmlns:a16="http://schemas.microsoft.com/office/drawing/2014/main" id="{0EBC6D0D-4DB4-59B1-90C8-3376E8035797}"/>
                  </a:ext>
                </a:extLst>
              </p:cNvPr>
              <p:cNvSpPr/>
              <p:nvPr/>
            </p:nvSpPr>
            <p:spPr>
              <a:xfrm>
                <a:off x="433412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8" name="직사각형 1017">
                <a:extLst>
                  <a:ext uri="{FF2B5EF4-FFF2-40B4-BE49-F238E27FC236}">
                    <a16:creationId xmlns:a16="http://schemas.microsoft.com/office/drawing/2014/main" id="{E28299D3-13B9-9B09-78B1-CBAA0A8042EE}"/>
                  </a:ext>
                </a:extLst>
              </p:cNvPr>
              <p:cNvSpPr/>
              <p:nvPr/>
            </p:nvSpPr>
            <p:spPr>
              <a:xfrm>
                <a:off x="449883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9" name="직사각형 1018">
                <a:extLst>
                  <a:ext uri="{FF2B5EF4-FFF2-40B4-BE49-F238E27FC236}">
                    <a16:creationId xmlns:a16="http://schemas.microsoft.com/office/drawing/2014/main" id="{7C107E06-26BC-8004-5B5C-B24556B03663}"/>
                  </a:ext>
                </a:extLst>
              </p:cNvPr>
              <p:cNvSpPr/>
              <p:nvPr/>
            </p:nvSpPr>
            <p:spPr>
              <a:xfrm>
                <a:off x="466354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0" name="직사각형 1019">
                <a:extLst>
                  <a:ext uri="{FF2B5EF4-FFF2-40B4-BE49-F238E27FC236}">
                    <a16:creationId xmlns:a16="http://schemas.microsoft.com/office/drawing/2014/main" id="{EEB8888A-82C1-A5E9-7ACE-CF822A03DD10}"/>
                  </a:ext>
                </a:extLst>
              </p:cNvPr>
              <p:cNvSpPr/>
              <p:nvPr/>
            </p:nvSpPr>
            <p:spPr>
              <a:xfrm>
                <a:off x="482825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1" name="직사각형 1020">
                <a:extLst>
                  <a:ext uri="{FF2B5EF4-FFF2-40B4-BE49-F238E27FC236}">
                    <a16:creationId xmlns:a16="http://schemas.microsoft.com/office/drawing/2014/main" id="{5D1D5175-2FD9-E364-8782-64333F69B911}"/>
                  </a:ext>
                </a:extLst>
              </p:cNvPr>
              <p:cNvSpPr/>
              <p:nvPr/>
            </p:nvSpPr>
            <p:spPr>
              <a:xfrm>
                <a:off x="499296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2" name="직사각형 1021">
                <a:extLst>
                  <a:ext uri="{FF2B5EF4-FFF2-40B4-BE49-F238E27FC236}">
                    <a16:creationId xmlns:a16="http://schemas.microsoft.com/office/drawing/2014/main" id="{1E2B525B-324A-E0BD-D61D-7ADAD30EC8EC}"/>
                  </a:ext>
                </a:extLst>
              </p:cNvPr>
              <p:cNvSpPr/>
              <p:nvPr/>
            </p:nvSpPr>
            <p:spPr>
              <a:xfrm>
                <a:off x="515767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3" name="직사각형 1022">
                <a:extLst>
                  <a:ext uri="{FF2B5EF4-FFF2-40B4-BE49-F238E27FC236}">
                    <a16:creationId xmlns:a16="http://schemas.microsoft.com/office/drawing/2014/main" id="{DF7D73FD-D298-52E4-E15C-2360B1A1896B}"/>
                  </a:ext>
                </a:extLst>
              </p:cNvPr>
              <p:cNvSpPr/>
              <p:nvPr/>
            </p:nvSpPr>
            <p:spPr>
              <a:xfrm>
                <a:off x="532238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4" name="직사각형 1023">
                <a:extLst>
                  <a:ext uri="{FF2B5EF4-FFF2-40B4-BE49-F238E27FC236}">
                    <a16:creationId xmlns:a16="http://schemas.microsoft.com/office/drawing/2014/main" id="{2F739EDA-4026-EF1C-67D0-89288401691F}"/>
                  </a:ext>
                </a:extLst>
              </p:cNvPr>
              <p:cNvSpPr/>
              <p:nvPr/>
            </p:nvSpPr>
            <p:spPr>
              <a:xfrm>
                <a:off x="548709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5" name="직사각형 1024">
                <a:extLst>
                  <a:ext uri="{FF2B5EF4-FFF2-40B4-BE49-F238E27FC236}">
                    <a16:creationId xmlns:a16="http://schemas.microsoft.com/office/drawing/2014/main" id="{8E97BA2C-D41A-7908-7725-FF0E82C4C67B}"/>
                  </a:ext>
                </a:extLst>
              </p:cNvPr>
              <p:cNvSpPr/>
              <p:nvPr/>
            </p:nvSpPr>
            <p:spPr>
              <a:xfrm>
                <a:off x="5651800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6" name="직사각형 1025">
                <a:extLst>
                  <a:ext uri="{FF2B5EF4-FFF2-40B4-BE49-F238E27FC236}">
                    <a16:creationId xmlns:a16="http://schemas.microsoft.com/office/drawing/2014/main" id="{E7F6C3F1-EFE1-D816-CD78-2F0B4D47F400}"/>
                  </a:ext>
                </a:extLst>
              </p:cNvPr>
              <p:cNvSpPr/>
              <p:nvPr/>
            </p:nvSpPr>
            <p:spPr>
              <a:xfrm>
                <a:off x="581455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04573BED-6B33-86F3-04CA-23B03C9A2A29}"/>
                  </a:ext>
                </a:extLst>
              </p:cNvPr>
              <p:cNvSpPr/>
              <p:nvPr/>
            </p:nvSpPr>
            <p:spPr>
              <a:xfrm>
                <a:off x="597926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8" name="직사각형 1027">
                <a:extLst>
                  <a:ext uri="{FF2B5EF4-FFF2-40B4-BE49-F238E27FC236}">
                    <a16:creationId xmlns:a16="http://schemas.microsoft.com/office/drawing/2014/main" id="{FA351AF9-AC10-2D70-B16B-37B45A5A415A}"/>
                  </a:ext>
                </a:extLst>
              </p:cNvPr>
              <p:cNvSpPr/>
              <p:nvPr/>
            </p:nvSpPr>
            <p:spPr>
              <a:xfrm>
                <a:off x="6143979" y="244123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91E55761-5B95-E074-CE41-D43538AFFAD1}"/>
                  </a:ext>
                </a:extLst>
              </p:cNvPr>
              <p:cNvSpPr/>
              <p:nvPr/>
            </p:nvSpPr>
            <p:spPr>
              <a:xfrm>
                <a:off x="318115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0" name="직사각형 1029">
                <a:extLst>
                  <a:ext uri="{FF2B5EF4-FFF2-40B4-BE49-F238E27FC236}">
                    <a16:creationId xmlns:a16="http://schemas.microsoft.com/office/drawing/2014/main" id="{65F91459-F62D-5A32-7FC2-45B4EC9157D0}"/>
                  </a:ext>
                </a:extLst>
              </p:cNvPr>
              <p:cNvSpPr/>
              <p:nvPr/>
            </p:nvSpPr>
            <p:spPr>
              <a:xfrm>
                <a:off x="334586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1" name="직사각형 1030">
                <a:extLst>
                  <a:ext uri="{FF2B5EF4-FFF2-40B4-BE49-F238E27FC236}">
                    <a16:creationId xmlns:a16="http://schemas.microsoft.com/office/drawing/2014/main" id="{5A4D218E-E728-B338-7D09-4C3E21209C5D}"/>
                  </a:ext>
                </a:extLst>
              </p:cNvPr>
              <p:cNvSpPr/>
              <p:nvPr/>
            </p:nvSpPr>
            <p:spPr>
              <a:xfrm>
                <a:off x="351057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2" name="직사각형 1031">
                <a:extLst>
                  <a:ext uri="{FF2B5EF4-FFF2-40B4-BE49-F238E27FC236}">
                    <a16:creationId xmlns:a16="http://schemas.microsoft.com/office/drawing/2014/main" id="{CE230CB6-4BB9-CF8E-1AFD-65F25B205BAF}"/>
                  </a:ext>
                </a:extLst>
              </p:cNvPr>
              <p:cNvSpPr/>
              <p:nvPr/>
            </p:nvSpPr>
            <p:spPr>
              <a:xfrm>
                <a:off x="367528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3" name="직사각형 1032">
                <a:extLst>
                  <a:ext uri="{FF2B5EF4-FFF2-40B4-BE49-F238E27FC236}">
                    <a16:creationId xmlns:a16="http://schemas.microsoft.com/office/drawing/2014/main" id="{43A58858-7C78-9FC5-0E4E-DBDAF48BD9C6}"/>
                  </a:ext>
                </a:extLst>
              </p:cNvPr>
              <p:cNvSpPr/>
              <p:nvPr/>
            </p:nvSpPr>
            <p:spPr>
              <a:xfrm>
                <a:off x="383999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4" name="직사각형 1033">
                <a:extLst>
                  <a:ext uri="{FF2B5EF4-FFF2-40B4-BE49-F238E27FC236}">
                    <a16:creationId xmlns:a16="http://schemas.microsoft.com/office/drawing/2014/main" id="{3190465F-339D-E064-F873-DE9A8480132A}"/>
                  </a:ext>
                </a:extLst>
              </p:cNvPr>
              <p:cNvSpPr/>
              <p:nvPr/>
            </p:nvSpPr>
            <p:spPr>
              <a:xfrm>
                <a:off x="400470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5" name="직사각형 1034">
                <a:extLst>
                  <a:ext uri="{FF2B5EF4-FFF2-40B4-BE49-F238E27FC236}">
                    <a16:creationId xmlns:a16="http://schemas.microsoft.com/office/drawing/2014/main" id="{64006AF2-5F9D-377F-C2B4-A10BD03638EF}"/>
                  </a:ext>
                </a:extLst>
              </p:cNvPr>
              <p:cNvSpPr/>
              <p:nvPr/>
            </p:nvSpPr>
            <p:spPr>
              <a:xfrm>
                <a:off x="416941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6" name="직사각형 1035">
                <a:extLst>
                  <a:ext uri="{FF2B5EF4-FFF2-40B4-BE49-F238E27FC236}">
                    <a16:creationId xmlns:a16="http://schemas.microsoft.com/office/drawing/2014/main" id="{DB342938-6619-DA3D-DAD7-3F236E573E0C}"/>
                  </a:ext>
                </a:extLst>
              </p:cNvPr>
              <p:cNvSpPr/>
              <p:nvPr/>
            </p:nvSpPr>
            <p:spPr>
              <a:xfrm>
                <a:off x="433412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7" name="직사각형 1036">
                <a:extLst>
                  <a:ext uri="{FF2B5EF4-FFF2-40B4-BE49-F238E27FC236}">
                    <a16:creationId xmlns:a16="http://schemas.microsoft.com/office/drawing/2014/main" id="{9AD83BD1-AA2C-F8A3-C7DD-BCB93824A8BC}"/>
                  </a:ext>
                </a:extLst>
              </p:cNvPr>
              <p:cNvSpPr/>
              <p:nvPr/>
            </p:nvSpPr>
            <p:spPr>
              <a:xfrm>
                <a:off x="449883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8" name="직사각형 1037">
                <a:extLst>
                  <a:ext uri="{FF2B5EF4-FFF2-40B4-BE49-F238E27FC236}">
                    <a16:creationId xmlns:a16="http://schemas.microsoft.com/office/drawing/2014/main" id="{2591FB5D-69B9-94C3-E4D8-C3B3C71192F5}"/>
                  </a:ext>
                </a:extLst>
              </p:cNvPr>
              <p:cNvSpPr/>
              <p:nvPr/>
            </p:nvSpPr>
            <p:spPr>
              <a:xfrm>
                <a:off x="466354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9" name="직사각형 1038">
                <a:extLst>
                  <a:ext uri="{FF2B5EF4-FFF2-40B4-BE49-F238E27FC236}">
                    <a16:creationId xmlns:a16="http://schemas.microsoft.com/office/drawing/2014/main" id="{A9CACE03-38D0-87A8-33C0-7F9AEC619401}"/>
                  </a:ext>
                </a:extLst>
              </p:cNvPr>
              <p:cNvSpPr/>
              <p:nvPr/>
            </p:nvSpPr>
            <p:spPr>
              <a:xfrm>
                <a:off x="482825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8046D559-3E58-6158-EFFA-378157695BD3}"/>
                  </a:ext>
                </a:extLst>
              </p:cNvPr>
              <p:cNvSpPr/>
              <p:nvPr/>
            </p:nvSpPr>
            <p:spPr>
              <a:xfrm>
                <a:off x="499296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1" name="직사각형 1040">
                <a:extLst>
                  <a:ext uri="{FF2B5EF4-FFF2-40B4-BE49-F238E27FC236}">
                    <a16:creationId xmlns:a16="http://schemas.microsoft.com/office/drawing/2014/main" id="{D0B0E53E-2494-47D7-C108-C77A9CDEE9C3}"/>
                  </a:ext>
                </a:extLst>
              </p:cNvPr>
              <p:cNvSpPr/>
              <p:nvPr/>
            </p:nvSpPr>
            <p:spPr>
              <a:xfrm>
                <a:off x="515767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2" name="직사각형 1041">
                <a:extLst>
                  <a:ext uri="{FF2B5EF4-FFF2-40B4-BE49-F238E27FC236}">
                    <a16:creationId xmlns:a16="http://schemas.microsoft.com/office/drawing/2014/main" id="{9B0A84E2-230D-DE6D-8345-3CD051625EA1}"/>
                  </a:ext>
                </a:extLst>
              </p:cNvPr>
              <p:cNvSpPr/>
              <p:nvPr/>
            </p:nvSpPr>
            <p:spPr>
              <a:xfrm>
                <a:off x="532238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3" name="직사각형 1042">
                <a:extLst>
                  <a:ext uri="{FF2B5EF4-FFF2-40B4-BE49-F238E27FC236}">
                    <a16:creationId xmlns:a16="http://schemas.microsoft.com/office/drawing/2014/main" id="{7AE1DF94-D2B9-9A46-4DFE-597017418939}"/>
                  </a:ext>
                </a:extLst>
              </p:cNvPr>
              <p:cNvSpPr/>
              <p:nvPr/>
            </p:nvSpPr>
            <p:spPr>
              <a:xfrm>
                <a:off x="548709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4" name="직사각형 1043">
                <a:extLst>
                  <a:ext uri="{FF2B5EF4-FFF2-40B4-BE49-F238E27FC236}">
                    <a16:creationId xmlns:a16="http://schemas.microsoft.com/office/drawing/2014/main" id="{3760E47C-D5EB-95A3-EBD0-2A9CD6793405}"/>
                  </a:ext>
                </a:extLst>
              </p:cNvPr>
              <p:cNvSpPr/>
              <p:nvPr/>
            </p:nvSpPr>
            <p:spPr>
              <a:xfrm>
                <a:off x="5651800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5" name="직사각형 1044">
                <a:extLst>
                  <a:ext uri="{FF2B5EF4-FFF2-40B4-BE49-F238E27FC236}">
                    <a16:creationId xmlns:a16="http://schemas.microsoft.com/office/drawing/2014/main" id="{CECACD31-DFAC-6332-2067-2E6348E4CF9D}"/>
                  </a:ext>
                </a:extLst>
              </p:cNvPr>
              <p:cNvSpPr/>
              <p:nvPr/>
            </p:nvSpPr>
            <p:spPr>
              <a:xfrm>
                <a:off x="581455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6" name="직사각형 1045">
                <a:extLst>
                  <a:ext uri="{FF2B5EF4-FFF2-40B4-BE49-F238E27FC236}">
                    <a16:creationId xmlns:a16="http://schemas.microsoft.com/office/drawing/2014/main" id="{65BA247D-255B-B3E5-C2AC-3A080E49D843}"/>
                  </a:ext>
                </a:extLst>
              </p:cNvPr>
              <p:cNvSpPr/>
              <p:nvPr/>
            </p:nvSpPr>
            <p:spPr>
              <a:xfrm>
                <a:off x="597926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7" name="직사각형 1046">
                <a:extLst>
                  <a:ext uri="{FF2B5EF4-FFF2-40B4-BE49-F238E27FC236}">
                    <a16:creationId xmlns:a16="http://schemas.microsoft.com/office/drawing/2014/main" id="{B9D7C029-B96E-2D70-2CCE-923513AD1722}"/>
                  </a:ext>
                </a:extLst>
              </p:cNvPr>
              <p:cNvSpPr/>
              <p:nvPr/>
            </p:nvSpPr>
            <p:spPr>
              <a:xfrm>
                <a:off x="6143979" y="2612684"/>
                <a:ext cx="116731" cy="11673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048" name="직선 화살표 연결선 1047">
            <a:extLst>
              <a:ext uri="{FF2B5EF4-FFF2-40B4-BE49-F238E27FC236}">
                <a16:creationId xmlns:a16="http://schemas.microsoft.com/office/drawing/2014/main" id="{53D19F10-DB64-FE58-4D2D-033E3ABCAFD9}"/>
              </a:ext>
            </a:extLst>
          </p:cNvPr>
          <p:cNvCxnSpPr/>
          <p:nvPr/>
        </p:nvCxnSpPr>
        <p:spPr>
          <a:xfrm flipH="1">
            <a:off x="5567805" y="5681359"/>
            <a:ext cx="3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8EB4BAD2-303D-8A53-2200-FE283E3BDC7B}"/>
              </a:ext>
            </a:extLst>
          </p:cNvPr>
          <p:cNvSpPr txBox="1"/>
          <p:nvPr/>
        </p:nvSpPr>
        <p:spPr>
          <a:xfrm>
            <a:off x="2315408" y="6141872"/>
            <a:ext cx="3642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/>
              <a:t>out reshaped</a:t>
            </a:r>
          </a:p>
          <a:p>
            <a:pPr algn="ctr"/>
            <a:r>
              <a:rPr lang="en-US" altLang="ko-KR" sz="1200" dirty="0"/>
              <a:t>(1,16,16,768)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C558D2CA-C354-3DBE-BAEC-68D869EA1865}"/>
              </a:ext>
            </a:extLst>
          </p:cNvPr>
          <p:cNvSpPr/>
          <p:nvPr/>
        </p:nvSpPr>
        <p:spPr>
          <a:xfrm>
            <a:off x="1766887" y="5333666"/>
            <a:ext cx="690563" cy="50387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proj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3427793D-135C-0075-0BB8-6C327E39A975}"/>
              </a:ext>
            </a:extLst>
          </p:cNvPr>
          <p:cNvSpPr txBox="1"/>
          <p:nvPr/>
        </p:nvSpPr>
        <p:spPr>
          <a:xfrm>
            <a:off x="1062198" y="5862182"/>
            <a:ext cx="2057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/>
              <a:t>nn.Linear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In_features</a:t>
            </a:r>
            <a:r>
              <a:rPr lang="en-US" altLang="ko-KR" sz="1200" dirty="0"/>
              <a:t>=768</a:t>
            </a:r>
          </a:p>
          <a:p>
            <a:pPr algn="ctr"/>
            <a:r>
              <a:rPr lang="en-US" altLang="ko-KR" sz="1200" dirty="0" err="1"/>
              <a:t>Out_features</a:t>
            </a:r>
            <a:r>
              <a:rPr lang="en-US" altLang="ko-KR" sz="1200" dirty="0"/>
              <a:t>=768</a:t>
            </a:r>
            <a:endParaRPr lang="ko-KR" altLang="en-US" sz="1200" dirty="0"/>
          </a:p>
        </p:txBody>
      </p:sp>
      <p:cxnSp>
        <p:nvCxnSpPr>
          <p:cNvPr id="1058" name="직선 화살표 연결선 1057">
            <a:extLst>
              <a:ext uri="{FF2B5EF4-FFF2-40B4-BE49-F238E27FC236}">
                <a16:creationId xmlns:a16="http://schemas.microsoft.com/office/drawing/2014/main" id="{95E29390-E0B1-ED12-90AA-4ED2CAD4C843}"/>
              </a:ext>
            </a:extLst>
          </p:cNvPr>
          <p:cNvCxnSpPr/>
          <p:nvPr/>
        </p:nvCxnSpPr>
        <p:spPr>
          <a:xfrm flipH="1">
            <a:off x="1176498" y="5642912"/>
            <a:ext cx="49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9" name="TextBox 1058">
            <a:extLst>
              <a:ext uri="{FF2B5EF4-FFF2-40B4-BE49-F238E27FC236}">
                <a16:creationId xmlns:a16="http://schemas.microsoft.com/office/drawing/2014/main" id="{C7AA66C2-1A4D-F29B-4504-D077EF0C38DA}"/>
              </a:ext>
            </a:extLst>
          </p:cNvPr>
          <p:cNvSpPr txBox="1"/>
          <p:nvPr/>
        </p:nvSpPr>
        <p:spPr>
          <a:xfrm>
            <a:off x="6777472" y="1612932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scale=96**(-0.5)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853D724-6E11-3BE5-4F61-A9DD20F04B63}"/>
              </a:ext>
            </a:extLst>
          </p:cNvPr>
          <p:cNvCxnSpPr/>
          <p:nvPr/>
        </p:nvCxnSpPr>
        <p:spPr>
          <a:xfrm flipH="1">
            <a:off x="2608563" y="5642912"/>
            <a:ext cx="360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99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B301-6468-DE3F-1172-8708C2BA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Image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4165D-99B9-F4D7-9E5F-0221E755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BFF656-87F5-1D81-0796-4CD37326756F}"/>
              </a:ext>
            </a:extLst>
          </p:cNvPr>
          <p:cNvSpPr/>
          <p:nvPr/>
        </p:nvSpPr>
        <p:spPr>
          <a:xfrm>
            <a:off x="3962401" y="863604"/>
            <a:ext cx="1809135" cy="68716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FADAA4-B0B1-5AEB-037F-1B20E6478067}"/>
              </a:ext>
            </a:extLst>
          </p:cNvPr>
          <p:cNvSpPr txBox="1"/>
          <p:nvPr/>
        </p:nvSpPr>
        <p:spPr>
          <a:xfrm>
            <a:off x="4095136" y="586605"/>
            <a:ext cx="1543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Multi head Attention</a:t>
            </a:r>
            <a:endParaRPr lang="ko-KR" altLang="en-US" sz="1200" dirty="0"/>
          </a:p>
        </p:txBody>
      </p:sp>
      <p:sp>
        <p:nvSpPr>
          <p:cNvPr id="9" name="더하기 기호 8">
            <a:extLst>
              <a:ext uri="{FF2B5EF4-FFF2-40B4-BE49-F238E27FC236}">
                <a16:creationId xmlns:a16="http://schemas.microsoft.com/office/drawing/2014/main" id="{A67F07DF-A782-3450-7CB6-54BC6A1E3996}"/>
              </a:ext>
            </a:extLst>
          </p:cNvPr>
          <p:cNvSpPr/>
          <p:nvPr/>
        </p:nvSpPr>
        <p:spPr>
          <a:xfrm>
            <a:off x="4510810" y="1984395"/>
            <a:ext cx="564203" cy="507061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17EB09B-AB17-CFBE-400C-1D24D4C8F49C}"/>
              </a:ext>
            </a:extLst>
          </p:cNvPr>
          <p:cNvCxnSpPr/>
          <p:nvPr/>
        </p:nvCxnSpPr>
        <p:spPr>
          <a:xfrm>
            <a:off x="4792912" y="1689264"/>
            <a:ext cx="0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47A937A-C65E-7A85-FD39-5CF85FB38B5B}"/>
              </a:ext>
            </a:extLst>
          </p:cNvPr>
          <p:cNvCxnSpPr>
            <a:cxnSpLocks/>
          </p:cNvCxnSpPr>
          <p:nvPr/>
        </p:nvCxnSpPr>
        <p:spPr>
          <a:xfrm>
            <a:off x="2792361" y="1140603"/>
            <a:ext cx="1718449" cy="10847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3C0EFB0-A5F8-F228-FEC0-4DE5B6AD95B1}"/>
              </a:ext>
            </a:extLst>
          </p:cNvPr>
          <p:cNvSpPr txBox="1"/>
          <p:nvPr/>
        </p:nvSpPr>
        <p:spPr>
          <a:xfrm>
            <a:off x="217517" y="1002103"/>
            <a:ext cx="24818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Embedded patches (1,16,16,768)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DAB7C-35DF-7A42-FC23-F16B4D379FCF}"/>
              </a:ext>
            </a:extLst>
          </p:cNvPr>
          <p:cNvSpPr txBox="1"/>
          <p:nvPr/>
        </p:nvSpPr>
        <p:spPr>
          <a:xfrm>
            <a:off x="1995948" y="1682982"/>
            <a:ext cx="159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residual connection </a:t>
            </a:r>
            <a:endParaRPr lang="ko-KR" altLang="en-US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DF5BDA-DE67-203D-9E45-1274751AFFC9}"/>
              </a:ext>
            </a:extLst>
          </p:cNvPr>
          <p:cNvSpPr/>
          <p:nvPr/>
        </p:nvSpPr>
        <p:spPr>
          <a:xfrm>
            <a:off x="4547338" y="2844750"/>
            <a:ext cx="491146" cy="4095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B2306947-C354-6999-FAAC-A6F40F3E8EAE}"/>
              </a:ext>
            </a:extLst>
          </p:cNvPr>
          <p:cNvCxnSpPr>
            <a:cxnSpLocks/>
          </p:cNvCxnSpPr>
          <p:nvPr/>
        </p:nvCxnSpPr>
        <p:spPr>
          <a:xfrm flipH="1">
            <a:off x="4792911" y="2491456"/>
            <a:ext cx="1" cy="300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8DE41E-1DBA-E5A7-1D6C-C0EE961C07FB}"/>
              </a:ext>
            </a:extLst>
          </p:cNvPr>
          <p:cNvSpPr txBox="1"/>
          <p:nvPr/>
        </p:nvSpPr>
        <p:spPr>
          <a:xfrm>
            <a:off x="3420397" y="2906239"/>
            <a:ext cx="1084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Layer Norm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8E207D-3BA3-2753-8088-E4B34832383F}"/>
              </a:ext>
            </a:extLst>
          </p:cNvPr>
          <p:cNvSpPr txBox="1"/>
          <p:nvPr/>
        </p:nvSpPr>
        <p:spPr>
          <a:xfrm>
            <a:off x="4906298" y="1682982"/>
            <a:ext cx="1081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(1,16,16,768)</a:t>
            </a:r>
            <a:endParaRPr lang="ko-KR" altLang="en-US" sz="12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99F6F18-045A-F331-FCA3-FA69D3261E2C}"/>
              </a:ext>
            </a:extLst>
          </p:cNvPr>
          <p:cNvSpPr/>
          <p:nvPr/>
        </p:nvSpPr>
        <p:spPr>
          <a:xfrm>
            <a:off x="3057832" y="3667432"/>
            <a:ext cx="3637936" cy="133718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24F72A5-00E8-C08E-BAB1-1D7B511D1DD5}"/>
              </a:ext>
            </a:extLst>
          </p:cNvPr>
          <p:cNvCxnSpPr>
            <a:cxnSpLocks/>
          </p:cNvCxnSpPr>
          <p:nvPr/>
        </p:nvCxnSpPr>
        <p:spPr>
          <a:xfrm flipH="1">
            <a:off x="4782763" y="3306714"/>
            <a:ext cx="1" cy="3009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1C6871-C09E-007F-6996-F2FED8064537}"/>
              </a:ext>
            </a:extLst>
          </p:cNvPr>
          <p:cNvSpPr txBox="1"/>
          <p:nvPr/>
        </p:nvSpPr>
        <p:spPr>
          <a:xfrm>
            <a:off x="2969342" y="3332977"/>
            <a:ext cx="539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MLP</a:t>
            </a:r>
            <a:endParaRPr lang="ko-KR" altLang="en-US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9666A8-FD1A-29AF-248E-2B42D6C02ECD}"/>
              </a:ext>
            </a:extLst>
          </p:cNvPr>
          <p:cNvSpPr/>
          <p:nvPr/>
        </p:nvSpPr>
        <p:spPr>
          <a:xfrm>
            <a:off x="3824134" y="3905322"/>
            <a:ext cx="542004" cy="60391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C67E0D2-21D4-1AAC-5970-8E3128086999}"/>
              </a:ext>
            </a:extLst>
          </p:cNvPr>
          <p:cNvSpPr/>
          <p:nvPr/>
        </p:nvSpPr>
        <p:spPr>
          <a:xfrm>
            <a:off x="5367798" y="3905322"/>
            <a:ext cx="542004" cy="60391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5ECE2D-916F-560A-BA60-09CE2D95C5CD}"/>
              </a:ext>
            </a:extLst>
          </p:cNvPr>
          <p:cNvCxnSpPr/>
          <p:nvPr/>
        </p:nvCxnSpPr>
        <p:spPr>
          <a:xfrm>
            <a:off x="4635595" y="4207279"/>
            <a:ext cx="338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7BAC15-B6D1-793C-D3D3-2FE83B4F18E1}"/>
              </a:ext>
            </a:extLst>
          </p:cNvPr>
          <p:cNvSpPr txBox="1"/>
          <p:nvPr/>
        </p:nvSpPr>
        <p:spPr>
          <a:xfrm>
            <a:off x="3262332" y="4509237"/>
            <a:ext cx="1716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/>
              <a:t>nn.Linear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in_features</a:t>
            </a:r>
            <a:r>
              <a:rPr lang="en-US" altLang="ko-KR" sz="1200" dirty="0"/>
              <a:t>=768</a:t>
            </a:r>
          </a:p>
          <a:p>
            <a:pPr algn="ctr"/>
            <a:r>
              <a:rPr lang="en-US" altLang="ko-KR" sz="1200" dirty="0" err="1"/>
              <a:t>out_features</a:t>
            </a:r>
            <a:r>
              <a:rPr lang="en-US" altLang="ko-KR" sz="1200" dirty="0"/>
              <a:t>=3072</a:t>
            </a:r>
            <a:endParaRPr lang="ko-KR" alt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FD58DB-9A0B-C07D-D170-CE06A497CE4B}"/>
              </a:ext>
            </a:extLst>
          </p:cNvPr>
          <p:cNvSpPr txBox="1"/>
          <p:nvPr/>
        </p:nvSpPr>
        <p:spPr>
          <a:xfrm>
            <a:off x="4866968" y="4509237"/>
            <a:ext cx="1570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/>
              <a:t>nn.Linear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in_features</a:t>
            </a:r>
            <a:r>
              <a:rPr lang="en-US" altLang="ko-KR" sz="1200" dirty="0"/>
              <a:t>=3072</a:t>
            </a:r>
          </a:p>
          <a:p>
            <a:pPr algn="ctr"/>
            <a:r>
              <a:rPr lang="en-US" altLang="ko-KR" sz="1200" dirty="0" err="1"/>
              <a:t>out_features</a:t>
            </a:r>
            <a:r>
              <a:rPr lang="en-US" altLang="ko-KR" sz="1200" dirty="0"/>
              <a:t>=768</a:t>
            </a:r>
            <a:endParaRPr lang="ko-KR" altLang="en-US" sz="1200" dirty="0"/>
          </a:p>
        </p:txBody>
      </p:sp>
      <p:sp>
        <p:nvSpPr>
          <p:cNvPr id="36" name="더하기 기호 35">
            <a:extLst>
              <a:ext uri="{FF2B5EF4-FFF2-40B4-BE49-F238E27FC236}">
                <a16:creationId xmlns:a16="http://schemas.microsoft.com/office/drawing/2014/main" id="{AC8564A8-A653-7371-3EE7-5D033E1D26B2}"/>
              </a:ext>
            </a:extLst>
          </p:cNvPr>
          <p:cNvSpPr/>
          <p:nvPr/>
        </p:nvSpPr>
        <p:spPr>
          <a:xfrm>
            <a:off x="7027390" y="4082494"/>
            <a:ext cx="569393" cy="507061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EC39BC7-D5AC-A337-4ED9-65D103B8B074}"/>
              </a:ext>
            </a:extLst>
          </p:cNvPr>
          <p:cNvCxnSpPr/>
          <p:nvPr/>
        </p:nvCxnSpPr>
        <p:spPr>
          <a:xfrm>
            <a:off x="6784258" y="4336024"/>
            <a:ext cx="243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2154AB0B-A4F8-8D4F-C3E1-817325E29FDF}"/>
              </a:ext>
            </a:extLst>
          </p:cNvPr>
          <p:cNvCxnSpPr>
            <a:cxnSpLocks/>
          </p:cNvCxnSpPr>
          <p:nvPr/>
        </p:nvCxnSpPr>
        <p:spPr>
          <a:xfrm>
            <a:off x="5211097" y="2237925"/>
            <a:ext cx="21009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BB95B51-E35E-1508-19A3-7485C89EFDD4}"/>
              </a:ext>
            </a:extLst>
          </p:cNvPr>
          <p:cNvCxnSpPr>
            <a:cxnSpLocks/>
          </p:cNvCxnSpPr>
          <p:nvPr/>
        </p:nvCxnSpPr>
        <p:spPr>
          <a:xfrm>
            <a:off x="7312086" y="2237925"/>
            <a:ext cx="0" cy="184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20F4518-8967-66BF-D880-D67D12051D42}"/>
              </a:ext>
            </a:extLst>
          </p:cNvPr>
          <p:cNvSpPr txBox="1"/>
          <p:nvPr/>
        </p:nvSpPr>
        <p:spPr>
          <a:xfrm>
            <a:off x="7378454" y="3021709"/>
            <a:ext cx="1608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residual connection </a:t>
            </a:r>
            <a:endParaRPr lang="ko-KR" altLang="en-US" sz="1200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305307-3A83-E2B9-610C-964B4296B76D}"/>
              </a:ext>
            </a:extLst>
          </p:cNvPr>
          <p:cNvCxnSpPr/>
          <p:nvPr/>
        </p:nvCxnSpPr>
        <p:spPr>
          <a:xfrm>
            <a:off x="7688826" y="4336024"/>
            <a:ext cx="521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8743507-3BE1-0575-CBE8-6A0AE7FEC07D}"/>
              </a:ext>
            </a:extLst>
          </p:cNvPr>
          <p:cNvSpPr txBox="1"/>
          <p:nvPr/>
        </p:nvSpPr>
        <p:spPr>
          <a:xfrm>
            <a:off x="8254182" y="4194989"/>
            <a:ext cx="11140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(1,16,16,768)</a:t>
            </a:r>
            <a:endParaRPr lang="ko-KR" altLang="en-US" sz="1200" b="1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FEF0C467-6250-D1F0-7430-B210616E8CF1}"/>
              </a:ext>
            </a:extLst>
          </p:cNvPr>
          <p:cNvCxnSpPr/>
          <p:nvPr/>
        </p:nvCxnSpPr>
        <p:spPr>
          <a:xfrm>
            <a:off x="8811219" y="4740504"/>
            <a:ext cx="0" cy="415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132FB1F-7526-AC7F-9DAB-A8DCB5F7124F}"/>
              </a:ext>
            </a:extLst>
          </p:cNvPr>
          <p:cNvSpPr/>
          <p:nvPr/>
        </p:nvSpPr>
        <p:spPr>
          <a:xfrm>
            <a:off x="8042309" y="5368269"/>
            <a:ext cx="1570699" cy="12926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53B55C94-87B5-B52A-6B89-CDD1A3B2F3ED}"/>
              </a:ext>
            </a:extLst>
          </p:cNvPr>
          <p:cNvCxnSpPr>
            <a:cxnSpLocks/>
          </p:cNvCxnSpPr>
          <p:nvPr/>
        </p:nvCxnSpPr>
        <p:spPr>
          <a:xfrm flipH="1">
            <a:off x="6837680" y="6014608"/>
            <a:ext cx="1081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402524E-1927-E51C-48A7-43A340A09B83}"/>
              </a:ext>
            </a:extLst>
          </p:cNvPr>
          <p:cNvSpPr txBox="1"/>
          <p:nvPr/>
        </p:nvSpPr>
        <p:spPr>
          <a:xfrm>
            <a:off x="9613008" y="5288340"/>
            <a:ext cx="2444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neck</a:t>
            </a:r>
          </a:p>
          <a:p>
            <a:pPr algn="ctr"/>
            <a:r>
              <a:rPr lang="en-US" altLang="ko-KR" sz="1200" dirty="0"/>
              <a:t>nn.Conv2d(768,256,kernel_size=1)</a:t>
            </a:r>
          </a:p>
          <a:p>
            <a:pPr algn="ctr"/>
            <a:r>
              <a:rPr lang="en-US" altLang="ko-KR" sz="1200" dirty="0"/>
              <a:t>LayerNorm2d</a:t>
            </a:r>
          </a:p>
          <a:p>
            <a:pPr algn="ctr"/>
            <a:r>
              <a:rPr lang="en-US" altLang="ko-KR" sz="1200" dirty="0"/>
              <a:t>nn.Conv2d(256,256,kernel_size=3,padding=1)</a:t>
            </a:r>
          </a:p>
          <a:p>
            <a:pPr algn="ctr"/>
            <a:r>
              <a:rPr lang="en-US" altLang="ko-KR" sz="1200" dirty="0"/>
              <a:t>LayerNorm2d</a:t>
            </a:r>
          </a:p>
          <a:p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5D5B71-7C9B-127F-E90E-143DA4C8E81C}"/>
              </a:ext>
            </a:extLst>
          </p:cNvPr>
          <p:cNvSpPr txBox="1"/>
          <p:nvPr/>
        </p:nvSpPr>
        <p:spPr>
          <a:xfrm>
            <a:off x="5619167" y="5876108"/>
            <a:ext cx="10918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(1,256,16,16)</a:t>
            </a:r>
            <a:endParaRPr lang="ko-KR" altLang="en-US" sz="1200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E4C15172-8838-7526-BBB9-1EAAB3DD2631}"/>
              </a:ext>
            </a:extLst>
          </p:cNvPr>
          <p:cNvCxnSpPr>
            <a:cxnSpLocks/>
          </p:cNvCxnSpPr>
          <p:nvPr/>
        </p:nvCxnSpPr>
        <p:spPr>
          <a:xfrm>
            <a:off x="0" y="5267261"/>
            <a:ext cx="12057740" cy="210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7" name="그림 76">
            <a:extLst>
              <a:ext uri="{FF2B5EF4-FFF2-40B4-BE49-F238E27FC236}">
                <a16:creationId xmlns:a16="http://schemas.microsoft.com/office/drawing/2014/main" id="{D527132E-BE6E-C0A7-18B2-0C956DBE0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563" y="520023"/>
            <a:ext cx="1819504" cy="37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3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2CC59-190F-1C43-3938-AEDCB35A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정육면체 1111">
            <a:extLst>
              <a:ext uri="{FF2B5EF4-FFF2-40B4-BE49-F238E27FC236}">
                <a16:creationId xmlns:a16="http://schemas.microsoft.com/office/drawing/2014/main" id="{E1BE7F23-DE4F-2F35-E97F-4F58CC15EF11}"/>
              </a:ext>
            </a:extLst>
          </p:cNvPr>
          <p:cNvSpPr/>
          <p:nvPr/>
        </p:nvSpPr>
        <p:spPr>
          <a:xfrm>
            <a:off x="9933621" y="5475210"/>
            <a:ext cx="967270" cy="966767"/>
          </a:xfrm>
          <a:prstGeom prst="cube">
            <a:avLst>
              <a:gd name="adj" fmla="val 6223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C847CF-0AD3-F54E-8730-6EB39952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6ED90B3-B87A-637E-51EA-75DA8030D220}"/>
              </a:ext>
            </a:extLst>
          </p:cNvPr>
          <p:cNvGrpSpPr/>
          <p:nvPr/>
        </p:nvGrpSpPr>
        <p:grpSpPr>
          <a:xfrm>
            <a:off x="2648325" y="393786"/>
            <a:ext cx="1829252" cy="1365304"/>
            <a:chOff x="2961409" y="683979"/>
            <a:chExt cx="2453671" cy="1831354"/>
          </a:xfrm>
        </p:grpSpPr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8BFDA037-2059-7850-A1FE-356C5C669901}"/>
                </a:ext>
              </a:extLst>
            </p:cNvPr>
            <p:cNvSpPr/>
            <p:nvPr/>
          </p:nvSpPr>
          <p:spPr>
            <a:xfrm>
              <a:off x="3492146" y="683979"/>
              <a:ext cx="1831572" cy="1830622"/>
            </a:xfrm>
            <a:prstGeom prst="cube">
              <a:avLst>
                <a:gd name="adj" fmla="val 7329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DB809481-CD3E-0450-C29E-D0CE7AA151D0}"/>
                </a:ext>
              </a:extLst>
            </p:cNvPr>
            <p:cNvCxnSpPr>
              <a:cxnSpLocks/>
            </p:cNvCxnSpPr>
            <p:nvPr/>
          </p:nvCxnSpPr>
          <p:spPr>
            <a:xfrm>
              <a:off x="3471474" y="1881784"/>
              <a:ext cx="5415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0B3521A-64D0-2546-3BC7-14EA5A1D29D4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75" y="2065648"/>
              <a:ext cx="0" cy="4496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CA7EDF8-DAF1-AB6F-917E-0F543B0127F6}"/>
                </a:ext>
              </a:extLst>
            </p:cNvPr>
            <p:cNvSpPr txBox="1"/>
            <p:nvPr/>
          </p:nvSpPr>
          <p:spPr>
            <a:xfrm>
              <a:off x="3502683" y="1547186"/>
              <a:ext cx="588524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2DBD15-1659-5D02-A5FF-6BD0A25B9FDC}"/>
                </a:ext>
              </a:extLst>
            </p:cNvPr>
            <p:cNvSpPr txBox="1"/>
            <p:nvPr/>
          </p:nvSpPr>
          <p:spPr>
            <a:xfrm>
              <a:off x="2961409" y="2065649"/>
              <a:ext cx="568256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22DA7B5-B862-123C-3A6A-FFBAFDA13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30" y="1216573"/>
              <a:ext cx="1297450" cy="12980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47D82-C9AA-F980-5DEA-B4D867CD50E0}"/>
                </a:ext>
              </a:extLst>
            </p:cNvPr>
            <p:cNvSpPr txBox="1"/>
            <p:nvPr/>
          </p:nvSpPr>
          <p:spPr>
            <a:xfrm>
              <a:off x="4744302" y="1799897"/>
              <a:ext cx="568256" cy="35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768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1891CF5-7143-813B-17FF-5B6958321339}"/>
              </a:ext>
            </a:extLst>
          </p:cNvPr>
          <p:cNvSpPr txBox="1"/>
          <p:nvPr/>
        </p:nvSpPr>
        <p:spPr>
          <a:xfrm>
            <a:off x="2437737" y="2666045"/>
            <a:ext cx="2738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Multi-Attention Heads(MAH)</a:t>
            </a:r>
            <a:endParaRPr lang="ko-KR" altLang="en-US" sz="1600" dirty="0"/>
          </a:p>
        </p:txBody>
      </p:sp>
      <p:sp>
        <p:nvSpPr>
          <p:cNvPr id="7" name="왼쪽 중괄호 6">
            <a:extLst>
              <a:ext uri="{FF2B5EF4-FFF2-40B4-BE49-F238E27FC236}">
                <a16:creationId xmlns:a16="http://schemas.microsoft.com/office/drawing/2014/main" id="{BA9F385F-C442-29E7-B95C-829D55FF7CB3}"/>
              </a:ext>
            </a:extLst>
          </p:cNvPr>
          <p:cNvSpPr/>
          <p:nvPr/>
        </p:nvSpPr>
        <p:spPr>
          <a:xfrm rot="5400000">
            <a:off x="3464014" y="1795561"/>
            <a:ext cx="197873" cy="2636708"/>
          </a:xfrm>
          <a:prstGeom prst="leftBrace">
            <a:avLst>
              <a:gd name="adj1" fmla="val 27941"/>
              <a:gd name="adj2" fmla="val 5095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B8459F-4903-C29B-11CC-713DA0EF0C4E}"/>
              </a:ext>
            </a:extLst>
          </p:cNvPr>
          <p:cNvSpPr txBox="1"/>
          <p:nvPr/>
        </p:nvSpPr>
        <p:spPr>
          <a:xfrm>
            <a:off x="3323142" y="31553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98DF79E-E823-ACDE-0FE7-639DC2192FB9}"/>
              </a:ext>
            </a:extLst>
          </p:cNvPr>
          <p:cNvCxnSpPr/>
          <p:nvPr/>
        </p:nvCxnSpPr>
        <p:spPr>
          <a:xfrm>
            <a:off x="3510307" y="1997308"/>
            <a:ext cx="0" cy="6387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3079FD-4BE4-5513-8974-D52A86C425EB}"/>
              </a:ext>
            </a:extLst>
          </p:cNvPr>
          <p:cNvSpPr txBox="1"/>
          <p:nvPr/>
        </p:nvSpPr>
        <p:spPr>
          <a:xfrm>
            <a:off x="2701086" y="2113066"/>
            <a:ext cx="1639712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/>
              <a:t>Linear &amp; Reshape</a:t>
            </a:r>
            <a:endParaRPr lang="ko-KR" altLang="en-US" sz="1400" dirty="0"/>
          </a:p>
        </p:txBody>
      </p: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D5FD214-814B-3C30-3FF4-845F98AF15FD}"/>
              </a:ext>
            </a:extLst>
          </p:cNvPr>
          <p:cNvGrpSpPr/>
          <p:nvPr/>
        </p:nvGrpSpPr>
        <p:grpSpPr>
          <a:xfrm>
            <a:off x="1492016" y="3260002"/>
            <a:ext cx="2935348" cy="1976783"/>
            <a:chOff x="1952267" y="3807074"/>
            <a:chExt cx="3040709" cy="211186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D97E31D-DF8B-A8DC-32BC-D029AA592D68}"/>
                </a:ext>
              </a:extLst>
            </p:cNvPr>
            <p:cNvSpPr txBox="1"/>
            <p:nvPr/>
          </p:nvSpPr>
          <p:spPr>
            <a:xfrm>
              <a:off x="2512367" y="380707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코트라 희망체"/>
                </a:rPr>
                <a:t>①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DE7856A-3070-2AF3-02FB-8BD825BA325B}"/>
                </a:ext>
              </a:extLst>
            </p:cNvPr>
            <p:cNvSpPr/>
            <p:nvPr/>
          </p:nvSpPr>
          <p:spPr>
            <a:xfrm>
              <a:off x="1969000" y="4232164"/>
              <a:ext cx="1369373" cy="50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0FF6547-3A0F-F8B7-6FFE-AF5D585E3223}"/>
                </a:ext>
              </a:extLst>
            </p:cNvPr>
            <p:cNvSpPr/>
            <p:nvPr/>
          </p:nvSpPr>
          <p:spPr>
            <a:xfrm>
              <a:off x="2121401" y="4510702"/>
              <a:ext cx="1369373" cy="50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9B75B82-D15D-C806-2B7F-A98C24A86CA4}"/>
                </a:ext>
              </a:extLst>
            </p:cNvPr>
            <p:cNvSpPr/>
            <p:nvPr/>
          </p:nvSpPr>
          <p:spPr>
            <a:xfrm>
              <a:off x="2252004" y="4825674"/>
              <a:ext cx="1369373" cy="507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116E22A-E88C-E6BF-FE8B-7B9169DD64D0}"/>
                </a:ext>
              </a:extLst>
            </p:cNvPr>
            <p:cNvCxnSpPr>
              <a:cxnSpLocks/>
            </p:cNvCxnSpPr>
            <p:nvPr/>
          </p:nvCxnSpPr>
          <p:spPr>
            <a:xfrm>
              <a:off x="2264024" y="5465260"/>
              <a:ext cx="136937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22C613-E970-B968-8905-183FCD785430}"/>
                </a:ext>
              </a:extLst>
            </p:cNvPr>
            <p:cNvSpPr txBox="1"/>
            <p:nvPr/>
          </p:nvSpPr>
          <p:spPr>
            <a:xfrm>
              <a:off x="2428680" y="5457272"/>
              <a:ext cx="25642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16*16=256</a:t>
              </a:r>
            </a:p>
            <a:p>
              <a:endParaRPr lang="en-US" altLang="ko-KR" sz="1200" dirty="0"/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94961D-9F75-4006-B862-72D916795976}"/>
                </a:ext>
              </a:extLst>
            </p:cNvPr>
            <p:cNvCxnSpPr>
              <a:cxnSpLocks/>
            </p:cNvCxnSpPr>
            <p:nvPr/>
          </p:nvCxnSpPr>
          <p:spPr>
            <a:xfrm>
              <a:off x="3702413" y="4889897"/>
              <a:ext cx="0" cy="5504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0B35BD5-DF11-075C-D9E1-A1B5A25F9F02}"/>
                </a:ext>
              </a:extLst>
            </p:cNvPr>
            <p:cNvSpPr txBox="1"/>
            <p:nvPr/>
          </p:nvSpPr>
          <p:spPr>
            <a:xfrm>
              <a:off x="3691918" y="4974771"/>
              <a:ext cx="568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768/8=96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268737-7694-CBDB-1EDB-CEA9C634A375}"/>
                </a:ext>
              </a:extLst>
            </p:cNvPr>
            <p:cNvSpPr txBox="1"/>
            <p:nvPr/>
          </p:nvSpPr>
          <p:spPr>
            <a:xfrm>
              <a:off x="1952267" y="4201281"/>
              <a:ext cx="568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Q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5BAB8A-75F8-8414-F162-5ABE6160BFCC}"/>
                </a:ext>
              </a:extLst>
            </p:cNvPr>
            <p:cNvSpPr txBox="1"/>
            <p:nvPr/>
          </p:nvSpPr>
          <p:spPr>
            <a:xfrm>
              <a:off x="2121401" y="4479942"/>
              <a:ext cx="568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K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8AD0B42-45F1-D0CD-EEAD-EEC89621EF4B}"/>
                </a:ext>
              </a:extLst>
            </p:cNvPr>
            <p:cNvSpPr txBox="1"/>
            <p:nvPr/>
          </p:nvSpPr>
          <p:spPr>
            <a:xfrm>
              <a:off x="2236395" y="4772329"/>
              <a:ext cx="56825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V</a:t>
              </a:r>
            </a:p>
          </p:txBody>
        </p:sp>
      </p:grp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89DBF194-7476-7679-7DC7-13727D8AE8C0}"/>
              </a:ext>
            </a:extLst>
          </p:cNvPr>
          <p:cNvGrpSpPr/>
          <p:nvPr/>
        </p:nvGrpSpPr>
        <p:grpSpPr>
          <a:xfrm>
            <a:off x="4239672" y="3303605"/>
            <a:ext cx="2935348" cy="1972106"/>
            <a:chOff x="5460206" y="3842954"/>
            <a:chExt cx="3040709" cy="21068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5272B6-216A-1F22-8CBB-AFE4E139584D}"/>
                </a:ext>
              </a:extLst>
            </p:cNvPr>
            <p:cNvSpPr txBox="1"/>
            <p:nvPr/>
          </p:nvSpPr>
          <p:spPr>
            <a:xfrm>
              <a:off x="5936619" y="384295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0" i="0" dirty="0">
                  <a:solidFill>
                    <a:srgbClr val="474747"/>
                  </a:solidFill>
                  <a:effectLst/>
                  <a:latin typeface="Arial" panose="020B0604020202020204" pitchFamily="34" charset="0"/>
                </a:rPr>
                <a:t>⑧</a:t>
              </a:r>
              <a:endParaRPr lang="ko-KR" altLang="en-US" dirty="0"/>
            </a:p>
          </p:txBody>
        </p:sp>
        <p:grpSp>
          <p:nvGrpSpPr>
            <p:cNvPr id="1038" name="그룹 1037">
              <a:extLst>
                <a:ext uri="{FF2B5EF4-FFF2-40B4-BE49-F238E27FC236}">
                  <a16:creationId xmlns:a16="http://schemas.microsoft.com/office/drawing/2014/main" id="{6BE2BD5D-5C5B-9FDF-C6AC-FFCFF9AACF65}"/>
                </a:ext>
              </a:extLst>
            </p:cNvPr>
            <p:cNvGrpSpPr/>
            <p:nvPr/>
          </p:nvGrpSpPr>
          <p:grpSpPr>
            <a:xfrm>
              <a:off x="5460206" y="4232164"/>
              <a:ext cx="3040709" cy="1717656"/>
              <a:chOff x="5460206" y="4232164"/>
              <a:chExt cx="3040709" cy="1717656"/>
            </a:xfrm>
          </p:grpSpPr>
          <p:sp>
            <p:nvSpPr>
              <p:cNvPr id="1027" name="직사각형 1026">
                <a:extLst>
                  <a:ext uri="{FF2B5EF4-FFF2-40B4-BE49-F238E27FC236}">
                    <a16:creationId xmlns:a16="http://schemas.microsoft.com/office/drawing/2014/main" id="{39F7AB42-736B-EC3F-9FB5-6D28BEBC04B0}"/>
                  </a:ext>
                </a:extLst>
              </p:cNvPr>
              <p:cNvSpPr/>
              <p:nvPr/>
            </p:nvSpPr>
            <p:spPr>
              <a:xfrm>
                <a:off x="5476939" y="4263047"/>
                <a:ext cx="1369373" cy="5071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28" name="직사각형 1027">
                <a:extLst>
                  <a:ext uri="{FF2B5EF4-FFF2-40B4-BE49-F238E27FC236}">
                    <a16:creationId xmlns:a16="http://schemas.microsoft.com/office/drawing/2014/main" id="{6560B8DC-1015-5904-32BA-7E7AA7B4FD80}"/>
                  </a:ext>
                </a:extLst>
              </p:cNvPr>
              <p:cNvSpPr/>
              <p:nvPr/>
            </p:nvSpPr>
            <p:spPr>
              <a:xfrm>
                <a:off x="5629340" y="4541585"/>
                <a:ext cx="1369373" cy="5071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29" name="직사각형 1028">
                <a:extLst>
                  <a:ext uri="{FF2B5EF4-FFF2-40B4-BE49-F238E27FC236}">
                    <a16:creationId xmlns:a16="http://schemas.microsoft.com/office/drawing/2014/main" id="{12557D57-8C7C-4D9E-2EE3-85A88B1793E3}"/>
                  </a:ext>
                </a:extLst>
              </p:cNvPr>
              <p:cNvSpPr/>
              <p:nvPr/>
            </p:nvSpPr>
            <p:spPr>
              <a:xfrm>
                <a:off x="5759943" y="4856557"/>
                <a:ext cx="1369373" cy="50717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030" name="직선 화살표 연결선 1029">
                <a:extLst>
                  <a:ext uri="{FF2B5EF4-FFF2-40B4-BE49-F238E27FC236}">
                    <a16:creationId xmlns:a16="http://schemas.microsoft.com/office/drawing/2014/main" id="{B6593832-13EE-9ADA-E65C-8AB254F757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1963" y="5496143"/>
                <a:ext cx="1369373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19F2503B-2083-F927-48B0-DB46A49B4898}"/>
                  </a:ext>
                </a:extLst>
              </p:cNvPr>
              <p:cNvSpPr txBox="1"/>
              <p:nvPr/>
            </p:nvSpPr>
            <p:spPr>
              <a:xfrm>
                <a:off x="5936619" y="5488155"/>
                <a:ext cx="25642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16*16=256</a:t>
                </a:r>
              </a:p>
              <a:p>
                <a:endParaRPr lang="en-US" altLang="ko-KR" sz="1200" dirty="0"/>
              </a:p>
            </p:txBody>
          </p:sp>
          <p:cxnSp>
            <p:nvCxnSpPr>
              <p:cNvPr id="1032" name="직선 화살표 연결선 1031">
                <a:extLst>
                  <a:ext uri="{FF2B5EF4-FFF2-40B4-BE49-F238E27FC236}">
                    <a16:creationId xmlns:a16="http://schemas.microsoft.com/office/drawing/2014/main" id="{5FDD08BB-1157-7AAC-24D5-0D5557A9E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0352" y="4920780"/>
                <a:ext cx="0" cy="55041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3" name="TextBox 1032">
                <a:extLst>
                  <a:ext uri="{FF2B5EF4-FFF2-40B4-BE49-F238E27FC236}">
                    <a16:creationId xmlns:a16="http://schemas.microsoft.com/office/drawing/2014/main" id="{0E74C681-FE2E-6883-4769-CFD7F7A1E9F8}"/>
                  </a:ext>
                </a:extLst>
              </p:cNvPr>
              <p:cNvSpPr txBox="1"/>
              <p:nvPr/>
            </p:nvSpPr>
            <p:spPr>
              <a:xfrm>
                <a:off x="7199857" y="5005654"/>
                <a:ext cx="5682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96</a:t>
                </a:r>
              </a:p>
            </p:txBody>
          </p:sp>
          <p:sp>
            <p:nvSpPr>
              <p:cNvPr id="1034" name="TextBox 1033">
                <a:extLst>
                  <a:ext uri="{FF2B5EF4-FFF2-40B4-BE49-F238E27FC236}">
                    <a16:creationId xmlns:a16="http://schemas.microsoft.com/office/drawing/2014/main" id="{C08E3A7D-63D6-A197-E1FB-4EFE94B23C03}"/>
                  </a:ext>
                </a:extLst>
              </p:cNvPr>
              <p:cNvSpPr txBox="1"/>
              <p:nvPr/>
            </p:nvSpPr>
            <p:spPr>
              <a:xfrm>
                <a:off x="5460206" y="4232164"/>
                <a:ext cx="568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Q</a:t>
                </a:r>
              </a:p>
            </p:txBody>
          </p:sp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DFED85CA-806C-1735-6A7E-EC4B39D1C1DD}"/>
                  </a:ext>
                </a:extLst>
              </p:cNvPr>
              <p:cNvSpPr txBox="1"/>
              <p:nvPr/>
            </p:nvSpPr>
            <p:spPr>
              <a:xfrm>
                <a:off x="5629340" y="4510825"/>
                <a:ext cx="568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K</a:t>
                </a:r>
              </a:p>
            </p:txBody>
          </p:sp>
          <p:sp>
            <p:nvSpPr>
              <p:cNvPr id="1036" name="TextBox 1035">
                <a:extLst>
                  <a:ext uri="{FF2B5EF4-FFF2-40B4-BE49-F238E27FC236}">
                    <a16:creationId xmlns:a16="http://schemas.microsoft.com/office/drawing/2014/main" id="{517E6526-D533-3C91-D852-9DD2CD845314}"/>
                  </a:ext>
                </a:extLst>
              </p:cNvPr>
              <p:cNvSpPr txBox="1"/>
              <p:nvPr/>
            </p:nvSpPr>
            <p:spPr>
              <a:xfrm>
                <a:off x="5744334" y="4803212"/>
                <a:ext cx="5682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/>
                  <a:t>V</a:t>
                </a:r>
              </a:p>
            </p:txBody>
          </p:sp>
        </p:grpSp>
      </p:grpSp>
      <p:grpSp>
        <p:nvGrpSpPr>
          <p:cNvPr id="1064" name="그룹 1063">
            <a:extLst>
              <a:ext uri="{FF2B5EF4-FFF2-40B4-BE49-F238E27FC236}">
                <a16:creationId xmlns:a16="http://schemas.microsoft.com/office/drawing/2014/main" id="{C6F0F188-C296-C7D4-995C-E10CDCFA9DA9}"/>
              </a:ext>
            </a:extLst>
          </p:cNvPr>
          <p:cNvGrpSpPr/>
          <p:nvPr/>
        </p:nvGrpSpPr>
        <p:grpSpPr>
          <a:xfrm>
            <a:off x="319129" y="328914"/>
            <a:ext cx="2478956" cy="1484227"/>
            <a:chOff x="-47204" y="294979"/>
            <a:chExt cx="3802977" cy="2276960"/>
          </a:xfrm>
        </p:grpSpPr>
        <p:sp>
          <p:nvSpPr>
            <p:cNvPr id="1050" name="직사각형 1049">
              <a:extLst>
                <a:ext uri="{FF2B5EF4-FFF2-40B4-BE49-F238E27FC236}">
                  <a16:creationId xmlns:a16="http://schemas.microsoft.com/office/drawing/2014/main" id="{F633384E-7555-8495-BCEE-C8DCBA4A1F92}"/>
                </a:ext>
              </a:extLst>
            </p:cNvPr>
            <p:cNvSpPr/>
            <p:nvPr/>
          </p:nvSpPr>
          <p:spPr>
            <a:xfrm>
              <a:off x="673452" y="816711"/>
              <a:ext cx="1450428" cy="1450428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chemeClr val="accent2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51" name="직사각형 1050">
              <a:extLst>
                <a:ext uri="{FF2B5EF4-FFF2-40B4-BE49-F238E27FC236}">
                  <a16:creationId xmlns:a16="http://schemas.microsoft.com/office/drawing/2014/main" id="{AABE3088-ABB1-010C-A2D3-5FB23DE50D9F}"/>
                </a:ext>
              </a:extLst>
            </p:cNvPr>
            <p:cNvSpPr/>
            <p:nvPr/>
          </p:nvSpPr>
          <p:spPr>
            <a:xfrm>
              <a:off x="825852" y="969111"/>
              <a:ext cx="1450428" cy="1450428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chemeClr val="accent6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052" name="직사각형 1051">
              <a:extLst>
                <a:ext uri="{FF2B5EF4-FFF2-40B4-BE49-F238E27FC236}">
                  <a16:creationId xmlns:a16="http://schemas.microsoft.com/office/drawing/2014/main" id="{03B9CEB7-1911-5D18-0D6C-0E5EEDF607B6}"/>
                </a:ext>
              </a:extLst>
            </p:cNvPr>
            <p:cNvSpPr/>
            <p:nvPr/>
          </p:nvSpPr>
          <p:spPr>
            <a:xfrm>
              <a:off x="978252" y="1121511"/>
              <a:ext cx="1450428" cy="1450428"/>
            </a:xfrm>
            <a:prstGeom prst="rect">
              <a:avLst/>
            </a:prstGeom>
            <a:blipFill dpi="0" rotWithShape="1">
              <a:blip r:embed="rId3">
                <a:duotone>
                  <a:prstClr val="black"/>
                  <a:schemeClr val="accent1">
                    <a:lumMod val="20000"/>
                    <a:lumOff val="8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1053" name="직선 화살표 연결선 1052">
              <a:extLst>
                <a:ext uri="{FF2B5EF4-FFF2-40B4-BE49-F238E27FC236}">
                  <a16:creationId xmlns:a16="http://schemas.microsoft.com/office/drawing/2014/main" id="{FC9EB679-14AE-A0C0-DAFA-B505580B33D9}"/>
                </a:ext>
              </a:extLst>
            </p:cNvPr>
            <p:cNvCxnSpPr>
              <a:cxnSpLocks/>
            </p:cNvCxnSpPr>
            <p:nvPr/>
          </p:nvCxnSpPr>
          <p:spPr>
            <a:xfrm>
              <a:off x="673452" y="596441"/>
              <a:ext cx="145042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4" name="직선 화살표 연결선 1053">
              <a:extLst>
                <a:ext uri="{FF2B5EF4-FFF2-40B4-BE49-F238E27FC236}">
                  <a16:creationId xmlns:a16="http://schemas.microsoft.com/office/drawing/2014/main" id="{A8898058-C3FE-4D39-6AFC-82CB4C46D892}"/>
                </a:ext>
              </a:extLst>
            </p:cNvPr>
            <p:cNvCxnSpPr>
              <a:cxnSpLocks/>
            </p:cNvCxnSpPr>
            <p:nvPr/>
          </p:nvCxnSpPr>
          <p:spPr>
            <a:xfrm>
              <a:off x="455867" y="816711"/>
              <a:ext cx="0" cy="145042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AC932042-3937-097F-7CBE-F20424E0E526}"/>
                </a:ext>
              </a:extLst>
            </p:cNvPr>
            <p:cNvSpPr txBox="1"/>
            <p:nvPr/>
          </p:nvSpPr>
          <p:spPr>
            <a:xfrm>
              <a:off x="1114942" y="294979"/>
              <a:ext cx="830928" cy="38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256</a:t>
              </a:r>
              <a:endParaRPr lang="ko-KR" altLang="en-US" sz="1050" dirty="0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93BF7253-7D7F-5C36-024D-A9E36981295E}"/>
                </a:ext>
              </a:extLst>
            </p:cNvPr>
            <p:cNvSpPr txBox="1"/>
            <p:nvPr/>
          </p:nvSpPr>
          <p:spPr>
            <a:xfrm>
              <a:off x="-47204" y="1367769"/>
              <a:ext cx="751785" cy="389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/>
                <a:t>256</a:t>
              </a:r>
              <a:endParaRPr lang="ko-KR" altLang="en-US" sz="1050" dirty="0"/>
            </a:p>
          </p:txBody>
        </p:sp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46B159A3-A244-E8EA-BC9E-3B80D017478C}"/>
                </a:ext>
              </a:extLst>
            </p:cNvPr>
            <p:cNvCxnSpPr>
              <a:cxnSpLocks/>
            </p:cNvCxnSpPr>
            <p:nvPr/>
          </p:nvCxnSpPr>
          <p:spPr>
            <a:xfrm>
              <a:off x="2314478" y="816711"/>
              <a:ext cx="282729" cy="304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D65652AC-ACF8-8FD7-CE62-0B25559540D8}"/>
                </a:ext>
              </a:extLst>
            </p:cNvPr>
            <p:cNvSpPr txBox="1"/>
            <p:nvPr/>
          </p:nvSpPr>
          <p:spPr>
            <a:xfrm>
              <a:off x="2384063" y="697071"/>
              <a:ext cx="568256" cy="377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3 </a:t>
              </a:r>
            </a:p>
          </p:txBody>
        </p:sp>
        <p:cxnSp>
          <p:nvCxnSpPr>
            <p:cNvPr id="1059" name="직선 화살표 연결선 1058">
              <a:extLst>
                <a:ext uri="{FF2B5EF4-FFF2-40B4-BE49-F238E27FC236}">
                  <a16:creationId xmlns:a16="http://schemas.microsoft.com/office/drawing/2014/main" id="{0910837A-CDB7-90B1-5BC2-28302A7FB211}"/>
                </a:ext>
              </a:extLst>
            </p:cNvPr>
            <p:cNvCxnSpPr>
              <a:cxnSpLocks/>
            </p:cNvCxnSpPr>
            <p:nvPr/>
          </p:nvCxnSpPr>
          <p:spPr>
            <a:xfrm>
              <a:off x="2989273" y="1722264"/>
              <a:ext cx="7665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9" name="그룹 1078">
            <a:extLst>
              <a:ext uri="{FF2B5EF4-FFF2-40B4-BE49-F238E27FC236}">
                <a16:creationId xmlns:a16="http://schemas.microsoft.com/office/drawing/2014/main" id="{BC651B4C-959E-7240-318E-D96CFE0E5492}"/>
              </a:ext>
            </a:extLst>
          </p:cNvPr>
          <p:cNvGrpSpPr/>
          <p:nvPr/>
        </p:nvGrpSpPr>
        <p:grpSpPr>
          <a:xfrm>
            <a:off x="6642327" y="2953125"/>
            <a:ext cx="2889558" cy="2229563"/>
            <a:chOff x="7253569" y="3429674"/>
            <a:chExt cx="3119245" cy="2406788"/>
          </a:xfrm>
        </p:grpSpPr>
        <p:grpSp>
          <p:nvGrpSpPr>
            <p:cNvPr id="1077" name="그룹 1076">
              <a:extLst>
                <a:ext uri="{FF2B5EF4-FFF2-40B4-BE49-F238E27FC236}">
                  <a16:creationId xmlns:a16="http://schemas.microsoft.com/office/drawing/2014/main" id="{FBEF1BAA-8719-87CD-6AA2-08514B6649A8}"/>
                </a:ext>
              </a:extLst>
            </p:cNvPr>
            <p:cNvGrpSpPr/>
            <p:nvPr/>
          </p:nvGrpSpPr>
          <p:grpSpPr>
            <a:xfrm>
              <a:off x="7253569" y="3429674"/>
              <a:ext cx="3119245" cy="2406788"/>
              <a:chOff x="6797757" y="3341815"/>
              <a:chExt cx="3119245" cy="2406788"/>
            </a:xfrm>
          </p:grpSpPr>
          <p:sp>
            <p:nvSpPr>
              <p:cNvPr id="1068" name="직사각형 1067">
                <a:extLst>
                  <a:ext uri="{FF2B5EF4-FFF2-40B4-BE49-F238E27FC236}">
                    <a16:creationId xmlns:a16="http://schemas.microsoft.com/office/drawing/2014/main" id="{E9F75AD0-AC3A-12C6-D5AF-2263A6AA7921}"/>
                  </a:ext>
                </a:extLst>
              </p:cNvPr>
              <p:cNvSpPr/>
              <p:nvPr/>
            </p:nvSpPr>
            <p:spPr>
              <a:xfrm>
                <a:off x="7247772" y="3765925"/>
                <a:ext cx="1369374" cy="13693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67" name="직사각형 1066">
                <a:extLst>
                  <a:ext uri="{FF2B5EF4-FFF2-40B4-BE49-F238E27FC236}">
                    <a16:creationId xmlns:a16="http://schemas.microsoft.com/office/drawing/2014/main" id="{0BFE5314-862F-A728-1369-75A1F747C9A2}"/>
                  </a:ext>
                </a:extLst>
              </p:cNvPr>
              <p:cNvSpPr/>
              <p:nvPr/>
            </p:nvSpPr>
            <p:spPr>
              <a:xfrm>
                <a:off x="7366489" y="3874244"/>
                <a:ext cx="1369374" cy="13693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0" name="직사각형 1039">
                <a:extLst>
                  <a:ext uri="{FF2B5EF4-FFF2-40B4-BE49-F238E27FC236}">
                    <a16:creationId xmlns:a16="http://schemas.microsoft.com/office/drawing/2014/main" id="{F74AB472-D312-CD4E-7AC7-AA8FDFB47106}"/>
                  </a:ext>
                </a:extLst>
              </p:cNvPr>
              <p:cNvSpPr/>
              <p:nvPr/>
            </p:nvSpPr>
            <p:spPr>
              <a:xfrm>
                <a:off x="7484255" y="4002401"/>
                <a:ext cx="1369374" cy="136937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41" name="TextBox 1040">
                <a:extLst>
                  <a:ext uri="{FF2B5EF4-FFF2-40B4-BE49-F238E27FC236}">
                    <a16:creationId xmlns:a16="http://schemas.microsoft.com/office/drawing/2014/main" id="{291B0135-E687-62F6-3090-28BA28CF4001}"/>
                  </a:ext>
                </a:extLst>
              </p:cNvPr>
              <p:cNvSpPr txBox="1"/>
              <p:nvPr/>
            </p:nvSpPr>
            <p:spPr>
              <a:xfrm>
                <a:off x="6797757" y="3341815"/>
                <a:ext cx="3119245" cy="564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Attention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Score of MAH</a:t>
                </a:r>
                <a:r>
                  <a:rPr lang="ko-KR" altLang="en-US" sz="1400" dirty="0">
                    <a:latin typeface="코트라 희망체"/>
                  </a:rPr>
                  <a:t>①</a:t>
                </a:r>
                <a:r>
                  <a:rPr lang="ko-KR" altLang="en-US" sz="1400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altLang="ko-KR" sz="1400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~ </a:t>
                </a:r>
                <a:r>
                  <a:rPr lang="ko-KR" altLang="en-US" sz="1400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⑧</a:t>
                </a:r>
                <a:endParaRPr lang="ko-KR" altLang="en-US" sz="1400" dirty="0"/>
              </a:p>
              <a:p>
                <a:r>
                  <a:rPr lang="en-US" altLang="ko-KR" sz="1400" dirty="0"/>
                  <a:t>  </a:t>
                </a:r>
                <a:endParaRPr lang="ko-KR" altLang="en-US" sz="1400" dirty="0"/>
              </a:p>
            </p:txBody>
          </p: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E6CE8F63-0299-6F52-5C5E-FD02765E967E}"/>
                  </a:ext>
                </a:extLst>
              </p:cNvPr>
              <p:cNvSpPr txBox="1"/>
              <p:nvPr/>
            </p:nvSpPr>
            <p:spPr>
              <a:xfrm>
                <a:off x="7933148" y="5471604"/>
                <a:ext cx="48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256</a:t>
                </a:r>
              </a:p>
            </p:txBody>
          </p:sp>
          <p:cxnSp>
            <p:nvCxnSpPr>
              <p:cNvPr id="1043" name="직선 화살표 연결선 1042">
                <a:extLst>
                  <a:ext uri="{FF2B5EF4-FFF2-40B4-BE49-F238E27FC236}">
                    <a16:creationId xmlns:a16="http://schemas.microsoft.com/office/drawing/2014/main" id="{9D8593AE-2AD4-080E-AAE1-9161D395E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9633" y="4000612"/>
                <a:ext cx="0" cy="139444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5" name="직선 화살표 연결선 1044">
                <a:extLst>
                  <a:ext uri="{FF2B5EF4-FFF2-40B4-BE49-F238E27FC236}">
                    <a16:creationId xmlns:a16="http://schemas.microsoft.com/office/drawing/2014/main" id="{AA21B750-14BC-DC8C-B079-50E56412A2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0228" y="5490020"/>
                <a:ext cx="145116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A05C2CC6-246C-51A2-9E28-5774D45ACE24}"/>
                  </a:ext>
                </a:extLst>
              </p:cNvPr>
              <p:cNvSpPr txBox="1"/>
              <p:nvPr/>
            </p:nvSpPr>
            <p:spPr>
              <a:xfrm>
                <a:off x="8921162" y="4547398"/>
                <a:ext cx="48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256</a:t>
                </a:r>
              </a:p>
            </p:txBody>
          </p:sp>
          <p:cxnSp>
            <p:nvCxnSpPr>
              <p:cNvPr id="1069" name="직선 화살표 연결선 1068">
                <a:extLst>
                  <a:ext uri="{FF2B5EF4-FFF2-40B4-BE49-F238E27FC236}">
                    <a16:creationId xmlns:a16="http://schemas.microsoft.com/office/drawing/2014/main" id="{1779FAF9-485E-9075-DD1E-AFA39EF3A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02" y="5110537"/>
                <a:ext cx="229259" cy="3258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EC5C9A6B-6240-2520-3B40-24DF226077D4}"/>
                  </a:ext>
                </a:extLst>
              </p:cNvPr>
              <p:cNvSpPr txBox="1"/>
              <p:nvPr/>
            </p:nvSpPr>
            <p:spPr>
              <a:xfrm>
                <a:off x="6949261" y="5213021"/>
                <a:ext cx="48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76942E91-1880-4B72-6DF7-9105839C4F5D}"/>
                    </a:ext>
                  </a:extLst>
                </p:cNvPr>
                <p:cNvSpPr txBox="1"/>
                <p:nvPr/>
              </p:nvSpPr>
              <p:spPr>
                <a:xfrm>
                  <a:off x="8434295" y="4592736"/>
                  <a:ext cx="5191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078" name="TextBox 1077">
                  <a:extLst>
                    <a:ext uri="{FF2B5EF4-FFF2-40B4-BE49-F238E27FC236}">
                      <a16:creationId xmlns:a16="http://schemas.microsoft.com/office/drawing/2014/main" id="{76942E91-1880-4B72-6DF7-9105839C4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4295" y="4592736"/>
                  <a:ext cx="51911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987" t="-2381" r="-7595" b="-428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45301792-171F-52A5-1EF6-4FF14FFCB358}"/>
              </a:ext>
            </a:extLst>
          </p:cNvPr>
          <p:cNvGrpSpPr/>
          <p:nvPr/>
        </p:nvGrpSpPr>
        <p:grpSpPr>
          <a:xfrm>
            <a:off x="6733045" y="5284185"/>
            <a:ext cx="1829252" cy="1365304"/>
            <a:chOff x="2961409" y="683979"/>
            <a:chExt cx="2453671" cy="1831354"/>
          </a:xfrm>
        </p:grpSpPr>
        <p:sp>
          <p:nvSpPr>
            <p:cNvPr id="1081" name="정육면체 1080">
              <a:extLst>
                <a:ext uri="{FF2B5EF4-FFF2-40B4-BE49-F238E27FC236}">
                  <a16:creationId xmlns:a16="http://schemas.microsoft.com/office/drawing/2014/main" id="{C7D347C9-A5D7-AEB7-E2AC-63F40A93D5D7}"/>
                </a:ext>
              </a:extLst>
            </p:cNvPr>
            <p:cNvSpPr/>
            <p:nvPr/>
          </p:nvSpPr>
          <p:spPr>
            <a:xfrm>
              <a:off x="3492146" y="683979"/>
              <a:ext cx="1831572" cy="1830622"/>
            </a:xfrm>
            <a:prstGeom prst="cube">
              <a:avLst>
                <a:gd name="adj" fmla="val 7329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082" name="직선 화살표 연결선 1081">
              <a:extLst>
                <a:ext uri="{FF2B5EF4-FFF2-40B4-BE49-F238E27FC236}">
                  <a16:creationId xmlns:a16="http://schemas.microsoft.com/office/drawing/2014/main" id="{8E430ACA-1AB8-6883-5B3C-049FAE654516}"/>
                </a:ext>
              </a:extLst>
            </p:cNvPr>
            <p:cNvCxnSpPr>
              <a:cxnSpLocks/>
            </p:cNvCxnSpPr>
            <p:nvPr/>
          </p:nvCxnSpPr>
          <p:spPr>
            <a:xfrm>
              <a:off x="3471474" y="1881784"/>
              <a:ext cx="5415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3" name="직선 화살표 연결선 1082">
              <a:extLst>
                <a:ext uri="{FF2B5EF4-FFF2-40B4-BE49-F238E27FC236}">
                  <a16:creationId xmlns:a16="http://schemas.microsoft.com/office/drawing/2014/main" id="{DC02C08F-30C2-A22C-E58A-80340749AD56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75" y="2065648"/>
              <a:ext cx="0" cy="4496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E2F8ED8D-A3EC-6D49-A41F-5E3E6AF7A17D}"/>
                </a:ext>
              </a:extLst>
            </p:cNvPr>
            <p:cNvSpPr txBox="1"/>
            <p:nvPr/>
          </p:nvSpPr>
          <p:spPr>
            <a:xfrm>
              <a:off x="3502683" y="1547186"/>
              <a:ext cx="588524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CCBCAA2F-1DD0-7254-5417-C066E70CE1C4}"/>
                </a:ext>
              </a:extLst>
            </p:cNvPr>
            <p:cNvSpPr txBox="1"/>
            <p:nvPr/>
          </p:nvSpPr>
          <p:spPr>
            <a:xfrm>
              <a:off x="2961409" y="2065649"/>
              <a:ext cx="568256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cxnSp>
          <p:nvCxnSpPr>
            <p:cNvPr id="1086" name="직선 화살표 연결선 1085">
              <a:extLst>
                <a:ext uri="{FF2B5EF4-FFF2-40B4-BE49-F238E27FC236}">
                  <a16:creationId xmlns:a16="http://schemas.microsoft.com/office/drawing/2014/main" id="{59CDEA5D-4418-9B2E-B72E-18D5ECC77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7630" y="1216573"/>
              <a:ext cx="1297450" cy="12980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F51A28D9-5642-E84C-9E3F-E908673F4054}"/>
                </a:ext>
              </a:extLst>
            </p:cNvPr>
            <p:cNvSpPr txBox="1"/>
            <p:nvPr/>
          </p:nvSpPr>
          <p:spPr>
            <a:xfrm>
              <a:off x="4744302" y="1799897"/>
              <a:ext cx="568256" cy="35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768</a:t>
              </a:r>
            </a:p>
          </p:txBody>
        </p:sp>
      </p:grp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10796A5A-155B-1DAB-565D-AE3E68CC8A33}"/>
              </a:ext>
            </a:extLst>
          </p:cNvPr>
          <p:cNvCxnSpPr>
            <a:cxnSpLocks/>
          </p:cNvCxnSpPr>
          <p:nvPr/>
        </p:nvCxnSpPr>
        <p:spPr>
          <a:xfrm>
            <a:off x="6362327" y="4190821"/>
            <a:ext cx="420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6C1B4500-A8ED-DAC1-DBE4-2A9C01464788}"/>
              </a:ext>
            </a:extLst>
          </p:cNvPr>
          <p:cNvCxnSpPr>
            <a:cxnSpLocks/>
          </p:cNvCxnSpPr>
          <p:nvPr/>
        </p:nvCxnSpPr>
        <p:spPr>
          <a:xfrm>
            <a:off x="9133011" y="4164224"/>
            <a:ext cx="4203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1" name="그룹 1090">
            <a:extLst>
              <a:ext uri="{FF2B5EF4-FFF2-40B4-BE49-F238E27FC236}">
                <a16:creationId xmlns:a16="http://schemas.microsoft.com/office/drawing/2014/main" id="{C71FF897-D133-8D40-8DB6-5AA3A3788081}"/>
              </a:ext>
            </a:extLst>
          </p:cNvPr>
          <p:cNvGrpSpPr/>
          <p:nvPr/>
        </p:nvGrpSpPr>
        <p:grpSpPr>
          <a:xfrm>
            <a:off x="7497547" y="512590"/>
            <a:ext cx="3270927" cy="1096100"/>
            <a:chOff x="7720538" y="862436"/>
            <a:chExt cx="3912721" cy="1311167"/>
          </a:xfrm>
        </p:grpSpPr>
        <p:pic>
          <p:nvPicPr>
            <p:cNvPr id="1026" name="Picture 2" descr="CS224n] Lecture 14: Transformers and Self-Attention for Generative Models">
              <a:extLst>
                <a:ext uri="{FF2B5EF4-FFF2-40B4-BE49-F238E27FC236}">
                  <a16:creationId xmlns:a16="http://schemas.microsoft.com/office/drawing/2014/main" id="{659C73EA-6FAA-4E7D-151B-58E02C1E13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1111"/>
            <a:stretch/>
          </p:blipFill>
          <p:spPr bwMode="auto">
            <a:xfrm>
              <a:off x="7744390" y="862436"/>
              <a:ext cx="3888869" cy="730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0" name="TextBox 1089">
                  <a:extLst>
                    <a:ext uri="{FF2B5EF4-FFF2-40B4-BE49-F238E27FC236}">
                      <a16:creationId xmlns:a16="http://schemas.microsoft.com/office/drawing/2014/main" id="{D8E03244-5512-5262-0974-6F4D6D870C13}"/>
                    </a:ext>
                  </a:extLst>
                </p:cNvPr>
                <p:cNvSpPr txBox="1"/>
                <p:nvPr/>
              </p:nvSpPr>
              <p:spPr>
                <a:xfrm>
                  <a:off x="7720538" y="1634481"/>
                  <a:ext cx="3079530" cy="5391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𝑑𝑖𝑚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#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h𝑒𝑎𝑑𝑠</m:t>
                            </m:r>
                          </m:den>
                        </m:f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768</m:t>
                            </m:r>
                          </m:num>
                          <m:den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=96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090" name="TextBox 1089">
                  <a:extLst>
                    <a:ext uri="{FF2B5EF4-FFF2-40B4-BE49-F238E27FC236}">
                      <a16:creationId xmlns:a16="http://schemas.microsoft.com/office/drawing/2014/main" id="{D8E03244-5512-5262-0974-6F4D6D870C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538" y="1634481"/>
                  <a:ext cx="3079530" cy="539122"/>
                </a:xfrm>
                <a:prstGeom prst="rect">
                  <a:avLst/>
                </a:prstGeom>
                <a:blipFill>
                  <a:blip r:embed="rId6"/>
                  <a:stretch>
                    <a:fillRect b="-2567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95" name="직선 화살표 연결선 1094">
            <a:extLst>
              <a:ext uri="{FF2B5EF4-FFF2-40B4-BE49-F238E27FC236}">
                <a16:creationId xmlns:a16="http://schemas.microsoft.com/office/drawing/2014/main" id="{39CE5621-DBAA-6592-C8F0-1923EF2872A5}"/>
              </a:ext>
            </a:extLst>
          </p:cNvPr>
          <p:cNvCxnSpPr>
            <a:cxnSpLocks/>
          </p:cNvCxnSpPr>
          <p:nvPr/>
        </p:nvCxnSpPr>
        <p:spPr>
          <a:xfrm>
            <a:off x="8879289" y="6058235"/>
            <a:ext cx="4352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6" name="그룹 1095">
            <a:extLst>
              <a:ext uri="{FF2B5EF4-FFF2-40B4-BE49-F238E27FC236}">
                <a16:creationId xmlns:a16="http://schemas.microsoft.com/office/drawing/2014/main" id="{3B4E63B4-E149-FA93-C398-CD07EB5352A6}"/>
              </a:ext>
            </a:extLst>
          </p:cNvPr>
          <p:cNvGrpSpPr/>
          <p:nvPr/>
        </p:nvGrpSpPr>
        <p:grpSpPr>
          <a:xfrm>
            <a:off x="9539341" y="5706372"/>
            <a:ext cx="1535034" cy="794239"/>
            <a:chOff x="2961409" y="1547186"/>
            <a:chExt cx="2059021" cy="1065355"/>
          </a:xfrm>
        </p:grpSpPr>
        <p:cxnSp>
          <p:nvCxnSpPr>
            <p:cNvPr id="1098" name="직선 화살표 연결선 1097">
              <a:extLst>
                <a:ext uri="{FF2B5EF4-FFF2-40B4-BE49-F238E27FC236}">
                  <a16:creationId xmlns:a16="http://schemas.microsoft.com/office/drawing/2014/main" id="{9FAC4F20-5462-BDEA-E1B9-64047E0A26E6}"/>
                </a:ext>
              </a:extLst>
            </p:cNvPr>
            <p:cNvCxnSpPr>
              <a:cxnSpLocks/>
            </p:cNvCxnSpPr>
            <p:nvPr/>
          </p:nvCxnSpPr>
          <p:spPr>
            <a:xfrm>
              <a:off x="3471474" y="1881784"/>
              <a:ext cx="54151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9" name="직선 화살표 연결선 1098">
              <a:extLst>
                <a:ext uri="{FF2B5EF4-FFF2-40B4-BE49-F238E27FC236}">
                  <a16:creationId xmlns:a16="http://schemas.microsoft.com/office/drawing/2014/main" id="{1E836E93-62B5-FECF-CE5D-8471F125A457}"/>
                </a:ext>
              </a:extLst>
            </p:cNvPr>
            <p:cNvCxnSpPr>
              <a:cxnSpLocks/>
            </p:cNvCxnSpPr>
            <p:nvPr/>
          </p:nvCxnSpPr>
          <p:spPr>
            <a:xfrm>
              <a:off x="3370875" y="2065648"/>
              <a:ext cx="0" cy="44968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6E44584E-8CC4-AE46-78B9-58439EC6BF70}"/>
                </a:ext>
              </a:extLst>
            </p:cNvPr>
            <p:cNvSpPr txBox="1"/>
            <p:nvPr/>
          </p:nvSpPr>
          <p:spPr>
            <a:xfrm>
              <a:off x="3502683" y="1547186"/>
              <a:ext cx="588524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DC6796C8-63A9-9359-493E-0476DDC1E243}"/>
                </a:ext>
              </a:extLst>
            </p:cNvPr>
            <p:cNvSpPr txBox="1"/>
            <p:nvPr/>
          </p:nvSpPr>
          <p:spPr>
            <a:xfrm>
              <a:off x="2961409" y="2065649"/>
              <a:ext cx="568256" cy="371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16</a:t>
              </a:r>
            </a:p>
          </p:txBody>
        </p:sp>
        <p:cxnSp>
          <p:nvCxnSpPr>
            <p:cNvPr id="1102" name="직선 화살표 연결선 1101">
              <a:extLst>
                <a:ext uri="{FF2B5EF4-FFF2-40B4-BE49-F238E27FC236}">
                  <a16:creationId xmlns:a16="http://schemas.microsoft.com/office/drawing/2014/main" id="{BBDE509C-6555-BDA3-9E58-CA178FF070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48760" y="1817555"/>
              <a:ext cx="794632" cy="79498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7C0B950B-4053-7D68-F345-3E087CFF7B94}"/>
                </a:ext>
              </a:extLst>
            </p:cNvPr>
            <p:cNvSpPr txBox="1"/>
            <p:nvPr/>
          </p:nvSpPr>
          <p:spPr>
            <a:xfrm>
              <a:off x="4452174" y="2039591"/>
              <a:ext cx="568256" cy="3509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256</a:t>
              </a:r>
            </a:p>
          </p:txBody>
        </p:sp>
      </p:grpSp>
      <p:cxnSp>
        <p:nvCxnSpPr>
          <p:cNvPr id="1114" name="직선 화살표 연결선 1113">
            <a:extLst>
              <a:ext uri="{FF2B5EF4-FFF2-40B4-BE49-F238E27FC236}">
                <a16:creationId xmlns:a16="http://schemas.microsoft.com/office/drawing/2014/main" id="{20352D72-D6FE-C5D6-BC04-E774BFFD2D2D}"/>
              </a:ext>
            </a:extLst>
          </p:cNvPr>
          <p:cNvCxnSpPr>
            <a:cxnSpLocks/>
          </p:cNvCxnSpPr>
          <p:nvPr/>
        </p:nvCxnSpPr>
        <p:spPr>
          <a:xfrm>
            <a:off x="6197729" y="6048183"/>
            <a:ext cx="468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5" name="그룹 1114">
            <a:extLst>
              <a:ext uri="{FF2B5EF4-FFF2-40B4-BE49-F238E27FC236}">
                <a16:creationId xmlns:a16="http://schemas.microsoft.com/office/drawing/2014/main" id="{054A8886-EAF4-5255-F630-D915EDE085F3}"/>
              </a:ext>
            </a:extLst>
          </p:cNvPr>
          <p:cNvGrpSpPr/>
          <p:nvPr/>
        </p:nvGrpSpPr>
        <p:grpSpPr>
          <a:xfrm>
            <a:off x="9539341" y="3500048"/>
            <a:ext cx="2630692" cy="1454733"/>
            <a:chOff x="7240312" y="4266094"/>
            <a:chExt cx="2839802" cy="1570368"/>
          </a:xfrm>
        </p:grpSpPr>
        <p:grpSp>
          <p:nvGrpSpPr>
            <p:cNvPr id="1116" name="그룹 1115">
              <a:extLst>
                <a:ext uri="{FF2B5EF4-FFF2-40B4-BE49-F238E27FC236}">
                  <a16:creationId xmlns:a16="http://schemas.microsoft.com/office/drawing/2014/main" id="{654143F1-793B-75DE-7F62-E775ECB17085}"/>
                </a:ext>
              </a:extLst>
            </p:cNvPr>
            <p:cNvGrpSpPr/>
            <p:nvPr/>
          </p:nvGrpSpPr>
          <p:grpSpPr>
            <a:xfrm>
              <a:off x="7405073" y="4266094"/>
              <a:ext cx="2472828" cy="1570368"/>
              <a:chOff x="6949261" y="4178235"/>
              <a:chExt cx="2472828" cy="1570368"/>
            </a:xfrm>
          </p:grpSpPr>
          <p:sp>
            <p:nvSpPr>
              <p:cNvPr id="1118" name="직사각형 1117">
                <a:extLst>
                  <a:ext uri="{FF2B5EF4-FFF2-40B4-BE49-F238E27FC236}">
                    <a16:creationId xmlns:a16="http://schemas.microsoft.com/office/drawing/2014/main" id="{6B9DCA3F-3F5D-56F8-F9BA-9B827CF61E54}"/>
                  </a:ext>
                </a:extLst>
              </p:cNvPr>
              <p:cNvSpPr/>
              <p:nvPr/>
            </p:nvSpPr>
            <p:spPr>
              <a:xfrm>
                <a:off x="7247772" y="4178235"/>
                <a:ext cx="1369375" cy="7772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19" name="직사각형 1118">
                <a:extLst>
                  <a:ext uri="{FF2B5EF4-FFF2-40B4-BE49-F238E27FC236}">
                    <a16:creationId xmlns:a16="http://schemas.microsoft.com/office/drawing/2014/main" id="{DC029349-A803-813E-E3EF-5A0C0DF65C97}"/>
                  </a:ext>
                </a:extLst>
              </p:cNvPr>
              <p:cNvSpPr/>
              <p:nvPr/>
            </p:nvSpPr>
            <p:spPr>
              <a:xfrm>
                <a:off x="7366489" y="4349182"/>
                <a:ext cx="1369375" cy="89443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직사각형 1119">
                <a:extLst>
                  <a:ext uri="{FF2B5EF4-FFF2-40B4-BE49-F238E27FC236}">
                    <a16:creationId xmlns:a16="http://schemas.microsoft.com/office/drawing/2014/main" id="{A3EBB2A2-6EDC-0854-826A-64F75E0700A2}"/>
                  </a:ext>
                </a:extLst>
              </p:cNvPr>
              <p:cNvSpPr/>
              <p:nvPr/>
            </p:nvSpPr>
            <p:spPr>
              <a:xfrm>
                <a:off x="7484255" y="4501079"/>
                <a:ext cx="1369375" cy="87069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AF8F1298-74A3-61A7-6578-2CE1E6D87814}"/>
                  </a:ext>
                </a:extLst>
              </p:cNvPr>
              <p:cNvSpPr txBox="1"/>
              <p:nvPr/>
            </p:nvSpPr>
            <p:spPr>
              <a:xfrm>
                <a:off x="7933148" y="5471604"/>
                <a:ext cx="48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256</a:t>
                </a:r>
              </a:p>
            </p:txBody>
          </p:sp>
          <p:cxnSp>
            <p:nvCxnSpPr>
              <p:cNvPr id="1123" name="직선 화살표 연결선 1122">
                <a:extLst>
                  <a:ext uri="{FF2B5EF4-FFF2-40B4-BE49-F238E27FC236}">
                    <a16:creationId xmlns:a16="http://schemas.microsoft.com/office/drawing/2014/main" id="{06940AAA-99D9-9EFD-730B-A6373EBBC0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9633" y="4245985"/>
                <a:ext cx="0" cy="114907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4" name="직선 화살표 연결선 1123">
                <a:extLst>
                  <a:ext uri="{FF2B5EF4-FFF2-40B4-BE49-F238E27FC236}">
                    <a16:creationId xmlns:a16="http://schemas.microsoft.com/office/drawing/2014/main" id="{1DAB4A3C-2905-2876-34B1-A10C4973B6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50228" y="5490020"/>
                <a:ext cx="1451169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8FEC984F-813D-A733-98E4-0A1233C7CA30}"/>
                  </a:ext>
                </a:extLst>
              </p:cNvPr>
              <p:cNvSpPr txBox="1"/>
              <p:nvPr/>
            </p:nvSpPr>
            <p:spPr>
              <a:xfrm>
                <a:off x="8937394" y="4636498"/>
                <a:ext cx="484695" cy="299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96</a:t>
                </a:r>
              </a:p>
            </p:txBody>
          </p:sp>
          <p:cxnSp>
            <p:nvCxnSpPr>
              <p:cNvPr id="1126" name="직선 화살표 연결선 1125">
                <a:extLst>
                  <a:ext uri="{FF2B5EF4-FFF2-40B4-BE49-F238E27FC236}">
                    <a16:creationId xmlns:a16="http://schemas.microsoft.com/office/drawing/2014/main" id="{05B826EA-FC34-803A-D6DB-DC953C350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4902" y="5110537"/>
                <a:ext cx="229259" cy="325899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3A01E7D9-AF76-144D-A846-967760051241}"/>
                  </a:ext>
                </a:extLst>
              </p:cNvPr>
              <p:cNvSpPr txBox="1"/>
              <p:nvPr/>
            </p:nvSpPr>
            <p:spPr>
              <a:xfrm>
                <a:off x="6949261" y="5213021"/>
                <a:ext cx="4846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8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68AF0B82-382D-5EAB-BFEE-BCB8F42F987E}"/>
                    </a:ext>
                  </a:extLst>
                </p:cNvPr>
                <p:cNvSpPr txBox="1"/>
                <p:nvPr/>
              </p:nvSpPr>
              <p:spPr>
                <a:xfrm>
                  <a:off x="7240312" y="4763910"/>
                  <a:ext cx="2839802" cy="4508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𝑠𝑜𝑓𝑡𝑚𝑎𝑥</m:t>
                        </m:r>
                        <m:d>
                          <m:dPr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05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sSup>
                                  <m:sSupPr>
                                    <m:ctrlP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p>
                                    <m:r>
                                      <a:rPr lang="en-US" altLang="ko-KR" sz="105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105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altLang="ko-KR" sz="105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050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ko-KR" sz="105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rad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117" name="TextBox 1116">
                  <a:extLst>
                    <a:ext uri="{FF2B5EF4-FFF2-40B4-BE49-F238E27FC236}">
                      <a16:creationId xmlns:a16="http://schemas.microsoft.com/office/drawing/2014/main" id="{68AF0B82-382D-5EAB-BFEE-BCB8F42F98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0312" y="4763910"/>
                  <a:ext cx="2839802" cy="450879"/>
                </a:xfrm>
                <a:prstGeom prst="rect">
                  <a:avLst/>
                </a:prstGeom>
                <a:blipFill>
                  <a:blip r:embed="rId7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35" name="TextBox 1134">
            <a:extLst>
              <a:ext uri="{FF2B5EF4-FFF2-40B4-BE49-F238E27FC236}">
                <a16:creationId xmlns:a16="http://schemas.microsoft.com/office/drawing/2014/main" id="{8C766AB8-34D6-68D5-2C6F-154D9275C387}"/>
              </a:ext>
            </a:extLst>
          </p:cNvPr>
          <p:cNvSpPr txBox="1"/>
          <p:nvPr/>
        </p:nvSpPr>
        <p:spPr>
          <a:xfrm>
            <a:off x="6040034" y="5701517"/>
            <a:ext cx="771692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Reshape</a:t>
            </a:r>
            <a:endParaRPr lang="ko-KR" altLang="en-US" sz="1100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463895F7-44D5-FDED-0CD9-5EA2F7A9EF6D}"/>
              </a:ext>
            </a:extLst>
          </p:cNvPr>
          <p:cNvSpPr txBox="1"/>
          <p:nvPr/>
        </p:nvSpPr>
        <p:spPr>
          <a:xfrm>
            <a:off x="8818865" y="5729218"/>
            <a:ext cx="540611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100" dirty="0"/>
              <a:t>Conv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35498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EFC6-D78F-C0F0-C294-EB772227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D3B9F9-A3FD-A253-9966-27DAA7BD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12A77-A73E-E452-CC7C-A6EC12446AB8}"/>
              </a:ext>
            </a:extLst>
          </p:cNvPr>
          <p:cNvSpPr txBox="1"/>
          <p:nvPr/>
        </p:nvSpPr>
        <p:spPr>
          <a:xfrm>
            <a:off x="247649" y="930863"/>
            <a:ext cx="108489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Prompt</a:t>
            </a:r>
            <a:r>
              <a:rPr lang="ko-KR" altLang="en-US" dirty="0"/>
              <a:t>는 </a:t>
            </a:r>
            <a:r>
              <a:rPr lang="en-US" altLang="ko-KR" dirty="0"/>
              <a:t>sparse, dense 2</a:t>
            </a:r>
            <a:r>
              <a:rPr lang="ko-KR" altLang="en-US" dirty="0"/>
              <a:t>가지로 나뉩니다</a:t>
            </a:r>
            <a:r>
              <a:rPr lang="en-US" altLang="ko-KR" dirty="0"/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Sparse prompt</a:t>
            </a:r>
            <a:r>
              <a:rPr lang="ko-KR" altLang="en-US" dirty="0"/>
              <a:t>는 </a:t>
            </a:r>
            <a:r>
              <a:rPr lang="en-US" altLang="ko-KR" dirty="0"/>
              <a:t>point, bounding box, text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Dense prompt</a:t>
            </a:r>
            <a:r>
              <a:rPr lang="ko-KR" altLang="en-US" dirty="0"/>
              <a:t>는 대략적인 </a:t>
            </a:r>
            <a:r>
              <a:rPr lang="en-US" altLang="ko-KR" dirty="0"/>
              <a:t>mask</a:t>
            </a:r>
            <a:r>
              <a:rPr lang="ko-KR" altLang="en-US" dirty="0"/>
              <a:t>를 의미합니다</a:t>
            </a:r>
            <a:r>
              <a:rPr lang="en-US" altLang="ko-KR" dirty="0"/>
              <a:t>.</a:t>
            </a:r>
          </a:p>
          <a:p>
            <a:pPr lvl="7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A757F71-1BFA-83C6-6173-B129DB3E7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12" r="56211" b="12311"/>
          <a:stretch/>
        </p:blipFill>
        <p:spPr>
          <a:xfrm>
            <a:off x="7300002" y="255541"/>
            <a:ext cx="4029075" cy="215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4F7CF-4A5D-5C45-1E97-6E08D2265671}"/>
              </a:ext>
            </a:extLst>
          </p:cNvPr>
          <p:cNvSpPr txBox="1"/>
          <p:nvPr/>
        </p:nvSpPr>
        <p:spPr>
          <a:xfrm>
            <a:off x="247649" y="2468351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1.Points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E24AB-A1CB-FAFD-D9B5-38A58421C3D0}"/>
              </a:ext>
            </a:extLst>
          </p:cNvPr>
          <p:cNvSpPr txBox="1"/>
          <p:nvPr/>
        </p:nvSpPr>
        <p:spPr>
          <a:xfrm>
            <a:off x="247649" y="2764700"/>
            <a:ext cx="10921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points = (</a:t>
            </a:r>
            <a:r>
              <a:rPr lang="en-US" altLang="ko-KR" dirty="0" err="1"/>
              <a:t>torch.tensor</a:t>
            </a:r>
            <a:r>
              <a:rPr lang="en-US" altLang="ko-KR" dirty="0"/>
              <a:t>([ [ [10, 20], [30, 40] ] ]) ,</a:t>
            </a:r>
            <a:r>
              <a:rPr lang="en-US" altLang="ko-KR" dirty="0" err="1"/>
              <a:t>torch.tensor</a:t>
            </a:r>
            <a:r>
              <a:rPr lang="en-US" altLang="ko-KR" dirty="0"/>
              <a:t>([ [1, 0] ])) # </a:t>
            </a:r>
            <a:r>
              <a:rPr lang="ko-KR" altLang="en-US" dirty="0"/>
              <a:t>점 좌표와 레이블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7677A6-E878-5F30-3678-1C2B08D3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7" y="3909918"/>
            <a:ext cx="5549464" cy="82923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6AB5673-0A30-F8E9-D842-03E9B2B09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7" y="3309321"/>
            <a:ext cx="5505733" cy="57152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B22A90-F2F2-CAB0-7BC0-71CE5BEF7778}"/>
              </a:ext>
            </a:extLst>
          </p:cNvPr>
          <p:cNvSpPr txBox="1"/>
          <p:nvPr/>
        </p:nvSpPr>
        <p:spPr>
          <a:xfrm>
            <a:off x="312607" y="5073445"/>
            <a:ext cx="11566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</a:t>
            </a:r>
            <a:r>
              <a:rPr lang="en-US" altLang="ko-KR" dirty="0" err="1"/>
              <a:t>embed_points</a:t>
            </a:r>
            <a:r>
              <a:rPr lang="en-US" altLang="ko-KR" dirty="0"/>
              <a:t> </a:t>
            </a:r>
            <a:r>
              <a:rPr lang="ko-KR" altLang="en-US" dirty="0"/>
              <a:t>함수는 입력된 점 좌표</a:t>
            </a:r>
            <a:r>
              <a:rPr lang="en-US" altLang="ko-KR" dirty="0"/>
              <a:t>(points)</a:t>
            </a:r>
            <a:r>
              <a:rPr lang="ko-KR" altLang="en-US" dirty="0"/>
              <a:t>와 레이블</a:t>
            </a:r>
            <a:r>
              <a:rPr lang="en-US" altLang="ko-KR" dirty="0"/>
              <a:t>(labels)</a:t>
            </a:r>
            <a:r>
              <a:rPr lang="ko-KR" altLang="en-US" dirty="0"/>
              <a:t>을 받아</a:t>
            </a:r>
            <a:r>
              <a:rPr lang="en-US" altLang="ko-KR" dirty="0"/>
              <a:t>, </a:t>
            </a:r>
            <a:r>
              <a:rPr lang="ko-KR" altLang="en-US" dirty="0"/>
              <a:t>해당 좌표들이 이미지 내에서 어떤 의미를 갖는지 </a:t>
            </a:r>
            <a:r>
              <a:rPr lang="ko-KR" altLang="en-US" dirty="0" err="1"/>
              <a:t>임베딩</a:t>
            </a:r>
            <a:r>
              <a:rPr lang="ko-KR" altLang="en-US" dirty="0"/>
              <a:t> 벡터로 변환합니다</a:t>
            </a:r>
            <a:r>
              <a:rPr lang="en-US" altLang="ko-KR" dirty="0"/>
              <a:t>. </a:t>
            </a:r>
            <a:r>
              <a:rPr lang="ko-KR" altLang="en-US" dirty="0"/>
              <a:t>각 점이 긍정</a:t>
            </a:r>
            <a:r>
              <a:rPr lang="en-US" altLang="ko-KR" dirty="0"/>
              <a:t>/</a:t>
            </a:r>
            <a:r>
              <a:rPr lang="ko-KR" altLang="en-US" dirty="0"/>
              <a:t>부정 레이블에 따라 다르게 </a:t>
            </a:r>
            <a:r>
              <a:rPr lang="ko-KR" altLang="en-US" dirty="0" err="1"/>
              <a:t>임베딩되며</a:t>
            </a:r>
            <a:r>
              <a:rPr lang="en-US" altLang="ko-KR" dirty="0"/>
              <a:t>, </a:t>
            </a:r>
            <a:r>
              <a:rPr lang="ko-KR" altLang="en-US" dirty="0"/>
              <a:t>포인트 위치에 대해 위치 </a:t>
            </a:r>
            <a:r>
              <a:rPr lang="ko-KR" altLang="en-US" dirty="0" err="1"/>
              <a:t>임베딩</a:t>
            </a:r>
            <a:r>
              <a:rPr lang="en-US" altLang="ko-KR" dirty="0"/>
              <a:t>(Position Embedding)</a:t>
            </a:r>
            <a:r>
              <a:rPr lang="ko-KR" altLang="en-US" dirty="0"/>
              <a:t>을 적용합니다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6534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340C-554C-C093-0B4F-2257CC71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A3F15-5341-1E78-8F4F-A10860B9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6C8C14-7F5C-F52F-6594-A91C7CC6E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" y="1031308"/>
            <a:ext cx="5791498" cy="2121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874C03-72D6-1DCD-9A48-76418FF7A383}"/>
              </a:ext>
            </a:extLst>
          </p:cNvPr>
          <p:cNvSpPr txBox="1"/>
          <p:nvPr/>
        </p:nvSpPr>
        <p:spPr>
          <a:xfrm>
            <a:off x="170552" y="3429000"/>
            <a:ext cx="1155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sz="1400" dirty="0" err="1"/>
              <a:t>forward_with_coords</a:t>
            </a:r>
            <a:r>
              <a:rPr lang="en-US" altLang="ko-KR" sz="1400" dirty="0"/>
              <a:t> </a:t>
            </a:r>
            <a:r>
              <a:rPr lang="ko-KR" altLang="en-US" sz="1400" dirty="0"/>
              <a:t>함수를 통해 포인트 좌표를 랜덤 주파수 기반 위치 </a:t>
            </a:r>
            <a:r>
              <a:rPr lang="ko-KR" altLang="en-US" sz="1400" dirty="0" err="1"/>
              <a:t>임베딩으로</a:t>
            </a:r>
            <a:r>
              <a:rPr lang="ko-KR" altLang="en-US" sz="1400" dirty="0"/>
              <a:t> 변환합니다</a:t>
            </a:r>
            <a:r>
              <a:rPr lang="en-US" altLang="ko-KR" sz="14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sz="1400" dirty="0"/>
              <a:t>레이블 값에 따라 </a:t>
            </a:r>
            <a:r>
              <a:rPr lang="ko-KR" altLang="en-US" sz="1400" dirty="0" err="1"/>
              <a:t>임베딩을</a:t>
            </a:r>
            <a:r>
              <a:rPr lang="ko-KR" altLang="en-US" sz="1400" dirty="0"/>
              <a:t> 수정합니다</a:t>
            </a:r>
            <a:r>
              <a:rPr lang="en-US" altLang="ko-KR" sz="1400" dirty="0"/>
              <a:t>. </a:t>
            </a:r>
            <a:r>
              <a:rPr lang="ko-KR" altLang="en-US" sz="1400" dirty="0"/>
              <a:t>주어진 포인트의 레이블이 부정</a:t>
            </a:r>
            <a:r>
              <a:rPr lang="en-US" altLang="ko-KR" sz="1400" dirty="0"/>
              <a:t>(0), </a:t>
            </a:r>
            <a:r>
              <a:rPr lang="ko-KR" altLang="en-US" sz="1400" dirty="0"/>
              <a:t>긍정</a:t>
            </a:r>
            <a:r>
              <a:rPr lang="en-US" altLang="ko-KR" sz="1400" dirty="0"/>
              <a:t>(1)</a:t>
            </a:r>
            <a:r>
              <a:rPr lang="ko-KR" altLang="en-US" sz="1400" dirty="0"/>
              <a:t>인지에 따라 </a:t>
            </a:r>
            <a:r>
              <a:rPr lang="ko-KR" altLang="en-US" sz="1400" dirty="0" err="1"/>
              <a:t>임베딩</a:t>
            </a:r>
            <a:r>
              <a:rPr lang="ko-KR" altLang="en-US" sz="1400" dirty="0"/>
              <a:t> 벡터에 추가적인 가중치를 더합니다</a:t>
            </a:r>
            <a:r>
              <a:rPr lang="en-US" altLang="ko-KR" sz="1400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DDAD49-E224-0B08-4640-DD5623D7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52" y="4004844"/>
            <a:ext cx="4231450" cy="26767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DD3C4E-8637-FB33-943F-F67EF6A34315}"/>
              </a:ext>
            </a:extLst>
          </p:cNvPr>
          <p:cNvSpPr txBox="1"/>
          <p:nvPr/>
        </p:nvSpPr>
        <p:spPr>
          <a:xfrm>
            <a:off x="5030223" y="4031861"/>
            <a:ext cx="6585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*</a:t>
            </a:r>
            <a:r>
              <a:rPr lang="ko-KR" altLang="en-US" sz="1200" dirty="0"/>
              <a:t>랜덤 주파수 기반 위치 </a:t>
            </a:r>
            <a:r>
              <a:rPr lang="ko-KR" altLang="en-US" sz="1200" dirty="0" err="1"/>
              <a:t>임베딩이란</a:t>
            </a:r>
            <a:r>
              <a:rPr lang="en-US" altLang="ko-KR" sz="1200" dirty="0"/>
              <a:t>?</a:t>
            </a:r>
          </a:p>
          <a:p>
            <a:pPr marL="228600" indent="-228600">
              <a:buAutoNum type="arabicPeriod"/>
            </a:pPr>
            <a:r>
              <a:rPr lang="ko-KR" altLang="en-US" sz="1200" dirty="0"/>
              <a:t>평균 </a:t>
            </a:r>
            <a:r>
              <a:rPr lang="en-US" altLang="ko-KR" sz="1200" dirty="0"/>
              <a:t>0</a:t>
            </a:r>
            <a:r>
              <a:rPr lang="ko-KR" altLang="en-US" sz="1200" dirty="0"/>
              <a:t>이고 표준편차가 </a:t>
            </a:r>
            <a:r>
              <a:rPr lang="en-US" altLang="ko-KR" sz="1200" dirty="0"/>
              <a:t>1</a:t>
            </a:r>
            <a:r>
              <a:rPr lang="ko-KR" altLang="en-US" sz="1200" dirty="0"/>
              <a:t>인 정규분포에서 랜덤하게 </a:t>
            </a:r>
            <a:r>
              <a:rPr lang="ko-KR" altLang="en-US" sz="1200" dirty="0" err="1"/>
              <a:t>샘플링된</a:t>
            </a:r>
            <a:r>
              <a:rPr lang="ko-KR" altLang="en-US" sz="1200" dirty="0"/>
              <a:t> 값들로 </a:t>
            </a:r>
            <a:r>
              <a:rPr lang="en-US" altLang="ko-KR" sz="1200" dirty="0"/>
              <a:t>2 x 128 </a:t>
            </a:r>
            <a:r>
              <a:rPr lang="ko-KR" altLang="en-US" sz="1200" dirty="0"/>
              <a:t>크기의 행렬을 생성합니다</a:t>
            </a:r>
            <a:r>
              <a:rPr lang="en-US" altLang="ko-KR" sz="1200" dirty="0"/>
              <a:t>. </a:t>
            </a:r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en-US" altLang="ko-KR" sz="1200" dirty="0"/>
              <a:t>“coords @ </a:t>
            </a:r>
            <a:r>
              <a:rPr lang="en-US" altLang="ko-KR" sz="1200" dirty="0" err="1"/>
              <a:t>self.positional_encoding_gaussian_matrix</a:t>
            </a:r>
            <a:r>
              <a:rPr lang="en-US" altLang="ko-KR" sz="1200" dirty="0"/>
              <a:t>”</a:t>
            </a:r>
            <a:r>
              <a:rPr lang="ko-KR" altLang="en-US" sz="1200" dirty="0"/>
              <a:t>을 통해 좌표 데이터를 고차원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공간으로 변환합니다</a:t>
            </a:r>
            <a:r>
              <a:rPr lang="en-US" altLang="ko-KR" sz="1200" dirty="0"/>
              <a:t>. </a:t>
            </a:r>
          </a:p>
          <a:p>
            <a:r>
              <a:rPr lang="en-US" altLang="ko-KR" sz="1200" dirty="0"/>
              <a:t>coords </a:t>
            </a:r>
            <a:r>
              <a:rPr lang="ko-KR" altLang="en-US" sz="1200" dirty="0"/>
              <a:t>크기는 </a:t>
            </a:r>
            <a:r>
              <a:rPr lang="en-US" altLang="ko-KR" sz="1200" dirty="0"/>
              <a:t>(1,2,2)</a:t>
            </a:r>
          </a:p>
          <a:p>
            <a:r>
              <a:rPr lang="en-US" altLang="ko-KR" sz="1200" dirty="0" err="1"/>
              <a:t>self.positional_encoding_gaussian_matrix</a:t>
            </a:r>
            <a:r>
              <a:rPr lang="en-US" altLang="ko-KR" sz="1200" dirty="0"/>
              <a:t> </a:t>
            </a:r>
            <a:r>
              <a:rPr lang="ko-KR" altLang="en-US" sz="1200" dirty="0"/>
              <a:t>크기는 </a:t>
            </a:r>
            <a:r>
              <a:rPr lang="en-US" altLang="ko-KR" sz="1200" dirty="0"/>
              <a:t>(2,128)</a:t>
            </a:r>
          </a:p>
          <a:p>
            <a:r>
              <a:rPr lang="ko-KR" altLang="en-US" sz="1200" dirty="0"/>
              <a:t>위 </a:t>
            </a:r>
            <a:r>
              <a:rPr lang="en-US" altLang="ko-KR" sz="1200" dirty="0"/>
              <a:t>2</a:t>
            </a:r>
            <a:r>
              <a:rPr lang="ko-KR" altLang="en-US" sz="1200" dirty="0"/>
              <a:t>개를 </a:t>
            </a:r>
            <a:r>
              <a:rPr lang="ko-KR" altLang="en-US" sz="1200" dirty="0" err="1"/>
              <a:t>내적하면</a:t>
            </a:r>
            <a:r>
              <a:rPr lang="ko-KR" altLang="en-US" sz="1200" dirty="0"/>
              <a:t> 크기가 </a:t>
            </a:r>
            <a:r>
              <a:rPr lang="en-US" altLang="ko-KR" sz="1200" dirty="0"/>
              <a:t>(1,2,128)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“torch.cat([</a:t>
            </a:r>
            <a:r>
              <a:rPr lang="en-US" altLang="ko-KR" sz="1200" dirty="0" err="1"/>
              <a:t>torch.sin</a:t>
            </a:r>
            <a:r>
              <a:rPr lang="en-US" altLang="ko-KR" sz="1200" dirty="0"/>
              <a:t>(coords), </a:t>
            </a:r>
            <a:r>
              <a:rPr lang="en-US" altLang="ko-KR" sz="1200" dirty="0" err="1"/>
              <a:t>torch.cos</a:t>
            </a:r>
            <a:r>
              <a:rPr lang="en-US" altLang="ko-KR" sz="1200" dirty="0"/>
              <a:t>(coords)],dim= -1)”</a:t>
            </a:r>
            <a:r>
              <a:rPr lang="ko-KR" altLang="en-US" sz="1200" dirty="0"/>
              <a:t>을 통해 주기 함수</a:t>
            </a:r>
            <a:r>
              <a:rPr lang="en-US" altLang="ko-KR" sz="1200" dirty="0"/>
              <a:t>(sin ,cos)</a:t>
            </a:r>
            <a:r>
              <a:rPr lang="ko-KR" altLang="en-US" sz="1200" dirty="0"/>
              <a:t>으로 변환하며 더 많은 주파수 정보를 포함한 인코딩을 생성합니다</a:t>
            </a:r>
            <a:endParaRPr lang="en-US" altLang="ko-KR" sz="1200" dirty="0"/>
          </a:p>
          <a:p>
            <a:r>
              <a:rPr lang="ko-KR" altLang="en-US" sz="1200" dirty="0" err="1"/>
              <a:t>리턴값</a:t>
            </a:r>
            <a:r>
              <a:rPr lang="ko-KR" altLang="en-US" sz="1200" dirty="0"/>
              <a:t> 크기는 </a:t>
            </a:r>
            <a:r>
              <a:rPr lang="en-US" altLang="ko-KR" sz="1200" dirty="0"/>
              <a:t>(1,2,256)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50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CC4796-20CD-FD66-2492-D484D697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Prompt encoder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2FD62-2CB8-2996-A311-E3E2078A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7DD7B4-5885-93F3-627F-61875681EA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533250"/>
              </p:ext>
            </p:extLst>
          </p:nvPr>
        </p:nvGraphicFramePr>
        <p:xfrm>
          <a:off x="350912" y="2402109"/>
          <a:ext cx="10335228" cy="111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83807">
                  <a:extLst>
                    <a:ext uri="{9D8B030D-6E8A-4147-A177-3AD203B41FA5}">
                      <a16:colId xmlns:a16="http://schemas.microsoft.com/office/drawing/2014/main" val="2835183207"/>
                    </a:ext>
                  </a:extLst>
                </a:gridCol>
                <a:gridCol w="2583807">
                  <a:extLst>
                    <a:ext uri="{9D8B030D-6E8A-4147-A177-3AD203B41FA5}">
                      <a16:colId xmlns:a16="http://schemas.microsoft.com/office/drawing/2014/main" val="806618465"/>
                    </a:ext>
                  </a:extLst>
                </a:gridCol>
                <a:gridCol w="2583807">
                  <a:extLst>
                    <a:ext uri="{9D8B030D-6E8A-4147-A177-3AD203B41FA5}">
                      <a16:colId xmlns:a16="http://schemas.microsoft.com/office/drawing/2014/main" val="3607311828"/>
                    </a:ext>
                  </a:extLst>
                </a:gridCol>
                <a:gridCol w="2583807">
                  <a:extLst>
                    <a:ext uri="{9D8B030D-6E8A-4147-A177-3AD203B41FA5}">
                      <a16:colId xmlns:a16="http://schemas.microsoft.com/office/drawing/2014/main" val="134361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포인트 좌표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레이블 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임베딩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수정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최종 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임베딩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 값 크기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87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(10,20)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긍정 포인트 전용 가중치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(1,256)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900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(30,40)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부정 포인트 전용 가중치 추가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(1,256)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459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EF4134F-514A-A53E-6461-15A2497B3AA6}"/>
              </a:ext>
            </a:extLst>
          </p:cNvPr>
          <p:cNvSpPr txBox="1"/>
          <p:nvPr/>
        </p:nvSpPr>
        <p:spPr>
          <a:xfrm>
            <a:off x="350912" y="3616777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 err="1"/>
              <a:t>sparse_embedding.shape</a:t>
            </a:r>
            <a:r>
              <a:rPr lang="ko-KR" altLang="en-US" dirty="0"/>
              <a:t>는 </a:t>
            </a:r>
            <a:r>
              <a:rPr lang="en-US" altLang="ko-KR" dirty="0"/>
              <a:t>(1,2,256)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AB6EB-1E82-FB00-DF4A-D058FBB56DCF}"/>
              </a:ext>
            </a:extLst>
          </p:cNvPr>
          <p:cNvSpPr txBox="1"/>
          <p:nvPr/>
        </p:nvSpPr>
        <p:spPr>
          <a:xfrm>
            <a:off x="350912" y="1360334"/>
            <a:ext cx="104123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임베딩</a:t>
            </a:r>
            <a:r>
              <a:rPr lang="ko-KR" altLang="en-US" sz="1200" dirty="0"/>
              <a:t> 결과 크기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입력 포인트 좌표 크기 </a:t>
            </a:r>
            <a:r>
              <a:rPr lang="en-US" altLang="ko-KR" sz="1200" dirty="0"/>
              <a:t>: (1, 2, 2)     #</a:t>
            </a:r>
            <a:r>
              <a:rPr lang="ko-KR" altLang="en-US" sz="1200" dirty="0"/>
              <a:t> 배치 크기</a:t>
            </a:r>
            <a:r>
              <a:rPr lang="en-US" altLang="ko-KR" sz="1200" dirty="0"/>
              <a:t>=1  </a:t>
            </a:r>
            <a:r>
              <a:rPr lang="ko-KR" altLang="en-US" sz="1200" dirty="0"/>
              <a:t>점 개수</a:t>
            </a:r>
            <a:r>
              <a:rPr lang="en-US" altLang="ko-KR" sz="1200" dirty="0"/>
              <a:t>=2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랜덤 </a:t>
            </a:r>
            <a:r>
              <a:rPr lang="ko-KR" altLang="en-US" sz="1200" dirty="0" err="1"/>
              <a:t>가우시안</a:t>
            </a:r>
            <a:r>
              <a:rPr lang="ko-KR" altLang="en-US" sz="1200" dirty="0"/>
              <a:t> 행렬 크기</a:t>
            </a:r>
            <a:r>
              <a:rPr lang="en-US" altLang="ko-KR" sz="1200" dirty="0"/>
              <a:t>: (2, 128)  # </a:t>
            </a:r>
            <a:r>
              <a:rPr lang="en-US" altLang="ko-KR" sz="1200" dirty="0" err="1"/>
              <a:t>num_pos_feats</a:t>
            </a:r>
            <a:r>
              <a:rPr lang="en-US" altLang="ko-KR" sz="1200" dirty="0"/>
              <a:t>=128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최종 </a:t>
            </a:r>
            <a:r>
              <a:rPr lang="ko-KR" altLang="en-US" sz="1200" dirty="0" err="1"/>
              <a:t>임베딩</a:t>
            </a:r>
            <a:r>
              <a:rPr lang="ko-KR" altLang="en-US" sz="1200" dirty="0"/>
              <a:t> 크기 </a:t>
            </a:r>
            <a:r>
              <a:rPr lang="en-US" altLang="ko-KR" sz="1200" dirty="0"/>
              <a:t>: (1,2,128*2) </a:t>
            </a:r>
            <a:r>
              <a:rPr lang="ko-KR" altLang="en-US" sz="1200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5D9EDB-A3B5-5426-AB3E-D509B1A2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51" t="74057" r="18764" b="-531"/>
          <a:stretch/>
        </p:blipFill>
        <p:spPr>
          <a:xfrm>
            <a:off x="5338166" y="1419038"/>
            <a:ext cx="4354285" cy="56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와이드스크린</PresentationFormat>
  <Paragraphs>228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코트라 희망체</vt:lpstr>
      <vt:lpstr>Arial</vt:lpstr>
      <vt:lpstr>Cambria Math</vt:lpstr>
      <vt:lpstr>Office 테마</vt:lpstr>
      <vt:lpstr>SAM Model Architecture(1)  </vt:lpstr>
      <vt:lpstr>Content</vt:lpstr>
      <vt:lpstr>Image encoder</vt:lpstr>
      <vt:lpstr>Image encoder</vt:lpstr>
      <vt:lpstr>Image encoder</vt:lpstr>
      <vt:lpstr>PowerPoint 프레젠테이션</vt:lpstr>
      <vt:lpstr>Prompt encoder</vt:lpstr>
      <vt:lpstr>Prompt encoder</vt:lpstr>
      <vt:lpstr>Prompt encoder</vt:lpstr>
      <vt:lpstr>Prompt encoder</vt:lpstr>
      <vt:lpstr>Prompt encoder</vt:lpstr>
      <vt:lpstr>Prompt encoder</vt:lpstr>
      <vt:lpstr>Conclusion</vt:lpstr>
      <vt:lpstr>To do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sunghyun lee</cp:lastModifiedBy>
  <cp:revision>1366</cp:revision>
  <dcterms:created xsi:type="dcterms:W3CDTF">2023-03-06T16:32:37Z</dcterms:created>
  <dcterms:modified xsi:type="dcterms:W3CDTF">2025-01-13T07:21:43Z</dcterms:modified>
</cp:coreProperties>
</file>