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48" r:id="rId1"/>
  </p:sldMasterIdLst>
  <p:notesMasterIdLst>
    <p:notesMasterId r:id="rId23"/>
  </p:notesMasterIdLst>
  <p:sldIdLst>
    <p:sldId id="256" r:id="rId2"/>
    <p:sldId id="684" r:id="rId3"/>
    <p:sldId id="686" r:id="rId4"/>
    <p:sldId id="687" r:id="rId5"/>
    <p:sldId id="688" r:id="rId6"/>
    <p:sldId id="690" r:id="rId7"/>
    <p:sldId id="691" r:id="rId8"/>
    <p:sldId id="693" r:id="rId9"/>
    <p:sldId id="692" r:id="rId10"/>
    <p:sldId id="694" r:id="rId11"/>
    <p:sldId id="695" r:id="rId12"/>
    <p:sldId id="696" r:id="rId13"/>
    <p:sldId id="697" r:id="rId14"/>
    <p:sldId id="698" r:id="rId15"/>
    <p:sldId id="699" r:id="rId16"/>
    <p:sldId id="700" r:id="rId17"/>
    <p:sldId id="701" r:id="rId18"/>
    <p:sldId id="702" r:id="rId19"/>
    <p:sldId id="703" r:id="rId20"/>
    <p:sldId id="704" r:id="rId21"/>
    <p:sldId id="705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CC"/>
    <a:srgbClr val="002C62"/>
    <a:srgbClr val="CC99FF"/>
    <a:srgbClr val="2156A4"/>
    <a:srgbClr val="336699"/>
    <a:srgbClr val="003399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2E034D-2124-4D26-B114-48B858867F65}" v="510" dt="2024-08-13T14:51:11.2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34" autoAdjust="0"/>
    <p:restoredTop sz="97468" autoAdjust="0"/>
  </p:normalViewPr>
  <p:slideViewPr>
    <p:cSldViewPr snapToGrid="0">
      <p:cViewPr>
        <p:scale>
          <a:sx n="96" d="100"/>
          <a:sy n="96" d="100"/>
        </p:scale>
        <p:origin x="501" y="-59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03" d="100"/>
          <a:sy n="103" d="100"/>
        </p:scale>
        <p:origin x="3648" y="55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형동 박" userId="afe605ee33eb830c" providerId="LiveId" clId="{002E034D-2124-4D26-B114-48B858867F65}"/>
    <pc:docChg chg="undo redo custSel addSld delSld modSld sldOrd">
      <pc:chgData name="형동 박" userId="afe605ee33eb830c" providerId="LiveId" clId="{002E034D-2124-4D26-B114-48B858867F65}" dt="2024-08-13T14:52:33.870" v="6180" actId="14100"/>
      <pc:docMkLst>
        <pc:docMk/>
      </pc:docMkLst>
      <pc:sldChg chg="modSp mod">
        <pc:chgData name="형동 박" userId="afe605ee33eb830c" providerId="LiveId" clId="{002E034D-2124-4D26-B114-48B858867F65}" dt="2024-08-13T14:51:55.197" v="6172" actId="255"/>
        <pc:sldMkLst>
          <pc:docMk/>
          <pc:sldMk cId="721189835" sldId="684"/>
        </pc:sldMkLst>
        <pc:spChg chg="mod">
          <ac:chgData name="형동 박" userId="afe605ee33eb830c" providerId="LiveId" clId="{002E034D-2124-4D26-B114-48B858867F65}" dt="2024-08-13T14:51:55.197" v="6172" actId="255"/>
          <ac:spMkLst>
            <pc:docMk/>
            <pc:sldMk cId="721189835" sldId="684"/>
            <ac:spMk id="3" creationId="{DD8C83C1-A47E-4533-40D6-F057ABD83651}"/>
          </ac:spMkLst>
        </pc:spChg>
      </pc:sldChg>
      <pc:sldChg chg="modSp mod">
        <pc:chgData name="형동 박" userId="afe605ee33eb830c" providerId="LiveId" clId="{002E034D-2124-4D26-B114-48B858867F65}" dt="2024-08-13T14:52:00.504" v="6174" actId="27636"/>
        <pc:sldMkLst>
          <pc:docMk/>
          <pc:sldMk cId="3385872895" sldId="686"/>
        </pc:sldMkLst>
        <pc:spChg chg="mod">
          <ac:chgData name="형동 박" userId="afe605ee33eb830c" providerId="LiveId" clId="{002E034D-2124-4D26-B114-48B858867F65}" dt="2024-08-13T14:52:00.504" v="6174" actId="27636"/>
          <ac:spMkLst>
            <pc:docMk/>
            <pc:sldMk cId="3385872895" sldId="686"/>
            <ac:spMk id="3" creationId="{DD8C83C1-A47E-4533-40D6-F057ABD83651}"/>
          </ac:spMkLst>
        </pc:spChg>
      </pc:sldChg>
      <pc:sldChg chg="addSp modSp mod">
        <pc:chgData name="형동 박" userId="afe605ee33eb830c" providerId="LiveId" clId="{002E034D-2124-4D26-B114-48B858867F65}" dt="2024-08-13T14:52:04.910" v="6175" actId="255"/>
        <pc:sldMkLst>
          <pc:docMk/>
          <pc:sldMk cId="3854439600" sldId="687"/>
        </pc:sldMkLst>
        <pc:spChg chg="mod">
          <ac:chgData name="형동 박" userId="afe605ee33eb830c" providerId="LiveId" clId="{002E034D-2124-4D26-B114-48B858867F65}" dt="2024-08-13T14:52:04.910" v="6175" actId="255"/>
          <ac:spMkLst>
            <pc:docMk/>
            <pc:sldMk cId="3854439600" sldId="687"/>
            <ac:spMk id="3" creationId="{DD8C83C1-A47E-4533-40D6-F057ABD83651}"/>
          </ac:spMkLst>
        </pc:spChg>
        <pc:spChg chg="add mod">
          <ac:chgData name="형동 박" userId="afe605ee33eb830c" providerId="LiveId" clId="{002E034D-2124-4D26-B114-48B858867F65}" dt="2024-08-12T08:28:10.532" v="142" actId="208"/>
          <ac:spMkLst>
            <pc:docMk/>
            <pc:sldMk cId="3854439600" sldId="687"/>
            <ac:spMk id="5" creationId="{82AAD14C-DD19-F313-005F-02E0CB70C541}"/>
          </ac:spMkLst>
        </pc:spChg>
      </pc:sldChg>
      <pc:sldChg chg="addSp delSp modSp add mod">
        <pc:chgData name="형동 박" userId="afe605ee33eb830c" providerId="LiveId" clId="{002E034D-2124-4D26-B114-48B858867F65}" dt="2024-08-13T14:52:11.030" v="6176" actId="255"/>
        <pc:sldMkLst>
          <pc:docMk/>
          <pc:sldMk cId="3316462782" sldId="688"/>
        </pc:sldMkLst>
        <pc:spChg chg="mod">
          <ac:chgData name="형동 박" userId="afe605ee33eb830c" providerId="LiveId" clId="{002E034D-2124-4D26-B114-48B858867F65}" dt="2024-08-12T05:05:54.489" v="135" actId="20577"/>
          <ac:spMkLst>
            <pc:docMk/>
            <pc:sldMk cId="3316462782" sldId="688"/>
            <ac:spMk id="2" creationId="{0C2EC861-D621-4276-8709-1A86E3DCF6DA}"/>
          </ac:spMkLst>
        </pc:spChg>
        <pc:spChg chg="mod">
          <ac:chgData name="형동 박" userId="afe605ee33eb830c" providerId="LiveId" clId="{002E034D-2124-4D26-B114-48B858867F65}" dt="2024-08-13T14:52:11.030" v="6176" actId="255"/>
          <ac:spMkLst>
            <pc:docMk/>
            <pc:sldMk cId="3316462782" sldId="688"/>
            <ac:spMk id="3" creationId="{DD8C83C1-A47E-4533-40D6-F057ABD83651}"/>
          </ac:spMkLst>
        </pc:spChg>
        <pc:spChg chg="add mod">
          <ac:chgData name="형동 박" userId="afe605ee33eb830c" providerId="LiveId" clId="{002E034D-2124-4D26-B114-48B858867F65}" dt="2024-08-12T12:52:07.841" v="479" actId="1076"/>
          <ac:spMkLst>
            <pc:docMk/>
            <pc:sldMk cId="3316462782" sldId="688"/>
            <ac:spMk id="7" creationId="{708DFB5F-A5E1-D69D-8503-063B4885D5B0}"/>
          </ac:spMkLst>
        </pc:spChg>
        <pc:picChg chg="add mod">
          <ac:chgData name="형동 박" userId="afe605ee33eb830c" providerId="LiveId" clId="{002E034D-2124-4D26-B114-48B858867F65}" dt="2024-08-12T12:52:04.984" v="478" actId="1076"/>
          <ac:picMkLst>
            <pc:docMk/>
            <pc:sldMk cId="3316462782" sldId="688"/>
            <ac:picMk id="6" creationId="{C0F1C1D0-86C0-5AA9-4D87-3DAF012E9535}"/>
          </ac:picMkLst>
        </pc:picChg>
        <pc:picChg chg="del">
          <ac:chgData name="형동 박" userId="afe605ee33eb830c" providerId="LiveId" clId="{002E034D-2124-4D26-B114-48B858867F65}" dt="2024-08-12T05:05:56.930" v="136" actId="478"/>
          <ac:picMkLst>
            <pc:docMk/>
            <pc:sldMk cId="3316462782" sldId="688"/>
            <ac:picMk id="12" creationId="{DAC08201-77F7-F007-0F0A-9AF394C9E0FE}"/>
          </ac:picMkLst>
        </pc:picChg>
        <pc:picChg chg="add mod">
          <ac:chgData name="형동 박" userId="afe605ee33eb830c" providerId="LiveId" clId="{002E034D-2124-4D26-B114-48B858867F65}" dt="2024-08-12T12:52:15.499" v="483" actId="14100"/>
          <ac:picMkLst>
            <pc:docMk/>
            <pc:sldMk cId="3316462782" sldId="688"/>
            <ac:picMk id="1028" creationId="{45CFAECB-A3C1-470C-A300-A546EE1C3FF6}"/>
          </ac:picMkLst>
        </pc:picChg>
      </pc:sldChg>
      <pc:sldChg chg="addSp delSp modSp add del mod">
        <pc:chgData name="형동 박" userId="afe605ee33eb830c" providerId="LiveId" clId="{002E034D-2124-4D26-B114-48B858867F65}" dt="2024-08-12T12:52:19.394" v="484" actId="47"/>
        <pc:sldMkLst>
          <pc:docMk/>
          <pc:sldMk cId="3721680104" sldId="689"/>
        </pc:sldMkLst>
        <pc:spChg chg="del">
          <ac:chgData name="형동 박" userId="afe605ee33eb830c" providerId="LiveId" clId="{002E034D-2124-4D26-B114-48B858867F65}" dt="2024-08-12T08:35:38.501" v="465" actId="478"/>
          <ac:spMkLst>
            <pc:docMk/>
            <pc:sldMk cId="3721680104" sldId="689"/>
            <ac:spMk id="7" creationId="{708DFB5F-A5E1-D69D-8503-063B4885D5B0}"/>
          </ac:spMkLst>
        </pc:spChg>
        <pc:picChg chg="del">
          <ac:chgData name="형동 박" userId="afe605ee33eb830c" providerId="LiveId" clId="{002E034D-2124-4D26-B114-48B858867F65}" dt="2024-08-12T08:35:36.851" v="464" actId="478"/>
          <ac:picMkLst>
            <pc:docMk/>
            <pc:sldMk cId="3721680104" sldId="689"/>
            <ac:picMk id="6" creationId="{C0F1C1D0-86C0-5AA9-4D87-3DAF012E9535}"/>
          </ac:picMkLst>
        </pc:picChg>
        <pc:picChg chg="add del mod">
          <ac:chgData name="형동 박" userId="afe605ee33eb830c" providerId="LiveId" clId="{002E034D-2124-4D26-B114-48B858867F65}" dt="2024-08-12T12:51:36.901" v="473" actId="478"/>
          <ac:picMkLst>
            <pc:docMk/>
            <pc:sldMk cId="3721680104" sldId="689"/>
            <ac:picMk id="1026" creationId="{2F5FDB09-97E0-1231-D213-C2AE27FBEAD3}"/>
          </ac:picMkLst>
        </pc:picChg>
        <pc:picChg chg="add del mod">
          <ac:chgData name="형동 박" userId="afe605ee33eb830c" providerId="LiveId" clId="{002E034D-2124-4D26-B114-48B858867F65}" dt="2024-08-12T12:52:09.821" v="480" actId="21"/>
          <ac:picMkLst>
            <pc:docMk/>
            <pc:sldMk cId="3721680104" sldId="689"/>
            <ac:picMk id="1028" creationId="{45CFAECB-A3C1-470C-A300-A546EE1C3FF6}"/>
          </ac:picMkLst>
        </pc:picChg>
      </pc:sldChg>
      <pc:sldChg chg="delSp modSp add mod ord">
        <pc:chgData name="형동 박" userId="afe605ee33eb830c" providerId="LiveId" clId="{002E034D-2124-4D26-B114-48B858867F65}" dt="2024-08-13T11:23:57.912" v="3474" actId="20577"/>
        <pc:sldMkLst>
          <pc:docMk/>
          <pc:sldMk cId="916905876" sldId="690"/>
        </pc:sldMkLst>
        <pc:spChg chg="mod">
          <ac:chgData name="형동 박" userId="afe605ee33eb830c" providerId="LiveId" clId="{002E034D-2124-4D26-B114-48B858867F65}" dt="2024-08-13T10:09:37.793" v="1498" actId="20577"/>
          <ac:spMkLst>
            <pc:docMk/>
            <pc:sldMk cId="916905876" sldId="690"/>
            <ac:spMk id="2" creationId="{0C2EC861-D621-4276-8709-1A86E3DCF6DA}"/>
          </ac:spMkLst>
        </pc:spChg>
        <pc:spChg chg="mod">
          <ac:chgData name="형동 박" userId="afe605ee33eb830c" providerId="LiveId" clId="{002E034D-2124-4D26-B114-48B858867F65}" dt="2024-08-13T11:23:57.912" v="3474" actId="20577"/>
          <ac:spMkLst>
            <pc:docMk/>
            <pc:sldMk cId="916905876" sldId="690"/>
            <ac:spMk id="3" creationId="{DD8C83C1-A47E-4533-40D6-F057ABD83651}"/>
          </ac:spMkLst>
        </pc:spChg>
        <pc:picChg chg="mod">
          <ac:chgData name="형동 박" userId="afe605ee33eb830c" providerId="LiveId" clId="{002E034D-2124-4D26-B114-48B858867F65}" dt="2024-08-13T07:55:13.599" v="791" actId="1076"/>
          <ac:picMkLst>
            <pc:docMk/>
            <pc:sldMk cId="916905876" sldId="690"/>
            <ac:picMk id="1026" creationId="{2F5FDB09-97E0-1231-D213-C2AE27FBEAD3}"/>
          </ac:picMkLst>
        </pc:picChg>
        <pc:picChg chg="del">
          <ac:chgData name="형동 박" userId="afe605ee33eb830c" providerId="LiveId" clId="{002E034D-2124-4D26-B114-48B858867F65}" dt="2024-08-12T12:51:33.076" v="472" actId="478"/>
          <ac:picMkLst>
            <pc:docMk/>
            <pc:sldMk cId="916905876" sldId="690"/>
            <ac:picMk id="1028" creationId="{45CFAECB-A3C1-470C-A300-A546EE1C3FF6}"/>
          </ac:picMkLst>
        </pc:picChg>
      </pc:sldChg>
      <pc:sldChg chg="delSp modSp add del mod">
        <pc:chgData name="형동 박" userId="afe605ee33eb830c" providerId="LiveId" clId="{002E034D-2124-4D26-B114-48B858867F65}" dt="2024-08-13T07:55:19.408" v="792" actId="47"/>
        <pc:sldMkLst>
          <pc:docMk/>
          <pc:sldMk cId="1221657705" sldId="691"/>
        </pc:sldMkLst>
        <pc:spChg chg="mod">
          <ac:chgData name="형동 박" userId="afe605ee33eb830c" providerId="LiveId" clId="{002E034D-2124-4D26-B114-48B858867F65}" dt="2024-08-13T07:54:53.573" v="756" actId="1076"/>
          <ac:spMkLst>
            <pc:docMk/>
            <pc:sldMk cId="1221657705" sldId="691"/>
            <ac:spMk id="3" creationId="{DD8C83C1-A47E-4533-40D6-F057ABD83651}"/>
          </ac:spMkLst>
        </pc:spChg>
        <pc:picChg chg="del">
          <ac:chgData name="형동 박" userId="afe605ee33eb830c" providerId="LiveId" clId="{002E034D-2124-4D26-B114-48B858867F65}" dt="2024-08-13T07:55:00.322" v="757" actId="478"/>
          <ac:picMkLst>
            <pc:docMk/>
            <pc:sldMk cId="1221657705" sldId="691"/>
            <ac:picMk id="1026" creationId="{2F5FDB09-97E0-1231-D213-C2AE27FBEAD3}"/>
          </ac:picMkLst>
        </pc:picChg>
      </pc:sldChg>
      <pc:sldChg chg="addSp delSp modSp add mod ord">
        <pc:chgData name="형동 박" userId="afe605ee33eb830c" providerId="LiveId" clId="{002E034D-2124-4D26-B114-48B858867F65}" dt="2024-08-13T14:52:25.023" v="6178" actId="255"/>
        <pc:sldMkLst>
          <pc:docMk/>
          <pc:sldMk cId="3346669310" sldId="691"/>
        </pc:sldMkLst>
        <pc:spChg chg="mod">
          <ac:chgData name="형동 박" userId="afe605ee33eb830c" providerId="LiveId" clId="{002E034D-2124-4D26-B114-48B858867F65}" dt="2024-08-13T10:10:16.213" v="1521" actId="20577"/>
          <ac:spMkLst>
            <pc:docMk/>
            <pc:sldMk cId="3346669310" sldId="691"/>
            <ac:spMk id="2" creationId="{0C2EC861-D621-4276-8709-1A86E3DCF6DA}"/>
          </ac:spMkLst>
        </pc:spChg>
        <pc:spChg chg="mod">
          <ac:chgData name="형동 박" userId="afe605ee33eb830c" providerId="LiveId" clId="{002E034D-2124-4D26-B114-48B858867F65}" dt="2024-08-13T14:52:25.023" v="6178" actId="255"/>
          <ac:spMkLst>
            <pc:docMk/>
            <pc:sldMk cId="3346669310" sldId="691"/>
            <ac:spMk id="3" creationId="{DD8C83C1-A47E-4533-40D6-F057ABD83651}"/>
          </ac:spMkLst>
        </pc:spChg>
        <pc:spChg chg="add mod ord">
          <ac:chgData name="형동 박" userId="afe605ee33eb830c" providerId="LiveId" clId="{002E034D-2124-4D26-B114-48B858867F65}" dt="2024-08-13T08:46:49.942" v="980" actId="1076"/>
          <ac:spMkLst>
            <pc:docMk/>
            <pc:sldMk cId="3346669310" sldId="691"/>
            <ac:spMk id="8" creationId="{F7117E3C-D149-3267-18BB-79E38A9444EA}"/>
          </ac:spMkLst>
        </pc:spChg>
        <pc:picChg chg="add del mod">
          <ac:chgData name="형동 박" userId="afe605ee33eb830c" providerId="LiveId" clId="{002E034D-2124-4D26-B114-48B858867F65}" dt="2024-08-13T07:58:11.944" v="798" actId="478"/>
          <ac:picMkLst>
            <pc:docMk/>
            <pc:sldMk cId="3346669310" sldId="691"/>
            <ac:picMk id="5" creationId="{7F4010C7-D38A-F68E-1C7C-EE576EEEEA94}"/>
          </ac:picMkLst>
        </pc:picChg>
        <pc:picChg chg="add del mod">
          <ac:chgData name="형동 박" userId="afe605ee33eb830c" providerId="LiveId" clId="{002E034D-2124-4D26-B114-48B858867F65}" dt="2024-08-13T08:45:58.571" v="963" actId="478"/>
          <ac:picMkLst>
            <pc:docMk/>
            <pc:sldMk cId="3346669310" sldId="691"/>
            <ac:picMk id="7" creationId="{8F928EFF-202C-B0C3-A5BD-92A7AEFA54D8}"/>
          </ac:picMkLst>
        </pc:picChg>
        <pc:picChg chg="add del">
          <ac:chgData name="형동 박" userId="afe605ee33eb830c" providerId="LiveId" clId="{002E034D-2124-4D26-B114-48B858867F65}" dt="2024-08-13T08:45:04.941" v="949" actId="478"/>
          <ac:picMkLst>
            <pc:docMk/>
            <pc:sldMk cId="3346669310" sldId="691"/>
            <ac:picMk id="10" creationId="{D0C643EF-6F0D-8FCB-E582-C6CD48EDEBBE}"/>
          </ac:picMkLst>
        </pc:picChg>
        <pc:picChg chg="add del mod">
          <ac:chgData name="형동 박" userId="afe605ee33eb830c" providerId="LiveId" clId="{002E034D-2124-4D26-B114-48B858867F65}" dt="2024-08-13T08:45:23.167" v="955" actId="478"/>
          <ac:picMkLst>
            <pc:docMk/>
            <pc:sldMk cId="3346669310" sldId="691"/>
            <ac:picMk id="12" creationId="{8139DEC4-49D8-2FE1-773A-F79F78BCB13F}"/>
          </ac:picMkLst>
        </pc:picChg>
        <pc:picChg chg="add del mod">
          <ac:chgData name="형동 박" userId="afe605ee33eb830c" providerId="LiveId" clId="{002E034D-2124-4D26-B114-48B858867F65}" dt="2024-08-13T08:45:57.924" v="962" actId="478"/>
          <ac:picMkLst>
            <pc:docMk/>
            <pc:sldMk cId="3346669310" sldId="691"/>
            <ac:picMk id="14" creationId="{E02E7DFE-4A7F-4478-510F-748037B612DA}"/>
          </ac:picMkLst>
        </pc:picChg>
        <pc:picChg chg="add mod">
          <ac:chgData name="형동 박" userId="afe605ee33eb830c" providerId="LiveId" clId="{002E034D-2124-4D26-B114-48B858867F65}" dt="2024-08-13T08:46:26.489" v="968" actId="1076"/>
          <ac:picMkLst>
            <pc:docMk/>
            <pc:sldMk cId="3346669310" sldId="691"/>
            <ac:picMk id="16" creationId="{FC547060-71CC-3F9B-3DA4-5353DB81F5B3}"/>
          </ac:picMkLst>
        </pc:picChg>
        <pc:picChg chg="del">
          <ac:chgData name="형동 박" userId="afe605ee33eb830c" providerId="LiveId" clId="{002E034D-2124-4D26-B114-48B858867F65}" dt="2024-08-13T07:56:18.755" v="794" actId="478"/>
          <ac:picMkLst>
            <pc:docMk/>
            <pc:sldMk cId="3346669310" sldId="691"/>
            <ac:picMk id="1026" creationId="{2F5FDB09-97E0-1231-D213-C2AE27FBEAD3}"/>
          </ac:picMkLst>
        </pc:picChg>
        <pc:picChg chg="add mod">
          <ac:chgData name="형동 박" userId="afe605ee33eb830c" providerId="LiveId" clId="{002E034D-2124-4D26-B114-48B858867F65}" dt="2024-08-13T08:46:29.158" v="969" actId="1076"/>
          <ac:picMkLst>
            <pc:docMk/>
            <pc:sldMk cId="3346669310" sldId="691"/>
            <ac:picMk id="1028" creationId="{6B0CBBF0-8A9B-2E09-DBBB-8D8DD86116C9}"/>
          </ac:picMkLst>
        </pc:picChg>
      </pc:sldChg>
      <pc:sldChg chg="addSp delSp modSp add mod">
        <pc:chgData name="형동 박" userId="afe605ee33eb830c" providerId="LiveId" clId="{002E034D-2124-4D26-B114-48B858867F65}" dt="2024-08-13T11:25:17.602" v="3514" actId="27636"/>
        <pc:sldMkLst>
          <pc:docMk/>
          <pc:sldMk cId="1536263233" sldId="692"/>
        </pc:sldMkLst>
        <pc:spChg chg="add del mod">
          <ac:chgData name="형동 박" userId="afe605ee33eb830c" providerId="LiveId" clId="{002E034D-2124-4D26-B114-48B858867F65}" dt="2024-08-13T10:43:54.840" v="2013"/>
          <ac:spMkLst>
            <pc:docMk/>
            <pc:sldMk cId="1536263233" sldId="692"/>
            <ac:spMk id="2" creationId="{0C2EC861-D621-4276-8709-1A86E3DCF6DA}"/>
          </ac:spMkLst>
        </pc:spChg>
        <pc:spChg chg="mod">
          <ac:chgData name="형동 박" userId="afe605ee33eb830c" providerId="LiveId" clId="{002E034D-2124-4D26-B114-48B858867F65}" dt="2024-08-13T11:25:17.602" v="3514" actId="27636"/>
          <ac:spMkLst>
            <pc:docMk/>
            <pc:sldMk cId="1536263233" sldId="692"/>
            <ac:spMk id="3" creationId="{DD8C83C1-A47E-4533-40D6-F057ABD83651}"/>
          </ac:spMkLst>
        </pc:spChg>
        <pc:spChg chg="add mod">
          <ac:chgData name="형동 박" userId="afe605ee33eb830c" providerId="LiveId" clId="{002E034D-2124-4D26-B114-48B858867F65}" dt="2024-08-13T10:36:07.306" v="1688" actId="14100"/>
          <ac:spMkLst>
            <pc:docMk/>
            <pc:sldMk cId="1536263233" sldId="692"/>
            <ac:spMk id="5" creationId="{2193B7DD-0137-1AF1-DC81-42E5FEB42F83}"/>
          </ac:spMkLst>
        </pc:spChg>
        <pc:spChg chg="add mod">
          <ac:chgData name="형동 박" userId="afe605ee33eb830c" providerId="LiveId" clId="{002E034D-2124-4D26-B114-48B858867F65}" dt="2024-08-13T10:43:44.690" v="2005"/>
          <ac:spMkLst>
            <pc:docMk/>
            <pc:sldMk cId="1536263233" sldId="692"/>
            <ac:spMk id="6" creationId="{38B33C25-F5A3-1F62-F029-90B41DA6158E}"/>
          </ac:spMkLst>
        </pc:spChg>
        <pc:spChg chg="del">
          <ac:chgData name="형동 박" userId="afe605ee33eb830c" providerId="LiveId" clId="{002E034D-2124-4D26-B114-48B858867F65}" dt="2024-08-13T08:56:16.212" v="1414" actId="478"/>
          <ac:spMkLst>
            <pc:docMk/>
            <pc:sldMk cId="1536263233" sldId="692"/>
            <ac:spMk id="8" creationId="{F7117E3C-D149-3267-18BB-79E38A9444EA}"/>
          </ac:spMkLst>
        </pc:spChg>
        <pc:spChg chg="add del mod">
          <ac:chgData name="형동 박" userId="afe605ee33eb830c" providerId="LiveId" clId="{002E034D-2124-4D26-B114-48B858867F65}" dt="2024-08-13T10:43:48.528" v="2012" actId="478"/>
          <ac:spMkLst>
            <pc:docMk/>
            <pc:sldMk cId="1536263233" sldId="692"/>
            <ac:spMk id="9" creationId="{CE114739-03A0-32F7-73E6-014B4027A1CF}"/>
          </ac:spMkLst>
        </pc:spChg>
        <pc:spChg chg="add mod">
          <ac:chgData name="형동 박" userId="afe605ee33eb830c" providerId="LiveId" clId="{002E034D-2124-4D26-B114-48B858867F65}" dt="2024-08-13T10:43:47.691" v="2011"/>
          <ac:spMkLst>
            <pc:docMk/>
            <pc:sldMk cId="1536263233" sldId="692"/>
            <ac:spMk id="10" creationId="{F79033A3-7E10-414C-D968-8F89BB3C6EBA}"/>
          </ac:spMkLst>
        </pc:spChg>
        <pc:picChg chg="del mod">
          <ac:chgData name="형동 박" userId="afe605ee33eb830c" providerId="LiveId" clId="{002E034D-2124-4D26-B114-48B858867F65}" dt="2024-08-13T08:56:12.290" v="1413" actId="478"/>
          <ac:picMkLst>
            <pc:docMk/>
            <pc:sldMk cId="1536263233" sldId="692"/>
            <ac:picMk id="16" creationId="{FC547060-71CC-3F9B-3DA4-5353DB81F5B3}"/>
          </ac:picMkLst>
        </pc:picChg>
        <pc:picChg chg="del">
          <ac:chgData name="형동 박" userId="afe605ee33eb830c" providerId="LiveId" clId="{002E034D-2124-4D26-B114-48B858867F65}" dt="2024-08-13T08:56:11.627" v="1411" actId="478"/>
          <ac:picMkLst>
            <pc:docMk/>
            <pc:sldMk cId="1536263233" sldId="692"/>
            <ac:picMk id="1028" creationId="{6B0CBBF0-8A9B-2E09-DBBB-8D8DD86116C9}"/>
          </ac:picMkLst>
        </pc:picChg>
        <pc:picChg chg="add del mod">
          <ac:chgData name="형동 박" userId="afe605ee33eb830c" providerId="LiveId" clId="{002E034D-2124-4D26-B114-48B858867F65}" dt="2024-08-13T10:11:30.909" v="1550" actId="21"/>
          <ac:picMkLst>
            <pc:docMk/>
            <pc:sldMk cId="1536263233" sldId="692"/>
            <ac:picMk id="2050" creationId="{321A674C-1B1E-F3EC-540D-77C3A3C0A23E}"/>
          </ac:picMkLst>
        </pc:picChg>
        <pc:picChg chg="add mod">
          <ac:chgData name="형동 박" userId="afe605ee33eb830c" providerId="LiveId" clId="{002E034D-2124-4D26-B114-48B858867F65}" dt="2024-08-13T10:34:57.455" v="1562" actId="1076"/>
          <ac:picMkLst>
            <pc:docMk/>
            <pc:sldMk cId="1536263233" sldId="692"/>
            <ac:picMk id="2052" creationId="{828A72BE-DA80-EBA6-D2B4-64D473D3DACD}"/>
          </ac:picMkLst>
        </pc:picChg>
      </pc:sldChg>
      <pc:sldChg chg="addSp delSp modSp add mod">
        <pc:chgData name="형동 박" userId="afe605ee33eb830c" providerId="LiveId" clId="{002E034D-2124-4D26-B114-48B858867F65}" dt="2024-08-13T14:52:33.870" v="6180" actId="14100"/>
        <pc:sldMkLst>
          <pc:docMk/>
          <pc:sldMk cId="3653339756" sldId="693"/>
        </pc:sldMkLst>
        <pc:spChg chg="mod">
          <ac:chgData name="형동 박" userId="afe605ee33eb830c" providerId="LiveId" clId="{002E034D-2124-4D26-B114-48B858867F65}" dt="2024-08-13T14:52:33.870" v="6180" actId="14100"/>
          <ac:spMkLst>
            <pc:docMk/>
            <pc:sldMk cId="3653339756" sldId="693"/>
            <ac:spMk id="3" creationId="{DD8C83C1-A47E-4533-40D6-F057ABD83651}"/>
          </ac:spMkLst>
        </pc:spChg>
        <pc:spChg chg="del mod">
          <ac:chgData name="형동 박" userId="afe605ee33eb830c" providerId="LiveId" clId="{002E034D-2124-4D26-B114-48B858867F65}" dt="2024-08-13T10:11:29.014" v="1549" actId="478"/>
          <ac:spMkLst>
            <pc:docMk/>
            <pc:sldMk cId="3653339756" sldId="693"/>
            <ac:spMk id="8" creationId="{F7117E3C-D149-3267-18BB-79E38A9444EA}"/>
          </ac:spMkLst>
        </pc:spChg>
        <pc:picChg chg="del">
          <ac:chgData name="형동 박" userId="afe605ee33eb830c" providerId="LiveId" clId="{002E034D-2124-4D26-B114-48B858867F65}" dt="2024-08-13T10:11:27.516" v="1547" actId="478"/>
          <ac:picMkLst>
            <pc:docMk/>
            <pc:sldMk cId="3653339756" sldId="693"/>
            <ac:picMk id="16" creationId="{FC547060-71CC-3F9B-3DA4-5353DB81F5B3}"/>
          </ac:picMkLst>
        </pc:picChg>
        <pc:picChg chg="del">
          <ac:chgData name="형동 박" userId="afe605ee33eb830c" providerId="LiveId" clId="{002E034D-2124-4D26-B114-48B858867F65}" dt="2024-08-13T10:11:26.997" v="1546" actId="478"/>
          <ac:picMkLst>
            <pc:docMk/>
            <pc:sldMk cId="3653339756" sldId="693"/>
            <ac:picMk id="1028" creationId="{6B0CBBF0-8A9B-2E09-DBBB-8D8DD86116C9}"/>
          </ac:picMkLst>
        </pc:picChg>
        <pc:picChg chg="add mod">
          <ac:chgData name="형동 박" userId="afe605ee33eb830c" providerId="LiveId" clId="{002E034D-2124-4D26-B114-48B858867F65}" dt="2024-08-13T10:11:31.957" v="1551"/>
          <ac:picMkLst>
            <pc:docMk/>
            <pc:sldMk cId="3653339756" sldId="693"/>
            <ac:picMk id="2050" creationId="{321A674C-1B1E-F3EC-540D-77C3A3C0A23E}"/>
          </ac:picMkLst>
        </pc:picChg>
      </pc:sldChg>
      <pc:sldChg chg="addSp delSp modSp add mod">
        <pc:chgData name="형동 박" userId="afe605ee33eb830c" providerId="LiveId" clId="{002E034D-2124-4D26-B114-48B858867F65}" dt="2024-08-13T11:26:04.083" v="3519" actId="478"/>
        <pc:sldMkLst>
          <pc:docMk/>
          <pc:sldMk cId="3889320360" sldId="694"/>
        </pc:sldMkLst>
        <pc:spChg chg="mod">
          <ac:chgData name="형동 박" userId="afe605ee33eb830c" providerId="LiveId" clId="{002E034D-2124-4D26-B114-48B858867F65}" dt="2024-08-13T10:43:57.374" v="2014"/>
          <ac:spMkLst>
            <pc:docMk/>
            <pc:sldMk cId="3889320360" sldId="694"/>
            <ac:spMk id="2" creationId="{0C2EC861-D621-4276-8709-1A86E3DCF6DA}"/>
          </ac:spMkLst>
        </pc:spChg>
        <pc:spChg chg="mod">
          <ac:chgData name="형동 박" userId="afe605ee33eb830c" providerId="LiveId" clId="{002E034D-2124-4D26-B114-48B858867F65}" dt="2024-08-13T10:42:41.895" v="1913"/>
          <ac:spMkLst>
            <pc:docMk/>
            <pc:sldMk cId="3889320360" sldId="694"/>
            <ac:spMk id="3" creationId="{DD8C83C1-A47E-4533-40D6-F057ABD83651}"/>
          </ac:spMkLst>
        </pc:spChg>
        <pc:spChg chg="del">
          <ac:chgData name="형동 박" userId="afe605ee33eb830c" providerId="LiveId" clId="{002E034D-2124-4D26-B114-48B858867F65}" dt="2024-08-13T10:42:05.690" v="1795" actId="478"/>
          <ac:spMkLst>
            <pc:docMk/>
            <pc:sldMk cId="3889320360" sldId="694"/>
            <ac:spMk id="5" creationId="{2193B7DD-0137-1AF1-DC81-42E5FEB42F83}"/>
          </ac:spMkLst>
        </pc:spChg>
        <pc:spChg chg="add del mod">
          <ac:chgData name="형동 박" userId="afe605ee33eb830c" providerId="LiveId" clId="{002E034D-2124-4D26-B114-48B858867F65}" dt="2024-08-13T11:26:04.083" v="3519" actId="478"/>
          <ac:spMkLst>
            <pc:docMk/>
            <pc:sldMk cId="3889320360" sldId="694"/>
            <ac:spMk id="6" creationId="{7E899DDD-DD38-0383-7B03-D40B12F2F853}"/>
          </ac:spMkLst>
        </pc:spChg>
        <pc:picChg chg="del">
          <ac:chgData name="형동 박" userId="afe605ee33eb830c" providerId="LiveId" clId="{002E034D-2124-4D26-B114-48B858867F65}" dt="2024-08-13T10:42:04.762" v="1794" actId="478"/>
          <ac:picMkLst>
            <pc:docMk/>
            <pc:sldMk cId="3889320360" sldId="694"/>
            <ac:picMk id="2052" creationId="{828A72BE-DA80-EBA6-D2B4-64D473D3DACD}"/>
          </ac:picMkLst>
        </pc:picChg>
        <pc:picChg chg="add mod">
          <ac:chgData name="형동 박" userId="afe605ee33eb830c" providerId="LiveId" clId="{002E034D-2124-4D26-B114-48B858867F65}" dt="2024-08-13T10:42:12.877" v="1798" actId="1076"/>
          <ac:picMkLst>
            <pc:docMk/>
            <pc:sldMk cId="3889320360" sldId="694"/>
            <ac:picMk id="4098" creationId="{A5ED780E-337B-DF28-1E69-A2C4CC6DFB7E}"/>
          </ac:picMkLst>
        </pc:picChg>
      </pc:sldChg>
      <pc:sldChg chg="addSp delSp modSp add mod">
        <pc:chgData name="형동 박" userId="afe605ee33eb830c" providerId="LiveId" clId="{002E034D-2124-4D26-B114-48B858867F65}" dt="2024-08-13T11:26:44.792" v="3532" actId="1076"/>
        <pc:sldMkLst>
          <pc:docMk/>
          <pc:sldMk cId="3340194096" sldId="695"/>
        </pc:sldMkLst>
        <pc:spChg chg="mod">
          <ac:chgData name="형동 박" userId="afe605ee33eb830c" providerId="LiveId" clId="{002E034D-2124-4D26-B114-48B858867F65}" dt="2024-08-13T10:43:59.840" v="2015"/>
          <ac:spMkLst>
            <pc:docMk/>
            <pc:sldMk cId="3340194096" sldId="695"/>
            <ac:spMk id="2" creationId="{0C2EC861-D621-4276-8709-1A86E3DCF6DA}"/>
          </ac:spMkLst>
        </pc:spChg>
        <pc:spChg chg="mod">
          <ac:chgData name="형동 박" userId="afe605ee33eb830c" providerId="LiveId" clId="{002E034D-2124-4D26-B114-48B858867F65}" dt="2024-08-13T10:47:14.084" v="2375"/>
          <ac:spMkLst>
            <pc:docMk/>
            <pc:sldMk cId="3340194096" sldId="695"/>
            <ac:spMk id="3" creationId="{DD8C83C1-A47E-4533-40D6-F057ABD83651}"/>
          </ac:spMkLst>
        </pc:spChg>
        <pc:spChg chg="add">
          <ac:chgData name="형동 박" userId="afe605ee33eb830c" providerId="LiveId" clId="{002E034D-2124-4D26-B114-48B858867F65}" dt="2024-08-13T10:44:55.162" v="2026" actId="11529"/>
          <ac:spMkLst>
            <pc:docMk/>
            <pc:sldMk cId="3340194096" sldId="695"/>
            <ac:spMk id="6" creationId="{4D7C9393-E1DA-1DE2-A993-F29B25A9923C}"/>
          </ac:spMkLst>
        </pc:spChg>
        <pc:spChg chg="add mod">
          <ac:chgData name="형동 박" userId="afe605ee33eb830c" providerId="LiveId" clId="{002E034D-2124-4D26-B114-48B858867F65}" dt="2024-08-13T10:45:26.721" v="2052" actId="1076"/>
          <ac:spMkLst>
            <pc:docMk/>
            <pc:sldMk cId="3340194096" sldId="695"/>
            <ac:spMk id="7" creationId="{9BBC2461-85CB-31C5-4A29-B07380F833CD}"/>
          </ac:spMkLst>
        </pc:spChg>
        <pc:spChg chg="add mod">
          <ac:chgData name="형동 박" userId="afe605ee33eb830c" providerId="LiveId" clId="{002E034D-2124-4D26-B114-48B858867F65}" dt="2024-08-13T11:26:27.175" v="3522" actId="14100"/>
          <ac:spMkLst>
            <pc:docMk/>
            <pc:sldMk cId="3340194096" sldId="695"/>
            <ac:spMk id="9" creationId="{4DE6B62D-413A-FFD7-3042-60631A5376A0}"/>
          </ac:spMkLst>
        </pc:spChg>
        <pc:spChg chg="add mod">
          <ac:chgData name="형동 박" userId="afe605ee33eb830c" providerId="LiveId" clId="{002E034D-2124-4D26-B114-48B858867F65}" dt="2024-08-13T11:26:30.265" v="3524" actId="1076"/>
          <ac:spMkLst>
            <pc:docMk/>
            <pc:sldMk cId="3340194096" sldId="695"/>
            <ac:spMk id="10" creationId="{6A797CB5-9ED2-5276-6266-143FD249FFF0}"/>
          </ac:spMkLst>
        </pc:spChg>
        <pc:spChg chg="add mod">
          <ac:chgData name="형동 박" userId="afe605ee33eb830c" providerId="LiveId" clId="{002E034D-2124-4D26-B114-48B858867F65}" dt="2024-08-13T11:26:32.942" v="3526" actId="1076"/>
          <ac:spMkLst>
            <pc:docMk/>
            <pc:sldMk cId="3340194096" sldId="695"/>
            <ac:spMk id="11" creationId="{FE8FA5D1-E653-7868-158E-2B8201CA49EB}"/>
          </ac:spMkLst>
        </pc:spChg>
        <pc:spChg chg="add mod">
          <ac:chgData name="형동 박" userId="afe605ee33eb830c" providerId="LiveId" clId="{002E034D-2124-4D26-B114-48B858867F65}" dt="2024-08-13T11:26:36.835" v="3528" actId="1076"/>
          <ac:spMkLst>
            <pc:docMk/>
            <pc:sldMk cId="3340194096" sldId="695"/>
            <ac:spMk id="12" creationId="{2FCA072F-B1DA-6464-5DCA-48A82E597C09}"/>
          </ac:spMkLst>
        </pc:spChg>
        <pc:spChg chg="add mod">
          <ac:chgData name="형동 박" userId="afe605ee33eb830c" providerId="LiveId" clId="{002E034D-2124-4D26-B114-48B858867F65}" dt="2024-08-13T11:26:44.792" v="3532" actId="1076"/>
          <ac:spMkLst>
            <pc:docMk/>
            <pc:sldMk cId="3340194096" sldId="695"/>
            <ac:spMk id="13" creationId="{CFF88B67-C24D-E984-F30B-BA1698E02675}"/>
          </ac:spMkLst>
        </pc:spChg>
        <pc:picChg chg="add mod">
          <ac:chgData name="형동 박" userId="afe605ee33eb830c" providerId="LiveId" clId="{002E034D-2124-4D26-B114-48B858867F65}" dt="2024-08-13T10:44:39.678" v="2024" actId="14100"/>
          <ac:picMkLst>
            <pc:docMk/>
            <pc:sldMk cId="3340194096" sldId="695"/>
            <ac:picMk id="5" creationId="{1A115EE1-CEA5-9309-9993-CC822AA91914}"/>
          </ac:picMkLst>
        </pc:picChg>
        <pc:picChg chg="add mod">
          <ac:chgData name="형동 박" userId="afe605ee33eb830c" providerId="LiveId" clId="{002E034D-2124-4D26-B114-48B858867F65}" dt="2024-08-13T10:45:21.129" v="2050"/>
          <ac:picMkLst>
            <pc:docMk/>
            <pc:sldMk cId="3340194096" sldId="695"/>
            <ac:picMk id="8" creationId="{207B9606-7B02-C11E-D749-54AB8136ED4E}"/>
          </ac:picMkLst>
        </pc:picChg>
        <pc:picChg chg="del">
          <ac:chgData name="형동 박" userId="afe605ee33eb830c" providerId="LiveId" clId="{002E034D-2124-4D26-B114-48B858867F65}" dt="2024-08-13T10:44:06.136" v="2016" actId="478"/>
          <ac:picMkLst>
            <pc:docMk/>
            <pc:sldMk cId="3340194096" sldId="695"/>
            <ac:picMk id="4098" creationId="{A5ED780E-337B-DF28-1E69-A2C4CC6DFB7E}"/>
          </ac:picMkLst>
        </pc:picChg>
        <pc:picChg chg="add mod">
          <ac:chgData name="형동 박" userId="afe605ee33eb830c" providerId="LiveId" clId="{002E034D-2124-4D26-B114-48B858867F65}" dt="2024-08-13T11:26:39.979" v="3531" actId="1076"/>
          <ac:picMkLst>
            <pc:docMk/>
            <pc:sldMk cId="3340194096" sldId="695"/>
            <ac:picMk id="5122" creationId="{458A799F-CA0A-05B2-AF6A-089A8F60411A}"/>
          </ac:picMkLst>
        </pc:picChg>
      </pc:sldChg>
      <pc:sldChg chg="addSp delSp modSp add mod">
        <pc:chgData name="형동 박" userId="afe605ee33eb830c" providerId="LiveId" clId="{002E034D-2124-4D26-B114-48B858867F65}" dt="2024-08-13T11:18:31.847" v="3011" actId="478"/>
        <pc:sldMkLst>
          <pc:docMk/>
          <pc:sldMk cId="1854718684" sldId="696"/>
        </pc:sldMkLst>
        <pc:spChg chg="mod">
          <ac:chgData name="형동 박" userId="afe605ee33eb830c" providerId="LiveId" clId="{002E034D-2124-4D26-B114-48B858867F65}" dt="2024-08-13T11:17:53.290" v="3003" actId="20577"/>
          <ac:spMkLst>
            <pc:docMk/>
            <pc:sldMk cId="1854718684" sldId="696"/>
            <ac:spMk id="3" creationId="{DD8C83C1-A47E-4533-40D6-F057ABD83651}"/>
          </ac:spMkLst>
        </pc:spChg>
        <pc:spChg chg="add del mod">
          <ac:chgData name="형동 박" userId="afe605ee33eb830c" providerId="LiveId" clId="{002E034D-2124-4D26-B114-48B858867F65}" dt="2024-08-13T11:17:02.915" v="2863" actId="1076"/>
          <ac:spMkLst>
            <pc:docMk/>
            <pc:sldMk cId="1854718684" sldId="696"/>
            <ac:spMk id="6" creationId="{4D7C9393-E1DA-1DE2-A993-F29B25A9923C}"/>
          </ac:spMkLst>
        </pc:spChg>
        <pc:spChg chg="add del mod">
          <ac:chgData name="형동 박" userId="afe605ee33eb830c" providerId="LiveId" clId="{002E034D-2124-4D26-B114-48B858867F65}" dt="2024-08-13T11:17:02.915" v="2863" actId="1076"/>
          <ac:spMkLst>
            <pc:docMk/>
            <pc:sldMk cId="1854718684" sldId="696"/>
            <ac:spMk id="7" creationId="{9BBC2461-85CB-31C5-4A29-B07380F833CD}"/>
          </ac:spMkLst>
        </pc:spChg>
        <pc:spChg chg="add mod">
          <ac:chgData name="형동 박" userId="afe605ee33eb830c" providerId="LiveId" clId="{002E034D-2124-4D26-B114-48B858867F65}" dt="2024-08-13T11:18:03.802" v="3005" actId="1076"/>
          <ac:spMkLst>
            <pc:docMk/>
            <pc:sldMk cId="1854718684" sldId="696"/>
            <ac:spMk id="18" creationId="{C5C25C2B-C4B8-7687-9191-91657050A425}"/>
          </ac:spMkLst>
        </pc:spChg>
        <pc:spChg chg="add mod">
          <ac:chgData name="형동 박" userId="afe605ee33eb830c" providerId="LiveId" clId="{002E034D-2124-4D26-B114-48B858867F65}" dt="2024-08-13T11:18:03.802" v="3005" actId="1076"/>
          <ac:spMkLst>
            <pc:docMk/>
            <pc:sldMk cId="1854718684" sldId="696"/>
            <ac:spMk id="19" creationId="{B222117C-E825-8994-E404-6B80529A842F}"/>
          </ac:spMkLst>
        </pc:spChg>
        <pc:spChg chg="add del mod">
          <ac:chgData name="형동 박" userId="afe605ee33eb830c" providerId="LiveId" clId="{002E034D-2124-4D26-B114-48B858867F65}" dt="2024-08-13T11:18:31.847" v="3011" actId="478"/>
          <ac:spMkLst>
            <pc:docMk/>
            <pc:sldMk cId="1854718684" sldId="696"/>
            <ac:spMk id="20" creationId="{233B5D32-1AF2-FE1C-67E6-0C4A34121113}"/>
          </ac:spMkLst>
        </pc:spChg>
        <pc:picChg chg="del">
          <ac:chgData name="형동 박" userId="afe605ee33eb830c" providerId="LiveId" clId="{002E034D-2124-4D26-B114-48B858867F65}" dt="2024-08-13T10:47:33.216" v="2377" actId="478"/>
          <ac:picMkLst>
            <pc:docMk/>
            <pc:sldMk cId="1854718684" sldId="696"/>
            <ac:picMk id="5" creationId="{1A115EE1-CEA5-9309-9993-CC822AA91914}"/>
          </ac:picMkLst>
        </pc:picChg>
        <pc:picChg chg="add del mod">
          <ac:chgData name="형동 박" userId="afe605ee33eb830c" providerId="LiveId" clId="{002E034D-2124-4D26-B114-48B858867F65}" dt="2024-08-13T10:47:48.988" v="2385" actId="22"/>
          <ac:picMkLst>
            <pc:docMk/>
            <pc:sldMk cId="1854718684" sldId="696"/>
            <ac:picMk id="9" creationId="{0EFABD5C-586D-82CF-EE02-C958E94DE06E}"/>
          </ac:picMkLst>
        </pc:picChg>
        <pc:picChg chg="add mod">
          <ac:chgData name="형동 박" userId="afe605ee33eb830c" providerId="LiveId" clId="{002E034D-2124-4D26-B114-48B858867F65}" dt="2024-08-13T11:17:11.150" v="2866" actId="1076"/>
          <ac:picMkLst>
            <pc:docMk/>
            <pc:sldMk cId="1854718684" sldId="696"/>
            <ac:picMk id="11" creationId="{049BBEBA-93DB-96EE-5FF5-D73252917313}"/>
          </ac:picMkLst>
        </pc:picChg>
        <pc:picChg chg="add mod">
          <ac:chgData name="형동 박" userId="afe605ee33eb830c" providerId="LiveId" clId="{002E034D-2124-4D26-B114-48B858867F65}" dt="2024-08-13T11:16:42.808" v="2858" actId="1076"/>
          <ac:picMkLst>
            <pc:docMk/>
            <pc:sldMk cId="1854718684" sldId="696"/>
            <ac:picMk id="13" creationId="{D7A56FF7-FF79-AB75-8509-DA5C9B470A8F}"/>
          </ac:picMkLst>
        </pc:picChg>
        <pc:picChg chg="add del">
          <ac:chgData name="형동 박" userId="afe605ee33eb830c" providerId="LiveId" clId="{002E034D-2124-4D26-B114-48B858867F65}" dt="2024-08-13T10:49:50.402" v="2532" actId="22"/>
          <ac:picMkLst>
            <pc:docMk/>
            <pc:sldMk cId="1854718684" sldId="696"/>
            <ac:picMk id="15" creationId="{F7809A2B-2017-13A7-97ED-EDC1E91993F6}"/>
          </ac:picMkLst>
        </pc:picChg>
        <pc:picChg chg="add mod">
          <ac:chgData name="형동 박" userId="afe605ee33eb830c" providerId="LiveId" clId="{002E034D-2124-4D26-B114-48B858867F65}" dt="2024-08-13T11:17:59.512" v="3004" actId="1076"/>
          <ac:picMkLst>
            <pc:docMk/>
            <pc:sldMk cId="1854718684" sldId="696"/>
            <ac:picMk id="17" creationId="{A0432DF1-C486-43D7-4AEF-CC46172F2C87}"/>
          </ac:picMkLst>
        </pc:picChg>
        <pc:picChg chg="add del">
          <ac:chgData name="형동 박" userId="afe605ee33eb830c" providerId="LiveId" clId="{002E034D-2124-4D26-B114-48B858867F65}" dt="2024-08-13T10:47:52.739" v="2390" actId="478"/>
          <ac:picMkLst>
            <pc:docMk/>
            <pc:sldMk cId="1854718684" sldId="696"/>
            <ac:picMk id="5122" creationId="{458A799F-CA0A-05B2-AF6A-089A8F60411A}"/>
          </ac:picMkLst>
        </pc:picChg>
      </pc:sldChg>
      <pc:sldChg chg="addSp delSp modSp add mod">
        <pc:chgData name="형동 박" userId="afe605ee33eb830c" providerId="LiveId" clId="{002E034D-2124-4D26-B114-48B858867F65}" dt="2024-08-13T11:21:23.794" v="3272"/>
        <pc:sldMkLst>
          <pc:docMk/>
          <pc:sldMk cId="3093357020" sldId="697"/>
        </pc:sldMkLst>
        <pc:spChg chg="mod">
          <ac:chgData name="형동 박" userId="afe605ee33eb830c" providerId="LiveId" clId="{002E034D-2124-4D26-B114-48B858867F65}" dt="2024-08-13T10:50:03.617" v="2546" actId="20577"/>
          <ac:spMkLst>
            <pc:docMk/>
            <pc:sldMk cId="3093357020" sldId="697"/>
            <ac:spMk id="2" creationId="{0C2EC861-D621-4276-8709-1A86E3DCF6DA}"/>
          </ac:spMkLst>
        </pc:spChg>
        <pc:spChg chg="mod">
          <ac:chgData name="형동 박" userId="afe605ee33eb830c" providerId="LiveId" clId="{002E034D-2124-4D26-B114-48B858867F65}" dt="2024-08-13T11:21:23.794" v="3272"/>
          <ac:spMkLst>
            <pc:docMk/>
            <pc:sldMk cId="3093357020" sldId="697"/>
            <ac:spMk id="3" creationId="{DD8C83C1-A47E-4533-40D6-F057ABD83651}"/>
          </ac:spMkLst>
        </pc:spChg>
        <pc:spChg chg="del">
          <ac:chgData name="형동 박" userId="afe605ee33eb830c" providerId="LiveId" clId="{002E034D-2124-4D26-B114-48B858867F65}" dt="2024-08-13T10:50:07.334" v="2549" actId="478"/>
          <ac:spMkLst>
            <pc:docMk/>
            <pc:sldMk cId="3093357020" sldId="697"/>
            <ac:spMk id="6" creationId="{4D7C9393-E1DA-1DE2-A993-F29B25A9923C}"/>
          </ac:spMkLst>
        </pc:spChg>
        <pc:spChg chg="del">
          <ac:chgData name="형동 박" userId="afe605ee33eb830c" providerId="LiveId" clId="{002E034D-2124-4D26-B114-48B858867F65}" dt="2024-08-13T10:50:06.859" v="2548" actId="478"/>
          <ac:spMkLst>
            <pc:docMk/>
            <pc:sldMk cId="3093357020" sldId="697"/>
            <ac:spMk id="7" creationId="{9BBC2461-85CB-31C5-4A29-B07380F833CD}"/>
          </ac:spMkLst>
        </pc:spChg>
        <pc:spChg chg="add mod">
          <ac:chgData name="형동 박" userId="afe605ee33eb830c" providerId="LiveId" clId="{002E034D-2124-4D26-B114-48B858867F65}" dt="2024-08-13T11:19:53.605" v="3086" actId="1076"/>
          <ac:spMkLst>
            <pc:docMk/>
            <pc:sldMk cId="3093357020" sldId="697"/>
            <ac:spMk id="9" creationId="{C23DEBE3-85D1-4E90-EB0C-819149503B3B}"/>
          </ac:spMkLst>
        </pc:spChg>
        <pc:spChg chg="add mod">
          <ac:chgData name="형동 박" userId="afe605ee33eb830c" providerId="LiveId" clId="{002E034D-2124-4D26-B114-48B858867F65}" dt="2024-08-13T11:20:12.274" v="3094" actId="14100"/>
          <ac:spMkLst>
            <pc:docMk/>
            <pc:sldMk cId="3093357020" sldId="697"/>
            <ac:spMk id="16" creationId="{0AA19FD1-1DFC-47ED-1094-D84680E8C34D}"/>
          </ac:spMkLst>
        </pc:spChg>
        <pc:spChg chg="add mod">
          <ac:chgData name="형동 박" userId="afe605ee33eb830c" providerId="LiveId" clId="{002E034D-2124-4D26-B114-48B858867F65}" dt="2024-08-13T11:20:25.415" v="3098" actId="14100"/>
          <ac:spMkLst>
            <pc:docMk/>
            <pc:sldMk cId="3093357020" sldId="697"/>
            <ac:spMk id="17" creationId="{3F990854-CB99-7A94-81C8-CAD8EE7B5053}"/>
          </ac:spMkLst>
        </pc:spChg>
        <pc:picChg chg="add mod">
          <ac:chgData name="형동 박" userId="afe605ee33eb830c" providerId="LiveId" clId="{002E034D-2124-4D26-B114-48B858867F65}" dt="2024-08-13T11:19:52.097" v="3085" actId="1076"/>
          <ac:picMkLst>
            <pc:docMk/>
            <pc:sldMk cId="3093357020" sldId="697"/>
            <ac:picMk id="8" creationId="{FC9BCC7B-DE3A-8142-525E-E26EB7658E2C}"/>
          </ac:picMkLst>
        </pc:picChg>
        <pc:picChg chg="del">
          <ac:chgData name="형동 박" userId="afe605ee33eb830c" providerId="LiveId" clId="{002E034D-2124-4D26-B114-48B858867F65}" dt="2024-08-13T10:50:07.947" v="2550" actId="478"/>
          <ac:picMkLst>
            <pc:docMk/>
            <pc:sldMk cId="3093357020" sldId="697"/>
            <ac:picMk id="11" creationId="{049BBEBA-93DB-96EE-5FF5-D73252917313}"/>
          </ac:picMkLst>
        </pc:picChg>
        <pc:picChg chg="add mod">
          <ac:chgData name="형동 박" userId="afe605ee33eb830c" providerId="LiveId" clId="{002E034D-2124-4D26-B114-48B858867F65}" dt="2024-08-13T11:20:02.404" v="3091" actId="1076"/>
          <ac:picMkLst>
            <pc:docMk/>
            <pc:sldMk cId="3093357020" sldId="697"/>
            <ac:picMk id="12" creationId="{43B2CDB0-691D-2575-7F9D-D800795499A4}"/>
          </ac:picMkLst>
        </pc:picChg>
        <pc:picChg chg="del">
          <ac:chgData name="형동 박" userId="afe605ee33eb830c" providerId="LiveId" clId="{002E034D-2124-4D26-B114-48B858867F65}" dt="2024-08-13T10:50:06.113" v="2547" actId="478"/>
          <ac:picMkLst>
            <pc:docMk/>
            <pc:sldMk cId="3093357020" sldId="697"/>
            <ac:picMk id="13" creationId="{D7A56FF7-FF79-AB75-8509-DA5C9B470A8F}"/>
          </ac:picMkLst>
        </pc:picChg>
        <pc:picChg chg="add mod">
          <ac:chgData name="형동 박" userId="afe605ee33eb830c" providerId="LiveId" clId="{002E034D-2124-4D26-B114-48B858867F65}" dt="2024-08-13T11:20:00.970" v="3090" actId="1076"/>
          <ac:picMkLst>
            <pc:docMk/>
            <pc:sldMk cId="3093357020" sldId="697"/>
            <ac:picMk id="15" creationId="{A3C4DC6F-7B08-FB1C-1FFD-AB35DAC4E228}"/>
          </ac:picMkLst>
        </pc:picChg>
      </pc:sldChg>
      <pc:sldChg chg="addSp delSp modSp add mod">
        <pc:chgData name="형동 박" userId="afe605ee33eb830c" providerId="LiveId" clId="{002E034D-2124-4D26-B114-48B858867F65}" dt="2024-08-13T12:17:47.255" v="3812"/>
        <pc:sldMkLst>
          <pc:docMk/>
          <pc:sldMk cId="1874555267" sldId="698"/>
        </pc:sldMkLst>
        <pc:spChg chg="mod">
          <ac:chgData name="형동 박" userId="afe605ee33eb830c" providerId="LiveId" clId="{002E034D-2124-4D26-B114-48B858867F65}" dt="2024-08-13T11:24:37.360" v="3492" actId="20577"/>
          <ac:spMkLst>
            <pc:docMk/>
            <pc:sldMk cId="1874555267" sldId="698"/>
            <ac:spMk id="2" creationId="{0C2EC861-D621-4276-8709-1A86E3DCF6DA}"/>
          </ac:spMkLst>
        </pc:spChg>
        <pc:spChg chg="del mod">
          <ac:chgData name="형동 박" userId="afe605ee33eb830c" providerId="LiveId" clId="{002E034D-2124-4D26-B114-48B858867F65}" dt="2024-08-13T11:21:42.975" v="3276" actId="478"/>
          <ac:spMkLst>
            <pc:docMk/>
            <pc:sldMk cId="1874555267" sldId="698"/>
            <ac:spMk id="3" creationId="{DD8C83C1-A47E-4533-40D6-F057ABD83651}"/>
          </ac:spMkLst>
        </pc:spChg>
        <pc:spChg chg="add del mod">
          <ac:chgData name="형동 박" userId="afe605ee33eb830c" providerId="LiveId" clId="{002E034D-2124-4D26-B114-48B858867F65}" dt="2024-08-13T11:24:46.843" v="3493" actId="478"/>
          <ac:spMkLst>
            <pc:docMk/>
            <pc:sldMk cId="1874555267" sldId="698"/>
            <ac:spMk id="6" creationId="{FE90F858-7897-2A4A-365E-6FCCDBF47D92}"/>
          </ac:spMkLst>
        </pc:spChg>
        <pc:spChg chg="add mod">
          <ac:chgData name="형동 박" userId="afe605ee33eb830c" providerId="LiveId" clId="{002E034D-2124-4D26-B114-48B858867F65}" dt="2024-08-13T12:16:35.881" v="3808"/>
          <ac:spMkLst>
            <pc:docMk/>
            <pc:sldMk cId="1874555267" sldId="698"/>
            <ac:spMk id="7" creationId="{58739C0A-07ED-8352-92D8-65E3B3BDD557}"/>
          </ac:spMkLst>
        </pc:spChg>
        <pc:spChg chg="del">
          <ac:chgData name="형동 박" userId="afe605ee33eb830c" providerId="LiveId" clId="{002E034D-2124-4D26-B114-48B858867F65}" dt="2024-08-13T11:14:20.362" v="2843" actId="478"/>
          <ac:spMkLst>
            <pc:docMk/>
            <pc:sldMk cId="1874555267" sldId="698"/>
            <ac:spMk id="9" creationId="{C23DEBE3-85D1-4E90-EB0C-819149503B3B}"/>
          </ac:spMkLst>
        </pc:spChg>
        <pc:picChg chg="del">
          <ac:chgData name="형동 박" userId="afe605ee33eb830c" providerId="LiveId" clId="{002E034D-2124-4D26-B114-48B858867F65}" dt="2024-08-13T11:14:19.538" v="2842" actId="478"/>
          <ac:picMkLst>
            <pc:docMk/>
            <pc:sldMk cId="1874555267" sldId="698"/>
            <ac:picMk id="8" creationId="{FC9BCC7B-DE3A-8142-525E-E26EB7658E2C}"/>
          </ac:picMkLst>
        </pc:picChg>
        <pc:picChg chg="add mod">
          <ac:chgData name="형동 박" userId="afe605ee33eb830c" providerId="LiveId" clId="{002E034D-2124-4D26-B114-48B858867F65}" dt="2024-08-13T12:17:39.264" v="3810" actId="1076"/>
          <ac:picMkLst>
            <pc:docMk/>
            <pc:sldMk cId="1874555267" sldId="698"/>
            <ac:picMk id="10" creationId="{F189D49A-D5C3-2847-298D-AF15E864CA0C}"/>
          </ac:picMkLst>
        </pc:picChg>
        <pc:picChg chg="add mod">
          <ac:chgData name="형동 박" userId="afe605ee33eb830c" providerId="LiveId" clId="{002E034D-2124-4D26-B114-48B858867F65}" dt="2024-08-13T12:17:47.255" v="3812"/>
          <ac:picMkLst>
            <pc:docMk/>
            <pc:sldMk cId="1874555267" sldId="698"/>
            <ac:picMk id="11" creationId="{F189D49A-D5C3-2847-298D-AF15E864CA0C}"/>
          </ac:picMkLst>
        </pc:picChg>
      </pc:sldChg>
      <pc:sldChg chg="add del">
        <pc:chgData name="형동 박" userId="afe605ee33eb830c" providerId="LiveId" clId="{002E034D-2124-4D26-B114-48B858867F65}" dt="2024-08-13T11:19:07.537" v="3015" actId="47"/>
        <pc:sldMkLst>
          <pc:docMk/>
          <pc:sldMk cId="3279338010" sldId="699"/>
        </pc:sldMkLst>
      </pc:sldChg>
      <pc:sldChg chg="addSp delSp modSp add mod">
        <pc:chgData name="형동 박" userId="afe605ee33eb830c" providerId="LiveId" clId="{002E034D-2124-4D26-B114-48B858867F65}" dt="2024-08-13T13:10:57.444" v="4765" actId="20577"/>
        <pc:sldMkLst>
          <pc:docMk/>
          <pc:sldMk cId="4068489617" sldId="699"/>
        </pc:sldMkLst>
        <pc:spChg chg="mod">
          <ac:chgData name="형동 박" userId="afe605ee33eb830c" providerId="LiveId" clId="{002E034D-2124-4D26-B114-48B858867F65}" dt="2024-08-13T12:18:20.821" v="3853" actId="20577"/>
          <ac:spMkLst>
            <pc:docMk/>
            <pc:sldMk cId="4068489617" sldId="699"/>
            <ac:spMk id="2" creationId="{0C2EC861-D621-4276-8709-1A86E3DCF6DA}"/>
          </ac:spMkLst>
        </pc:spChg>
        <pc:spChg chg="mod">
          <ac:chgData name="형동 박" userId="afe605ee33eb830c" providerId="LiveId" clId="{002E034D-2124-4D26-B114-48B858867F65}" dt="2024-08-13T13:10:57.444" v="4765" actId="20577"/>
          <ac:spMkLst>
            <pc:docMk/>
            <pc:sldMk cId="4068489617" sldId="699"/>
            <ac:spMk id="7" creationId="{58739C0A-07ED-8352-92D8-65E3B3BDD557}"/>
          </ac:spMkLst>
        </pc:spChg>
        <pc:picChg chg="del">
          <ac:chgData name="형동 박" userId="afe605ee33eb830c" providerId="LiveId" clId="{002E034D-2124-4D26-B114-48B858867F65}" dt="2024-08-13T12:18:29.214" v="3854" actId="478"/>
          <ac:picMkLst>
            <pc:docMk/>
            <pc:sldMk cId="4068489617" sldId="699"/>
            <ac:picMk id="10" creationId="{F189D49A-D5C3-2847-298D-AF15E864CA0C}"/>
          </ac:picMkLst>
        </pc:picChg>
        <pc:picChg chg="add mod">
          <ac:chgData name="형동 박" userId="afe605ee33eb830c" providerId="LiveId" clId="{002E034D-2124-4D26-B114-48B858867F65}" dt="2024-08-13T12:33:37.572" v="4085" actId="1076"/>
          <ac:picMkLst>
            <pc:docMk/>
            <pc:sldMk cId="4068489617" sldId="699"/>
            <ac:picMk id="6146" creationId="{D6E050EA-697A-914A-81FC-AFC81ADDD692}"/>
          </ac:picMkLst>
        </pc:picChg>
      </pc:sldChg>
      <pc:sldChg chg="add del">
        <pc:chgData name="형동 박" userId="afe605ee33eb830c" providerId="LiveId" clId="{002E034D-2124-4D26-B114-48B858867F65}" dt="2024-08-13T11:19:06.468" v="3014" actId="47"/>
        <pc:sldMkLst>
          <pc:docMk/>
          <pc:sldMk cId="66589029" sldId="700"/>
        </pc:sldMkLst>
      </pc:sldChg>
      <pc:sldChg chg="addSp delSp modSp add mod">
        <pc:chgData name="형동 박" userId="afe605ee33eb830c" providerId="LiveId" clId="{002E034D-2124-4D26-B114-48B858867F65}" dt="2024-08-13T12:38:24" v="4197" actId="1076"/>
        <pc:sldMkLst>
          <pc:docMk/>
          <pc:sldMk cId="1153155311" sldId="700"/>
        </pc:sldMkLst>
        <pc:spChg chg="add mod">
          <ac:chgData name="형동 박" userId="afe605ee33eb830c" providerId="LiveId" clId="{002E034D-2124-4D26-B114-48B858867F65}" dt="2024-08-13T12:38:24" v="4197" actId="1076"/>
          <ac:spMkLst>
            <pc:docMk/>
            <pc:sldMk cId="1153155311" sldId="700"/>
            <ac:spMk id="3" creationId="{8CC170F1-5AD4-4ED0-4CD3-F6D65E512514}"/>
          </ac:spMkLst>
        </pc:spChg>
        <pc:spChg chg="mod">
          <ac:chgData name="형동 박" userId="afe605ee33eb830c" providerId="LiveId" clId="{002E034D-2124-4D26-B114-48B858867F65}" dt="2024-08-13T12:34:53.760" v="4195"/>
          <ac:spMkLst>
            <pc:docMk/>
            <pc:sldMk cId="1153155311" sldId="700"/>
            <ac:spMk id="7" creationId="{58739C0A-07ED-8352-92D8-65E3B3BDD557}"/>
          </ac:spMkLst>
        </pc:spChg>
        <pc:picChg chg="del">
          <ac:chgData name="형동 박" userId="afe605ee33eb830c" providerId="LiveId" clId="{002E034D-2124-4D26-B114-48B858867F65}" dt="2024-08-13T12:33:47.897" v="4087" actId="478"/>
          <ac:picMkLst>
            <pc:docMk/>
            <pc:sldMk cId="1153155311" sldId="700"/>
            <ac:picMk id="6146" creationId="{D6E050EA-697A-914A-81FC-AFC81ADDD692}"/>
          </ac:picMkLst>
        </pc:picChg>
        <pc:picChg chg="add mod">
          <ac:chgData name="형동 박" userId="afe605ee33eb830c" providerId="LiveId" clId="{002E034D-2124-4D26-B114-48B858867F65}" dt="2024-08-13T12:33:56.113" v="4091" actId="1076"/>
          <ac:picMkLst>
            <pc:docMk/>
            <pc:sldMk cId="1153155311" sldId="700"/>
            <ac:picMk id="10242" creationId="{BF21FB91-0169-DF6A-AAD8-60948D2FF5ED}"/>
          </ac:picMkLst>
        </pc:picChg>
      </pc:sldChg>
      <pc:sldChg chg="addSp delSp modSp add mod">
        <pc:chgData name="형동 박" userId="afe605ee33eb830c" providerId="LiveId" clId="{002E034D-2124-4D26-B114-48B858867F65}" dt="2024-08-13T13:11:50.601" v="4873"/>
        <pc:sldMkLst>
          <pc:docMk/>
          <pc:sldMk cId="3523748797" sldId="701"/>
        </pc:sldMkLst>
        <pc:spChg chg="del">
          <ac:chgData name="형동 박" userId="afe605ee33eb830c" providerId="LiveId" clId="{002E034D-2124-4D26-B114-48B858867F65}" dt="2024-08-13T12:43:44.167" v="4370" actId="478"/>
          <ac:spMkLst>
            <pc:docMk/>
            <pc:sldMk cId="3523748797" sldId="701"/>
            <ac:spMk id="3" creationId="{8CC170F1-5AD4-4ED0-4CD3-F6D65E512514}"/>
          </ac:spMkLst>
        </pc:spChg>
        <pc:spChg chg="mod">
          <ac:chgData name="형동 박" userId="afe605ee33eb830c" providerId="LiveId" clId="{002E034D-2124-4D26-B114-48B858867F65}" dt="2024-08-13T13:11:50.601" v="4873"/>
          <ac:spMkLst>
            <pc:docMk/>
            <pc:sldMk cId="3523748797" sldId="701"/>
            <ac:spMk id="7" creationId="{58739C0A-07ED-8352-92D8-65E3B3BDD557}"/>
          </ac:spMkLst>
        </pc:spChg>
        <pc:spChg chg="add mod">
          <ac:chgData name="형동 박" userId="afe605ee33eb830c" providerId="LiveId" clId="{002E034D-2124-4D26-B114-48B858867F65}" dt="2024-08-13T13:02:47.848" v="4724" actId="14100"/>
          <ac:spMkLst>
            <pc:docMk/>
            <pc:sldMk cId="3523748797" sldId="701"/>
            <ac:spMk id="8" creationId="{41F3E54F-160D-356B-8753-50F42013B4EE}"/>
          </ac:spMkLst>
        </pc:spChg>
        <pc:picChg chg="add mod">
          <ac:chgData name="형동 박" userId="afe605ee33eb830c" providerId="LiveId" clId="{002E034D-2124-4D26-B114-48B858867F65}" dt="2024-08-13T13:02:42.933" v="4722" actId="1076"/>
          <ac:picMkLst>
            <pc:docMk/>
            <pc:sldMk cId="3523748797" sldId="701"/>
            <ac:picMk id="6" creationId="{0B0B92C7-AB85-384B-7177-FC85E0B2A039}"/>
          </ac:picMkLst>
        </pc:picChg>
        <pc:picChg chg="del">
          <ac:chgData name="형동 박" userId="afe605ee33eb830c" providerId="LiveId" clId="{002E034D-2124-4D26-B114-48B858867F65}" dt="2024-08-13T12:43:41.398" v="4368" actId="478"/>
          <ac:picMkLst>
            <pc:docMk/>
            <pc:sldMk cId="3523748797" sldId="701"/>
            <ac:picMk id="10242" creationId="{BF21FB91-0169-DF6A-AAD8-60948D2FF5ED}"/>
          </ac:picMkLst>
        </pc:picChg>
      </pc:sldChg>
      <pc:sldChg chg="addSp delSp modSp add mod">
        <pc:chgData name="형동 박" userId="afe605ee33eb830c" providerId="LiveId" clId="{002E034D-2124-4D26-B114-48B858867F65}" dt="2024-08-13T13:19:26.982" v="4984" actId="20577"/>
        <pc:sldMkLst>
          <pc:docMk/>
          <pc:sldMk cId="3930826592" sldId="702"/>
        </pc:sldMkLst>
        <pc:spChg chg="mod">
          <ac:chgData name="형동 박" userId="afe605ee33eb830c" providerId="LiveId" clId="{002E034D-2124-4D26-B114-48B858867F65}" dt="2024-08-13T13:19:26.982" v="4984" actId="20577"/>
          <ac:spMkLst>
            <pc:docMk/>
            <pc:sldMk cId="3930826592" sldId="702"/>
            <ac:spMk id="7" creationId="{58739C0A-07ED-8352-92D8-65E3B3BDD557}"/>
          </ac:spMkLst>
        </pc:spChg>
        <pc:spChg chg="mod ord">
          <ac:chgData name="형동 박" userId="afe605ee33eb830c" providerId="LiveId" clId="{002E034D-2124-4D26-B114-48B858867F65}" dt="2024-08-13T13:18:35.743" v="4889" actId="1076"/>
          <ac:spMkLst>
            <pc:docMk/>
            <pc:sldMk cId="3930826592" sldId="702"/>
            <ac:spMk id="8" creationId="{41F3E54F-160D-356B-8753-50F42013B4EE}"/>
          </ac:spMkLst>
        </pc:spChg>
        <pc:picChg chg="add mod">
          <ac:chgData name="형동 박" userId="afe605ee33eb830c" providerId="LiveId" clId="{002E034D-2124-4D26-B114-48B858867F65}" dt="2024-08-13T13:18:24.755" v="4886" actId="14100"/>
          <ac:picMkLst>
            <pc:docMk/>
            <pc:sldMk cId="3930826592" sldId="702"/>
            <ac:picMk id="5" creationId="{8E4D121C-878E-01B3-D269-F7B3F002FAE5}"/>
          </ac:picMkLst>
        </pc:picChg>
        <pc:picChg chg="del">
          <ac:chgData name="형동 박" userId="afe605ee33eb830c" providerId="LiveId" clId="{002E034D-2124-4D26-B114-48B858867F65}" dt="2024-08-13T13:17:48.810" v="4875" actId="478"/>
          <ac:picMkLst>
            <pc:docMk/>
            <pc:sldMk cId="3930826592" sldId="702"/>
            <ac:picMk id="6" creationId="{0B0B92C7-AB85-384B-7177-FC85E0B2A039}"/>
          </ac:picMkLst>
        </pc:picChg>
      </pc:sldChg>
      <pc:sldChg chg="addSp delSp modSp add mod">
        <pc:chgData name="형동 박" userId="afe605ee33eb830c" providerId="LiveId" clId="{002E034D-2124-4D26-B114-48B858867F65}" dt="2024-08-13T13:41:23.971" v="5264"/>
        <pc:sldMkLst>
          <pc:docMk/>
          <pc:sldMk cId="3647180377" sldId="703"/>
        </pc:sldMkLst>
        <pc:spChg chg="mod">
          <ac:chgData name="형동 박" userId="afe605ee33eb830c" providerId="LiveId" clId="{002E034D-2124-4D26-B114-48B858867F65}" dt="2024-08-13T13:19:53.113" v="4995" actId="20577"/>
          <ac:spMkLst>
            <pc:docMk/>
            <pc:sldMk cId="3647180377" sldId="703"/>
            <ac:spMk id="2" creationId="{0C2EC861-D621-4276-8709-1A86E3DCF6DA}"/>
          </ac:spMkLst>
        </pc:spChg>
        <pc:spChg chg="add">
          <ac:chgData name="형동 박" userId="afe605ee33eb830c" providerId="LiveId" clId="{002E034D-2124-4D26-B114-48B858867F65}" dt="2024-08-13T13:41:23.971" v="5264"/>
          <ac:spMkLst>
            <pc:docMk/>
            <pc:sldMk cId="3647180377" sldId="703"/>
            <ac:spMk id="3" creationId="{0E27E767-3D34-AD05-540D-A660B0FFA61A}"/>
          </ac:spMkLst>
        </pc:spChg>
        <pc:spChg chg="add">
          <ac:chgData name="형동 박" userId="afe605ee33eb830c" providerId="LiveId" clId="{002E034D-2124-4D26-B114-48B858867F65}" dt="2024-08-13T13:41:23.971" v="5264"/>
          <ac:spMkLst>
            <pc:docMk/>
            <pc:sldMk cId="3647180377" sldId="703"/>
            <ac:spMk id="6" creationId="{076B459D-75FD-029C-BDA6-EFBCF8B90C69}"/>
          </ac:spMkLst>
        </pc:spChg>
        <pc:spChg chg="mod">
          <ac:chgData name="형동 박" userId="afe605ee33eb830c" providerId="LiveId" clId="{002E034D-2124-4D26-B114-48B858867F65}" dt="2024-08-13T13:39:36.681" v="5263"/>
          <ac:spMkLst>
            <pc:docMk/>
            <pc:sldMk cId="3647180377" sldId="703"/>
            <ac:spMk id="7" creationId="{58739C0A-07ED-8352-92D8-65E3B3BDD557}"/>
          </ac:spMkLst>
        </pc:spChg>
        <pc:spChg chg="del">
          <ac:chgData name="형동 박" userId="afe605ee33eb830c" providerId="LiveId" clId="{002E034D-2124-4D26-B114-48B858867F65}" dt="2024-08-13T13:19:47.616" v="4987" actId="478"/>
          <ac:spMkLst>
            <pc:docMk/>
            <pc:sldMk cId="3647180377" sldId="703"/>
            <ac:spMk id="8" creationId="{41F3E54F-160D-356B-8753-50F42013B4EE}"/>
          </ac:spMkLst>
        </pc:spChg>
        <pc:spChg chg="add">
          <ac:chgData name="형동 박" userId="afe605ee33eb830c" providerId="LiveId" clId="{002E034D-2124-4D26-B114-48B858867F65}" dt="2024-08-13T13:41:23.971" v="5264"/>
          <ac:spMkLst>
            <pc:docMk/>
            <pc:sldMk cId="3647180377" sldId="703"/>
            <ac:spMk id="9" creationId="{210BE818-BFBD-2325-FB97-C1F8668C9D22}"/>
          </ac:spMkLst>
        </pc:spChg>
        <pc:spChg chg="add">
          <ac:chgData name="형동 박" userId="afe605ee33eb830c" providerId="LiveId" clId="{002E034D-2124-4D26-B114-48B858867F65}" dt="2024-08-13T13:41:23.971" v="5264"/>
          <ac:spMkLst>
            <pc:docMk/>
            <pc:sldMk cId="3647180377" sldId="703"/>
            <ac:spMk id="10" creationId="{E35C68C6-DAC1-99B6-3704-C44E5B43E7A7}"/>
          </ac:spMkLst>
        </pc:spChg>
        <pc:spChg chg="add">
          <ac:chgData name="형동 박" userId="afe605ee33eb830c" providerId="LiveId" clId="{002E034D-2124-4D26-B114-48B858867F65}" dt="2024-08-13T13:41:23.971" v="5264"/>
          <ac:spMkLst>
            <pc:docMk/>
            <pc:sldMk cId="3647180377" sldId="703"/>
            <ac:spMk id="11" creationId="{FBF4708A-CC29-F952-E6EA-DC5EA315E2E3}"/>
          </ac:spMkLst>
        </pc:spChg>
        <pc:spChg chg="add">
          <ac:chgData name="형동 박" userId="afe605ee33eb830c" providerId="LiveId" clId="{002E034D-2124-4D26-B114-48B858867F65}" dt="2024-08-13T13:41:23.971" v="5264"/>
          <ac:spMkLst>
            <pc:docMk/>
            <pc:sldMk cId="3647180377" sldId="703"/>
            <ac:spMk id="12" creationId="{DC125684-5C9E-68E6-76AD-7F033EA480BB}"/>
          </ac:spMkLst>
        </pc:spChg>
        <pc:spChg chg="add">
          <ac:chgData name="형동 박" userId="afe605ee33eb830c" providerId="LiveId" clId="{002E034D-2124-4D26-B114-48B858867F65}" dt="2024-08-13T13:41:23.971" v="5264"/>
          <ac:spMkLst>
            <pc:docMk/>
            <pc:sldMk cId="3647180377" sldId="703"/>
            <ac:spMk id="13" creationId="{CDDFD2E0-857D-C700-BDF6-987F187A6BC3}"/>
          </ac:spMkLst>
        </pc:spChg>
        <pc:spChg chg="add">
          <ac:chgData name="형동 박" userId="afe605ee33eb830c" providerId="LiveId" clId="{002E034D-2124-4D26-B114-48B858867F65}" dt="2024-08-13T13:41:23.971" v="5264"/>
          <ac:spMkLst>
            <pc:docMk/>
            <pc:sldMk cId="3647180377" sldId="703"/>
            <ac:spMk id="14" creationId="{DF559D32-B513-5246-9B60-2EBBF7294777}"/>
          </ac:spMkLst>
        </pc:spChg>
        <pc:spChg chg="add">
          <ac:chgData name="형동 박" userId="afe605ee33eb830c" providerId="LiveId" clId="{002E034D-2124-4D26-B114-48B858867F65}" dt="2024-08-13T13:41:23.971" v="5264"/>
          <ac:spMkLst>
            <pc:docMk/>
            <pc:sldMk cId="3647180377" sldId="703"/>
            <ac:spMk id="15" creationId="{E9377576-A1DE-A524-E90F-60DE70E4DC4E}"/>
          </ac:spMkLst>
        </pc:spChg>
        <pc:spChg chg="add">
          <ac:chgData name="형동 박" userId="afe605ee33eb830c" providerId="LiveId" clId="{002E034D-2124-4D26-B114-48B858867F65}" dt="2024-08-13T13:41:23.971" v="5264"/>
          <ac:spMkLst>
            <pc:docMk/>
            <pc:sldMk cId="3647180377" sldId="703"/>
            <ac:spMk id="16" creationId="{55FCEFB9-4303-DD15-B618-B18A371D9789}"/>
          </ac:spMkLst>
        </pc:spChg>
        <pc:spChg chg="add">
          <ac:chgData name="형동 박" userId="afe605ee33eb830c" providerId="LiveId" clId="{002E034D-2124-4D26-B114-48B858867F65}" dt="2024-08-13T13:41:23.971" v="5264"/>
          <ac:spMkLst>
            <pc:docMk/>
            <pc:sldMk cId="3647180377" sldId="703"/>
            <ac:spMk id="17" creationId="{8110C41B-EC1C-8286-9731-A4F0AB5EEE81}"/>
          </ac:spMkLst>
        </pc:spChg>
        <pc:picChg chg="del">
          <ac:chgData name="형동 박" userId="afe605ee33eb830c" providerId="LiveId" clId="{002E034D-2124-4D26-B114-48B858867F65}" dt="2024-08-13T13:19:46.409" v="4986" actId="478"/>
          <ac:picMkLst>
            <pc:docMk/>
            <pc:sldMk cId="3647180377" sldId="703"/>
            <ac:picMk id="5" creationId="{8E4D121C-878E-01B3-D269-F7B3F002FAE5}"/>
          </ac:picMkLst>
        </pc:picChg>
        <pc:picChg chg="add mod">
          <ac:chgData name="형동 박" userId="afe605ee33eb830c" providerId="LiveId" clId="{002E034D-2124-4D26-B114-48B858867F65}" dt="2024-08-13T13:34:35.927" v="5032" actId="1076"/>
          <ac:picMkLst>
            <pc:docMk/>
            <pc:sldMk cId="3647180377" sldId="703"/>
            <ac:picMk id="11266" creationId="{63DC2281-6838-E5F9-262A-8554F40FA9A0}"/>
          </ac:picMkLst>
        </pc:picChg>
      </pc:sldChg>
      <pc:sldChg chg="addSp delSp modSp add mod">
        <pc:chgData name="형동 박" userId="afe605ee33eb830c" providerId="LiveId" clId="{002E034D-2124-4D26-B114-48B858867F65}" dt="2024-08-13T14:51:17.716" v="6171" actId="20577"/>
        <pc:sldMkLst>
          <pc:docMk/>
          <pc:sldMk cId="193853194" sldId="704"/>
        </pc:sldMkLst>
        <pc:spChg chg="add mod">
          <ac:chgData name="형동 박" userId="afe605ee33eb830c" providerId="LiveId" clId="{002E034D-2124-4D26-B114-48B858867F65}" dt="2024-08-13T14:02:17.965" v="5393" actId="1076"/>
          <ac:spMkLst>
            <pc:docMk/>
            <pc:sldMk cId="193853194" sldId="704"/>
            <ac:spMk id="3" creationId="{4C00D7AA-3755-5B05-3067-FF8AFEA6174F}"/>
          </ac:spMkLst>
        </pc:spChg>
        <pc:spChg chg="add mod">
          <ac:chgData name="형동 박" userId="afe605ee33eb830c" providerId="LiveId" clId="{002E034D-2124-4D26-B114-48B858867F65}" dt="2024-08-13T14:02:15.737" v="5392" actId="1076"/>
          <ac:spMkLst>
            <pc:docMk/>
            <pc:sldMk cId="193853194" sldId="704"/>
            <ac:spMk id="5" creationId="{87BCBF3D-DB9B-C0C8-0457-4FB2A91180A7}"/>
          </ac:spMkLst>
        </pc:spChg>
        <pc:spChg chg="mod">
          <ac:chgData name="형동 박" userId="afe605ee33eb830c" providerId="LiveId" clId="{002E034D-2124-4D26-B114-48B858867F65}" dt="2024-08-13T14:51:17.716" v="6171" actId="20577"/>
          <ac:spMkLst>
            <pc:docMk/>
            <pc:sldMk cId="193853194" sldId="704"/>
            <ac:spMk id="7" creationId="{58739C0A-07ED-8352-92D8-65E3B3BDD557}"/>
          </ac:spMkLst>
        </pc:spChg>
        <pc:picChg chg="del">
          <ac:chgData name="형동 박" userId="afe605ee33eb830c" providerId="LiveId" clId="{002E034D-2124-4D26-B114-48B858867F65}" dt="2024-08-13T13:41:34.136" v="5266" actId="478"/>
          <ac:picMkLst>
            <pc:docMk/>
            <pc:sldMk cId="193853194" sldId="704"/>
            <ac:picMk id="11266" creationId="{63DC2281-6838-E5F9-262A-8554F40FA9A0}"/>
          </ac:picMkLst>
        </pc:picChg>
        <pc:picChg chg="add mod">
          <ac:chgData name="형동 박" userId="afe605ee33eb830c" providerId="LiveId" clId="{002E034D-2124-4D26-B114-48B858867F65}" dt="2024-08-13T14:01:49.336" v="5371" actId="1076"/>
          <ac:picMkLst>
            <pc:docMk/>
            <pc:sldMk cId="193853194" sldId="704"/>
            <ac:picMk id="14338" creationId="{64F6D786-ACD4-7F7F-5365-C8255D141A49}"/>
          </ac:picMkLst>
        </pc:picChg>
        <pc:picChg chg="add mod">
          <ac:chgData name="형동 박" userId="afe605ee33eb830c" providerId="LiveId" clId="{002E034D-2124-4D26-B114-48B858867F65}" dt="2024-08-13T14:01:52.418" v="5372" actId="1076"/>
          <ac:picMkLst>
            <pc:docMk/>
            <pc:sldMk cId="193853194" sldId="704"/>
            <ac:picMk id="14340" creationId="{4927120C-3AC4-BE76-38B5-6B54B0D475E0}"/>
          </ac:picMkLst>
        </pc:picChg>
      </pc:sldChg>
      <pc:sldChg chg="addSp delSp modSp add mod">
        <pc:chgData name="형동 박" userId="afe605ee33eb830c" providerId="LiveId" clId="{002E034D-2124-4D26-B114-48B858867F65}" dt="2024-08-13T14:49:18.529" v="5953" actId="20577"/>
        <pc:sldMkLst>
          <pc:docMk/>
          <pc:sldMk cId="172694455" sldId="705"/>
        </pc:sldMkLst>
        <pc:spChg chg="del">
          <ac:chgData name="형동 박" userId="afe605ee33eb830c" providerId="LiveId" clId="{002E034D-2124-4D26-B114-48B858867F65}" dt="2024-08-13T14:44:51.295" v="5399" actId="478"/>
          <ac:spMkLst>
            <pc:docMk/>
            <pc:sldMk cId="172694455" sldId="705"/>
            <ac:spMk id="3" creationId="{4C00D7AA-3755-5B05-3067-FF8AFEA6174F}"/>
          </ac:spMkLst>
        </pc:spChg>
        <pc:spChg chg="del mod">
          <ac:chgData name="형동 박" userId="afe605ee33eb830c" providerId="LiveId" clId="{002E034D-2124-4D26-B114-48B858867F65}" dt="2024-08-13T14:44:52.535" v="5400" actId="478"/>
          <ac:spMkLst>
            <pc:docMk/>
            <pc:sldMk cId="172694455" sldId="705"/>
            <ac:spMk id="5" creationId="{87BCBF3D-DB9B-C0C8-0457-4FB2A91180A7}"/>
          </ac:spMkLst>
        </pc:spChg>
        <pc:spChg chg="mod">
          <ac:chgData name="형동 박" userId="afe605ee33eb830c" providerId="LiveId" clId="{002E034D-2124-4D26-B114-48B858867F65}" dt="2024-08-13T14:49:18.529" v="5953" actId="20577"/>
          <ac:spMkLst>
            <pc:docMk/>
            <pc:sldMk cId="172694455" sldId="705"/>
            <ac:spMk id="7" creationId="{58739C0A-07ED-8352-92D8-65E3B3BDD557}"/>
          </ac:spMkLst>
        </pc:spChg>
        <pc:spChg chg="add mod">
          <ac:chgData name="형동 박" userId="afe605ee33eb830c" providerId="LiveId" clId="{002E034D-2124-4D26-B114-48B858867F65}" dt="2024-08-13T14:45:20.200" v="5406" actId="1076"/>
          <ac:spMkLst>
            <pc:docMk/>
            <pc:sldMk cId="172694455" sldId="705"/>
            <ac:spMk id="9" creationId="{66AF3B5A-B5BC-13DF-AD97-1D486976584C}"/>
          </ac:spMkLst>
        </pc:spChg>
        <pc:picChg chg="add mod">
          <ac:chgData name="형동 박" userId="afe605ee33eb830c" providerId="LiveId" clId="{002E034D-2124-4D26-B114-48B858867F65}" dt="2024-08-13T14:45:03.563" v="5403" actId="1076"/>
          <ac:picMkLst>
            <pc:docMk/>
            <pc:sldMk cId="172694455" sldId="705"/>
            <ac:picMk id="8" creationId="{92595815-AF10-4674-D033-4867ED3F23FD}"/>
          </ac:picMkLst>
        </pc:picChg>
        <pc:picChg chg="del">
          <ac:chgData name="형동 박" userId="afe605ee33eb830c" providerId="LiveId" clId="{002E034D-2124-4D26-B114-48B858867F65}" dt="2024-08-13T14:44:49.639" v="5397" actId="478"/>
          <ac:picMkLst>
            <pc:docMk/>
            <pc:sldMk cId="172694455" sldId="705"/>
            <ac:picMk id="14338" creationId="{64F6D786-ACD4-7F7F-5365-C8255D141A49}"/>
          </ac:picMkLst>
        </pc:picChg>
        <pc:picChg chg="del">
          <ac:chgData name="형동 박" userId="afe605ee33eb830c" providerId="LiveId" clId="{002E034D-2124-4D26-B114-48B858867F65}" dt="2024-08-13T14:44:52.983" v="5401" actId="478"/>
          <ac:picMkLst>
            <pc:docMk/>
            <pc:sldMk cId="172694455" sldId="705"/>
            <ac:picMk id="14340" creationId="{4927120C-3AC4-BE76-38B5-6B54B0D475E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F939A6-D8A1-4A3E-B1AF-CF6B86DE165A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032124-6EC6-43C3-BD2F-F4850F49A6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753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96069A-B2F6-4FA1-AD4D-2A323F30C2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19AA13B-A8E5-4FE8-A0C3-D3B2AFC203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B6C15F-F3F5-4FD9-905B-15117DA31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ED11E-A0F7-4FA6-ACB7-78AA5BA9D62F}" type="datetime1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1A8263-FD44-4E94-B425-7997E926A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82FA20-B669-4095-A48B-C38AD003D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975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C3C79F-5B5B-415E-8024-08261215D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4E4B49-C25B-456D-A666-A3AB7DB27F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144563-52D8-4510-89D4-6B03708ED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70212-C18E-4A1F-93E7-F7CEC1EDC046}" type="datetime1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FBE8A6-E611-47E5-A029-CFA1EBF26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03308A-F8BF-490F-A63A-ECA122FA5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06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CBC554A-B6FF-46DB-ACAB-826BF9D91C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BDF5C3-6FAC-47AB-BB19-0321DBAF5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A40FDA-BF4D-4F35-BECE-9F365FE6C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A6BDA-DA22-4CDD-A71E-4F480C069A60}" type="datetime1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2C4534-204F-4701-868E-3EDA14DF9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C512BC-7F13-464E-ADBC-25743F334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006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0DBC53-D141-4CA5-B5A2-F3FFB856A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552" y="176443"/>
            <a:ext cx="12021437" cy="687161"/>
          </a:xfrm>
        </p:spPr>
        <p:txBody>
          <a:bodyPr/>
          <a:lstStyle>
            <a:lvl1pPr>
              <a:defRPr b="1">
                <a:solidFill>
                  <a:srgbClr val="002C62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4B7B04-A8B7-4F63-8E44-AF4B7DF11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68ECB3-E602-48E8-B4DD-6395774C1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24C7B-84A8-4EA4-A24F-E6D033A0AF5B}" type="datetime1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266D8C-21AF-4084-9D7F-D22D3B951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E35378-C752-4505-80FB-FEE7F1043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4540" y="6356350"/>
            <a:ext cx="2743200" cy="365125"/>
          </a:xfrm>
        </p:spPr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15E7BE2-ECE1-4BDD-B754-E19AA34FEEB8}"/>
              </a:ext>
            </a:extLst>
          </p:cNvPr>
          <p:cNvCxnSpPr>
            <a:cxnSpLocks/>
          </p:cNvCxnSpPr>
          <p:nvPr userDrawn="1"/>
        </p:nvCxnSpPr>
        <p:spPr>
          <a:xfrm>
            <a:off x="35168" y="176443"/>
            <a:ext cx="0" cy="687161"/>
          </a:xfrm>
          <a:prstGeom prst="line">
            <a:avLst/>
          </a:prstGeom>
          <a:ln w="76200">
            <a:solidFill>
              <a:srgbClr val="002C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0911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DA98FC-457C-4539-A9F9-5E33F436F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16A6F8-E102-4969-BC2D-A82CAFD1C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111405-D260-4CEE-AB0F-2164CC9F7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06B30-2073-4305-9D3A-0916E29AB440}" type="datetime1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8A5793-DA58-417A-BB19-EB5FB470D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10BC3D-30E2-4719-AB75-90B6AC055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696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210D63-A220-4A80-8040-023B45C33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800E88-D9CC-40E2-A228-1DF3046AF3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C85741-AD4A-423C-BBF8-BEE9F218D5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05DFA8-92FE-436A-AABA-BB7F4D5E3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BFF7C-6511-4AE1-B612-A30E568F1FCB}" type="datetime1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18C9D4-14AE-42F2-B4D2-8D67F2DF8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2C7BB9-6B70-4AA3-A457-200DB8442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70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4DC8E2-E156-4C1B-A2F5-A8BA9612C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4FBECB-0E3D-4BC8-9FE2-C3AAA031D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A68962-5696-4C86-8B90-D8C66C87F0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9EF4313-1D05-4480-A6D5-56E1DB4DA4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FD04F94-7B0E-43B5-902F-88072858C6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0CCBDA9-B265-4A3B-8511-7B749734A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DD75-5095-4C61-91A4-CF88A65BDFB9}" type="datetime1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CC3DF3-CFF5-4FB2-9D5C-7C408E7C8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E32E33-68B4-43E5-8FD5-35CF40715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405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D93D4F-BBC4-484E-B69C-ED5B1B6D2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1A50EB4-34A2-44F9-A98D-4C7F1499E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3530C-2AA3-4CF7-9FD5-BD5A25DD584B}" type="datetime1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2887AA7-BB40-49EF-A7BD-9B42012F7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45BCA18-5903-472D-A59F-371D567EA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624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93052FA-83BA-4B4E-AF86-D946E318B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39933-39D2-48D7-81EE-0FA4E39D937B}" type="datetime1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9648522-4FEF-4AEC-BD94-28251C3B7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5FE2665-8B25-4024-BBEC-CFAC9CD2C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178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28BDAE-5BD4-4FF7-B0F3-2914ED8D3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223818-7332-4BC2-B08E-202545FA3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66E1A0-55B8-4C56-8061-3E942BB156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819FB9-7A93-44A4-9048-D8E152BE1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5F7E-94F8-43AF-BA3C-2C0EFE7FEF59}" type="datetime1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3777AD-299E-42C8-BD4A-C33CBFD24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738496-BED7-46A0-9B6C-3A0ED70BD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743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7251FE-50B6-429C-A5B6-41CCC4B08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4F9112C-74FA-48DA-9F57-A0FE41483F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CC4692-8176-450C-BFAF-3623A36B2C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8D725E-2EA1-46CB-8A4F-9EDF17CC8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7615-84C3-4169-9A08-54E8DCDD2913}" type="datetime1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5FC6DA-7A65-4895-8AF7-FC7B67E9A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9FC8C7-18E7-449C-AD48-0ABB0EF9C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485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3C559B7-6256-431E-A890-529AA36F9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519C8B-4FA7-4FB2-8717-1669983D3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61D0ED-6A06-41E6-9D97-FF94C81707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68DCC-8D9B-4B47-BE29-50C716B9994F}" type="datetime1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D21631-28ED-4C23-820E-5CA3902557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6A2E70-8EAA-4B18-8A7B-601C41DD11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886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BF76F126-0A4F-46B8-9B2B-8C3F765120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92800" y="5004758"/>
            <a:ext cx="5821861" cy="959759"/>
          </a:xfrm>
        </p:spPr>
        <p:txBody>
          <a:bodyPr>
            <a:normAutofit fontScale="77500" lnSpcReduction="20000"/>
          </a:bodyPr>
          <a:lstStyle/>
          <a:p>
            <a:pPr algn="r"/>
            <a:r>
              <a:rPr lang="en-US" altLang="ko-KR" b="1" dirty="0" err="1">
                <a:solidFill>
                  <a:srgbClr val="002C62"/>
                </a:solidFill>
              </a:rPr>
              <a:t>Hyungdong</a:t>
            </a:r>
            <a:r>
              <a:rPr lang="en-US" altLang="ko-KR" b="1" dirty="0">
                <a:solidFill>
                  <a:srgbClr val="002C62"/>
                </a:solidFill>
              </a:rPr>
              <a:t> Park</a:t>
            </a:r>
          </a:p>
          <a:p>
            <a:pPr algn="r"/>
            <a:r>
              <a:rPr lang="en-US" altLang="ko-KR" b="1" dirty="0" err="1">
                <a:solidFill>
                  <a:srgbClr val="002C62"/>
                </a:solidFill>
              </a:rPr>
              <a:t>Inguk</a:t>
            </a:r>
            <a:r>
              <a:rPr lang="en-US" altLang="ko-KR" b="1" dirty="0">
                <a:solidFill>
                  <a:srgbClr val="002C62"/>
                </a:solidFill>
              </a:rPr>
              <a:t> Yeo</a:t>
            </a:r>
          </a:p>
          <a:p>
            <a:pPr algn="r"/>
            <a:r>
              <a:rPr lang="en-US" altLang="ko-KR" b="1" dirty="0">
                <a:solidFill>
                  <a:srgbClr val="002C62"/>
                </a:solidFill>
              </a:rPr>
              <a:t>Department of Computer Engineering</a:t>
            </a:r>
          </a:p>
          <a:p>
            <a:pPr algn="r"/>
            <a:endParaRPr lang="ko-KR" altLang="en-US" b="1" dirty="0">
              <a:solidFill>
                <a:srgbClr val="002C62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5500BC8-BD81-46C1-9DB9-8BCC851C5446}"/>
              </a:ext>
            </a:extLst>
          </p:cNvPr>
          <p:cNvSpPr/>
          <p:nvPr/>
        </p:nvSpPr>
        <p:spPr>
          <a:xfrm>
            <a:off x="-1" y="2135416"/>
            <a:ext cx="12192000" cy="2039257"/>
          </a:xfrm>
          <a:prstGeom prst="rect">
            <a:avLst/>
          </a:prstGeom>
          <a:solidFill>
            <a:srgbClr val="002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381" descr="악세사리">
            <a:extLst>
              <a:ext uri="{FF2B5EF4-FFF2-40B4-BE49-F238E27FC236}">
                <a16:creationId xmlns:a16="http://schemas.microsoft.com/office/drawing/2014/main" id="{6D421F4B-5169-46B4-9249-AB53789FC1C6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 rot="16200000" flipV="1">
            <a:off x="6022180" y="-1847508"/>
            <a:ext cx="147638" cy="12192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EB04FD9-6A59-4C4E-B0B6-829FC2BFF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1450" y="2320752"/>
            <a:ext cx="10453006" cy="1604508"/>
          </a:xfrm>
        </p:spPr>
        <p:txBody>
          <a:bodyPr>
            <a:normAutofit/>
          </a:bodyPr>
          <a:lstStyle/>
          <a:p>
            <a:pPr algn="r"/>
            <a:r>
              <a:rPr lang="en-US" altLang="ko-KR" sz="4400" b="1" dirty="0">
                <a:solidFill>
                  <a:schemeClr val="bg1"/>
                </a:solidFill>
                <a:effectLst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</a:rPr>
              <a:t>Code</a:t>
            </a:r>
            <a:r>
              <a:rPr lang="ko-KR" altLang="en-US" sz="4400" b="1" dirty="0">
                <a:solidFill>
                  <a:schemeClr val="bg1"/>
                </a:solidFill>
                <a:effectLst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4400" b="1" dirty="0">
                <a:solidFill>
                  <a:schemeClr val="bg1"/>
                </a:solidFill>
                <a:effectLst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</a:rPr>
              <a:t>Based</a:t>
            </a:r>
            <a:r>
              <a:rPr lang="ko-KR" altLang="en-US" sz="4400" b="1" dirty="0">
                <a:solidFill>
                  <a:schemeClr val="bg1"/>
                </a:solidFill>
                <a:effectLst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4400" b="1" dirty="0">
                <a:solidFill>
                  <a:schemeClr val="bg1"/>
                </a:solidFill>
                <a:effectLst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</a:rPr>
              <a:t>Practice</a:t>
            </a:r>
            <a:endParaRPr lang="ko-KR" altLang="en-US" sz="4400" b="1" dirty="0">
              <a:solidFill>
                <a:schemeClr val="bg1"/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A5E8C29-A238-4DD7-B7C5-335AFB9E0EF2}"/>
              </a:ext>
            </a:extLst>
          </p:cNvPr>
          <p:cNvSpPr/>
          <p:nvPr/>
        </p:nvSpPr>
        <p:spPr>
          <a:xfrm flipH="1">
            <a:off x="11786144" y="5004758"/>
            <a:ext cx="45719" cy="959758"/>
          </a:xfrm>
          <a:prstGeom prst="rect">
            <a:avLst/>
          </a:prstGeom>
          <a:solidFill>
            <a:srgbClr val="002C62"/>
          </a:solidFill>
          <a:ln>
            <a:solidFill>
              <a:srgbClr val="002C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028" name="Picture 4" descr="HONGIK UNIVERSITY">
            <a:extLst>
              <a:ext uri="{FF2B5EF4-FFF2-40B4-BE49-F238E27FC236}">
                <a16:creationId xmlns:a16="http://schemas.microsoft.com/office/drawing/2014/main" id="{6B30C8C5-C24D-49AC-8DCD-2AC2166ECC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80" y="1773596"/>
            <a:ext cx="3089820" cy="21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3181C56-766E-42F3-BE51-AF26B08B9C92}"/>
              </a:ext>
            </a:extLst>
          </p:cNvPr>
          <p:cNvSpPr/>
          <p:nvPr/>
        </p:nvSpPr>
        <p:spPr>
          <a:xfrm>
            <a:off x="235029" y="6361569"/>
            <a:ext cx="101234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002C62"/>
                </a:solidFill>
              </a:rPr>
              <a:t>Source: </a:t>
            </a:r>
            <a:r>
              <a:rPr lang="en-US" altLang="ko-KR" dirty="0">
                <a:solidFill>
                  <a:srgbClr val="002C62"/>
                </a:solidFill>
              </a:rPr>
              <a:t>Prof. Song Han at MIT, Lecture Slide on </a:t>
            </a:r>
            <a:r>
              <a:rPr lang="en-US" altLang="ko-KR" dirty="0" err="1">
                <a:solidFill>
                  <a:srgbClr val="002C62"/>
                </a:solidFill>
              </a:rPr>
              <a:t>TinyML</a:t>
            </a:r>
            <a:r>
              <a:rPr lang="en-US" altLang="ko-KR" dirty="0">
                <a:solidFill>
                  <a:srgbClr val="002C62"/>
                </a:solidFill>
              </a:rPr>
              <a:t> and Efficient Deep Learning Computing </a:t>
            </a:r>
            <a:endParaRPr lang="ko-KR" altLang="en-US" dirty="0"/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6DD967C6-5A84-204B-192A-9720D2E48DAD}"/>
              </a:ext>
            </a:extLst>
          </p:cNvPr>
          <p:cNvSpPr txBox="1">
            <a:spLocks/>
          </p:cNvSpPr>
          <p:nvPr/>
        </p:nvSpPr>
        <p:spPr>
          <a:xfrm>
            <a:off x="9946784" y="1666695"/>
            <a:ext cx="1947672" cy="4279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b="1" dirty="0">
                <a:solidFill>
                  <a:srgbClr val="002C62"/>
                </a:solidFill>
              </a:rPr>
              <a:t>2024</a:t>
            </a:r>
            <a:r>
              <a:rPr lang="ko-KR" altLang="en-US" b="1" dirty="0">
                <a:solidFill>
                  <a:srgbClr val="002C62"/>
                </a:solidFill>
              </a:rPr>
              <a:t>년 </a:t>
            </a:r>
            <a:r>
              <a:rPr lang="en-US" altLang="ko-KR" b="1" dirty="0">
                <a:solidFill>
                  <a:srgbClr val="002C62"/>
                </a:solidFill>
              </a:rPr>
              <a:t>8</a:t>
            </a:r>
            <a:r>
              <a:rPr lang="ko-KR" altLang="en-US" b="1" dirty="0">
                <a:solidFill>
                  <a:srgbClr val="002C62"/>
                </a:solidFill>
              </a:rPr>
              <a:t>월 </a:t>
            </a:r>
            <a:r>
              <a:rPr lang="en-US" altLang="ko-KR" b="1" dirty="0">
                <a:solidFill>
                  <a:srgbClr val="002C62"/>
                </a:solidFill>
              </a:rPr>
              <a:t>14</a:t>
            </a:r>
            <a:r>
              <a:rPr lang="ko-KR" altLang="en-US" b="1" dirty="0">
                <a:solidFill>
                  <a:srgbClr val="002C62"/>
                </a:solidFill>
              </a:rPr>
              <a:t>일</a:t>
            </a:r>
            <a:endParaRPr lang="en-US" altLang="ko-KR" b="1" dirty="0">
              <a:solidFill>
                <a:srgbClr val="002C6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686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2EC861-D621-4276-8709-1A86E3DCF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Lab1 – Pruning-Fine grained Pruning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F67BCD-60DF-4B50-909E-81326FCA8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8C83C1-A47E-4533-40D6-F057ABD83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632" y="5694065"/>
            <a:ext cx="10921815" cy="109323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파라미터가 많은 레이어일수록 더 큰 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sparsity 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를 가져야 함</a:t>
            </a:r>
            <a:endParaRPr lang="en-US" altLang="ko-KR" sz="1800" b="1" dirty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5ED780E-337B-DF28-1E69-A2C4CC6DF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7824" y="863604"/>
            <a:ext cx="6366891" cy="4755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9320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2EC861-D621-4276-8709-1A86E3DCF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Lab1 – Pruning-Fine grained Pruning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F67BCD-60DF-4B50-909E-81326FCA8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8C83C1-A47E-4533-40D6-F057ABD83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632" y="4639243"/>
            <a:ext cx="10921815" cy="214805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Pruning 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이후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, zero value weight 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들이 제거된 것을 볼 수 있음</a:t>
            </a:r>
            <a:endParaRPr lang="en-US" altLang="ko-KR" sz="1800" b="1" dirty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Sensitivity 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컸던 레이어들은 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weight 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들을 덜 제거하거나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제거하지 않은 것을 볼 수 있음</a:t>
            </a:r>
            <a:endParaRPr lang="en-US" altLang="ko-KR" sz="1800" b="1" dirty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458A799F-CA0A-05B2-AF6A-089A8F6041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442" y="1090319"/>
            <a:ext cx="5443740" cy="3260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1A115EE1-CEA5-9309-9993-CC822AA919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60" y="1151783"/>
            <a:ext cx="5443740" cy="3255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4D7C9393-E1DA-1DE2-A993-F29B25A9923C}"/>
              </a:ext>
            </a:extLst>
          </p:cNvPr>
          <p:cNvSpPr/>
          <p:nvPr/>
        </p:nvSpPr>
        <p:spPr>
          <a:xfrm>
            <a:off x="5868186" y="2545237"/>
            <a:ext cx="556181" cy="23567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BC2461-85CB-31C5-4A29-B07380F833CD}"/>
              </a:ext>
            </a:extLst>
          </p:cNvPr>
          <p:cNvSpPr txBox="1"/>
          <p:nvPr/>
        </p:nvSpPr>
        <p:spPr>
          <a:xfrm>
            <a:off x="5600755" y="2814053"/>
            <a:ext cx="1091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After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Pruning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DE6B62D-413A-FFD7-3042-60631A5376A0}"/>
              </a:ext>
            </a:extLst>
          </p:cNvPr>
          <p:cNvSpPr/>
          <p:nvPr/>
        </p:nvSpPr>
        <p:spPr>
          <a:xfrm flipH="1" flipV="1">
            <a:off x="7301483" y="2350008"/>
            <a:ext cx="475488" cy="8132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A797CB5-9ED2-5276-6266-143FD249FFF0}"/>
              </a:ext>
            </a:extLst>
          </p:cNvPr>
          <p:cNvSpPr/>
          <p:nvPr/>
        </p:nvSpPr>
        <p:spPr>
          <a:xfrm flipH="1" flipV="1">
            <a:off x="9026568" y="2350008"/>
            <a:ext cx="475488" cy="8132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E8FA5D1-E653-7868-158E-2B8201CA49EB}"/>
              </a:ext>
            </a:extLst>
          </p:cNvPr>
          <p:cNvSpPr/>
          <p:nvPr/>
        </p:nvSpPr>
        <p:spPr>
          <a:xfrm flipH="1" flipV="1">
            <a:off x="7301483" y="3350536"/>
            <a:ext cx="475488" cy="8132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FCA072F-B1DA-6464-5DCA-48A82E597C09}"/>
              </a:ext>
            </a:extLst>
          </p:cNvPr>
          <p:cNvSpPr/>
          <p:nvPr/>
        </p:nvSpPr>
        <p:spPr>
          <a:xfrm flipH="1" flipV="1">
            <a:off x="10901171" y="2344784"/>
            <a:ext cx="475488" cy="8132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FF88B67-C24D-E984-F30B-BA1698E02675}"/>
              </a:ext>
            </a:extLst>
          </p:cNvPr>
          <p:cNvSpPr/>
          <p:nvPr/>
        </p:nvSpPr>
        <p:spPr>
          <a:xfrm flipH="1" flipV="1">
            <a:off x="9027358" y="3350535"/>
            <a:ext cx="475488" cy="8132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194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2EC861-D621-4276-8709-1A86E3DCF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Lab1 – Pruning-Fine grained Pruning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F67BCD-60DF-4B50-909E-81326FCA8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8C83C1-A47E-4533-40D6-F057ABD83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632" y="4639243"/>
            <a:ext cx="10921815" cy="214805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Pruning 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이후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, zero value weight 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들이 제거된 것을 볼 수 있음</a:t>
            </a:r>
            <a:endParaRPr lang="en-US" altLang="ko-KR" sz="1800" b="1" dirty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Sensitivity 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컸던 레이어들은 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weight 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들을 덜 제거하거나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제거하지 않은 것을 볼 수 있음</a:t>
            </a:r>
            <a:endParaRPr lang="en-US" altLang="ko-KR" sz="1800" b="1" dirty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Finetuning 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을 하기 전에는 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87.66% 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의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정확도를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이후에는 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92.84 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의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정확도를 가짐</a:t>
            </a:r>
            <a:endParaRPr lang="en-US" altLang="ko-KR" sz="1800" b="1" dirty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Accuracy 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는 크게 떨어지지 않으면서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모델 사이즈가 약 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75% 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감소함</a:t>
            </a:r>
            <a:endParaRPr lang="en-US" altLang="ko-KR" sz="1800" b="1" dirty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4D7C9393-E1DA-1DE2-A993-F29B25A9923C}"/>
              </a:ext>
            </a:extLst>
          </p:cNvPr>
          <p:cNvSpPr/>
          <p:nvPr/>
        </p:nvSpPr>
        <p:spPr>
          <a:xfrm rot="5400000">
            <a:off x="5819937" y="1916035"/>
            <a:ext cx="556181" cy="23567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BC2461-85CB-31C5-4A29-B07380F833CD}"/>
              </a:ext>
            </a:extLst>
          </p:cNvPr>
          <p:cNvSpPr txBox="1"/>
          <p:nvPr/>
        </p:nvSpPr>
        <p:spPr>
          <a:xfrm>
            <a:off x="6215863" y="1710704"/>
            <a:ext cx="1091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After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Pruning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49BBEBA-93DB-96EE-5FF5-D73252917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6336" y="3407016"/>
            <a:ext cx="4858428" cy="53347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7A56FF7-FF79-AB75-8509-DA5C9B470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4682" y="1073394"/>
            <a:ext cx="2762636" cy="62873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0432DF1-C486-43D7-4AEF-CC46172F2C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9246" y="2345164"/>
            <a:ext cx="4010585" cy="295316"/>
          </a:xfrm>
          <a:prstGeom prst="rect">
            <a:avLst/>
          </a:prstGeom>
        </p:spPr>
      </p:pic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C5C25C2B-C4B8-7687-9191-91657050A425}"/>
              </a:ext>
            </a:extLst>
          </p:cNvPr>
          <p:cNvSpPr/>
          <p:nvPr/>
        </p:nvSpPr>
        <p:spPr>
          <a:xfrm rot="5400000">
            <a:off x="5819937" y="2937953"/>
            <a:ext cx="556181" cy="23567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222117C-E825-8994-E404-6B80529A842F}"/>
              </a:ext>
            </a:extLst>
          </p:cNvPr>
          <p:cNvSpPr txBox="1"/>
          <p:nvPr/>
        </p:nvSpPr>
        <p:spPr>
          <a:xfrm>
            <a:off x="6215863" y="2732622"/>
            <a:ext cx="14148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After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Finetuning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4718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2EC861-D621-4276-8709-1A86E3DCF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Lab1 – Pruning-Channel Pruning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F67BCD-60DF-4B50-909E-81326FCA8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8C83C1-A47E-4533-40D6-F057ABD83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632" y="4639243"/>
            <a:ext cx="11754612" cy="214805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Channel pruning 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은 채널을 제거하여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출력 채널 수를 감소시킴</a:t>
            </a:r>
            <a:endParaRPr lang="en-US" altLang="ko-KR" sz="1800" b="1" dirty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각 채널마다 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30% 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의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비율로 채널을 감소시키면 약 두배의 </a:t>
            </a:r>
            <a:r>
              <a:rPr lang="ko-KR" altLang="en-US" sz="1800" b="1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연산량을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감소시킬 수 있음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(1-0.7) x (1-0.7) = 0.49</a:t>
            </a:r>
          </a:p>
          <a:p>
            <a:pPr>
              <a:lnSpc>
                <a:spcPct val="150000"/>
              </a:lnSpc>
            </a:pP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대신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accuracy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는 많이 감소함</a:t>
            </a:r>
            <a:endParaRPr lang="en-US" altLang="ko-KR" sz="1800" b="1" dirty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Channel 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들을 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sorting 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한 후 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pruning 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해도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정확도는 여전히 크게 감소함 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Finetuning 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을 해야 함</a:t>
            </a:r>
            <a:endParaRPr lang="en-US" altLang="ko-KR" sz="1800" b="1" dirty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endParaRPr lang="en-US" altLang="ko-KR" sz="1800" b="1" dirty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C9BCC7B-DE3A-8142-525E-E26EB7658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6640" y="1119839"/>
            <a:ext cx="5163271" cy="943107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C23DEBE3-85D1-4E90-EB0C-819149503B3B}"/>
              </a:ext>
            </a:extLst>
          </p:cNvPr>
          <p:cNvSpPr/>
          <p:nvPr/>
        </p:nvSpPr>
        <p:spPr>
          <a:xfrm>
            <a:off x="5870448" y="1126385"/>
            <a:ext cx="832104" cy="9431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3B2CDB0-691D-2575-7F9D-D800795499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2482" y="2584712"/>
            <a:ext cx="2667372" cy="33342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3C4DC6F-7B08-FB1C-1FFD-AB35DAC4E2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8286" y="3331389"/>
            <a:ext cx="5788588" cy="1235369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0AA19FD1-1DFC-47ED-1094-D84680E8C34D}"/>
              </a:ext>
            </a:extLst>
          </p:cNvPr>
          <p:cNvSpPr/>
          <p:nvPr/>
        </p:nvSpPr>
        <p:spPr>
          <a:xfrm flipV="1">
            <a:off x="5961888" y="2537460"/>
            <a:ext cx="1335024" cy="4297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F990854-CB99-7A94-81C8-CAD8EE7B5053}"/>
              </a:ext>
            </a:extLst>
          </p:cNvPr>
          <p:cNvSpPr/>
          <p:nvPr/>
        </p:nvSpPr>
        <p:spPr>
          <a:xfrm flipH="1">
            <a:off x="4535424" y="4233671"/>
            <a:ext cx="1097280" cy="3036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33570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2EC861-D621-4276-8709-1A86E3DCF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Lab2 – Quantization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F67BCD-60DF-4B50-909E-81326FCA8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58739C0A-07ED-8352-92D8-65E3B3BDD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632" y="4639243"/>
            <a:ext cx="11754612" cy="214805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Quantization 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은 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weight 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를 표현하는데 필요한 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bit 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수 를 줄여 네트워크를 압축하는 기법</a:t>
            </a:r>
            <a:endParaRPr lang="en-US" altLang="ko-KR" sz="1800" b="1" dirty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실습을 통해 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K-means Quantization 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과 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Linear Quantization 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의 효과를 비교 및 분석 할 수 있음</a:t>
            </a:r>
            <a:endParaRPr lang="en-US" altLang="ko-KR" sz="1800" b="1" dirty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</p:txBody>
      </p:sp>
      <p:pic>
        <p:nvPicPr>
          <p:cNvPr id="10" name="내용 개체 틀 4">
            <a:extLst>
              <a:ext uri="{FF2B5EF4-FFF2-40B4-BE49-F238E27FC236}">
                <a16:creationId xmlns:a16="http://schemas.microsoft.com/office/drawing/2014/main" id="{F189D49A-D5C3-2847-298D-AF15E864CA0C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160" y="1135436"/>
            <a:ext cx="10501680" cy="323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5552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2EC861-D621-4276-8709-1A86E3DCF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Lab2 – Quantization – K-Means Quantization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F67BCD-60DF-4B50-909E-81326FCA8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58739C0A-07ED-8352-92D8-65E3B3BDD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632" y="4639243"/>
            <a:ext cx="11754612" cy="214805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K-Means Quantization 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은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weight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들을 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k 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개의 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cluster 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로 나누고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양자화 함</a:t>
            </a:r>
            <a:endParaRPr lang="en-US" altLang="ko-KR" sz="1800" b="1" dirty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4(2^2)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개의 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cluster 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를 사용하기 때문에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, 2bit 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로 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cluster index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를 표기할 수 있음</a:t>
            </a:r>
            <a:endParaRPr lang="en-US" altLang="ko-KR" sz="1800" b="1" dirty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추론 시간에 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weight 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를 복원하기 위해 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centroids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와 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label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로 이루어진 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codebook 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을 기록해야 함 </a:t>
            </a:r>
            <a:endParaRPr lang="en-US" altLang="ko-KR" sz="1800" b="1" dirty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D6E050EA-697A-914A-81FC-AFC81ADDD6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5476" y="1375584"/>
            <a:ext cx="6202680" cy="2751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84896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2EC861-D621-4276-8709-1A86E3DCF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Lab2 – Quantization – K-Means Quantization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F67BCD-60DF-4B50-909E-81326FCA8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58739C0A-07ED-8352-92D8-65E3B3BDD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632" y="4639243"/>
            <a:ext cx="11754612" cy="214805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Dummy tensor 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에 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2-bit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k-means quantization 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을 적용한 모습</a:t>
            </a:r>
            <a:endParaRPr lang="en-US" altLang="ko-KR" sz="1800" b="1" dirty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BF21FB91-0169-DF6A-AAD8-60948D2FF5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4810" y="891668"/>
            <a:ext cx="7012919" cy="3719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CC170F1-5AD4-4ED0-4CD3-F6D65E512514}"/>
              </a:ext>
            </a:extLst>
          </p:cNvPr>
          <p:cNvSpPr txBox="1"/>
          <p:nvPr/>
        </p:nvSpPr>
        <p:spPr>
          <a:xfrm>
            <a:off x="2619755" y="891668"/>
            <a:ext cx="17693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(dummy)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31553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2EC861-D621-4276-8709-1A86E3DCF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Lab2 – Quantization – K-Means Quantization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F67BCD-60DF-4B50-909E-81326FCA8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58739C0A-07ED-8352-92D8-65E3B3BDD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632" y="4639243"/>
            <a:ext cx="11754612" cy="214805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VGG-11 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에 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8-bit,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4-bit, 2-bit k-means quantization 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을 적용한 결과</a:t>
            </a:r>
            <a:endParaRPr lang="en-US" altLang="ko-KR" sz="1800" b="1" dirty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모델 사이즈는 감소했지만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정확도도 감소하는 것을 관찰할 수 있음</a:t>
            </a:r>
            <a:endParaRPr lang="en-US" altLang="ko-KR" sz="1800" b="1" dirty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정확도를 회복하기 위해 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QAT(Quantization-Aware Training) 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을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해야 함</a:t>
            </a:r>
            <a:endParaRPr lang="en-US" altLang="ko-KR" sz="1800" b="1" dirty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QAT 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는 훈련 과정에서 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centroids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가 업데이트 됨</a:t>
            </a:r>
            <a:endParaRPr lang="en-US" altLang="ko-KR" sz="1800" b="1" dirty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B0B92C7-AB85-384B-7177-FC85E0B2A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002" y="1130207"/>
            <a:ext cx="6344535" cy="314368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1F3E54F-160D-356B-8753-50F42013B4EE}"/>
              </a:ext>
            </a:extLst>
          </p:cNvPr>
          <p:cNvSpPr/>
          <p:nvPr/>
        </p:nvSpPr>
        <p:spPr>
          <a:xfrm flipH="1">
            <a:off x="5984748" y="3913633"/>
            <a:ext cx="1284732" cy="2834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7487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2EC861-D621-4276-8709-1A86E3DCF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Lab2 – Quantization – K-Means Quantization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F67BCD-60DF-4B50-909E-81326FCA8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58739C0A-07ED-8352-92D8-65E3B3BDD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632" y="5375643"/>
            <a:ext cx="11754612" cy="141165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QAT 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를 통해 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91.47% 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의 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accuracy 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를 달성함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(origin : 92.5%)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E4D121C-878E-01B3-D269-F7B3F002F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8505" y="863604"/>
            <a:ext cx="5609095" cy="422775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1F3E54F-160D-356B-8753-50F42013B4EE}"/>
              </a:ext>
            </a:extLst>
          </p:cNvPr>
          <p:cNvSpPr/>
          <p:nvPr/>
        </p:nvSpPr>
        <p:spPr>
          <a:xfrm flipH="1">
            <a:off x="5215591" y="4766189"/>
            <a:ext cx="1284732" cy="2834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8265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2EC861-D621-4276-8709-1A86E3DCF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Lab2 – Quantization –Linear Quantization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F67BCD-60DF-4B50-909E-81326FCA8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58739C0A-07ED-8352-92D8-65E3B3BDD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632" y="4563163"/>
            <a:ext cx="11754612" cy="222413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Linear Quantization 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은 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FP32 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로 표현된 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weight 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값을 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n-bit 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의 정수로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반올림 함</a:t>
            </a:r>
            <a:endParaRPr lang="en-US" altLang="ko-KR" sz="1800" b="1" dirty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Scaling factor 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와 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Zero point 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를 통해 다시 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FP32 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값을 복원할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수 있음 </a:t>
            </a:r>
            <a:endParaRPr lang="en-US" altLang="ko-KR" sz="1800" b="1" dirty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63DC2281-6838-E5F9-262A-8554F40FA9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25" y="1022696"/>
            <a:ext cx="9429750" cy="338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7180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2EC861-D621-4276-8709-1A86E3DCF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Lab0 – </a:t>
            </a:r>
            <a:r>
              <a:rPr lang="en-US" altLang="ko-KR" dirty="0" err="1"/>
              <a:t>PyTorch</a:t>
            </a:r>
            <a:r>
              <a:rPr lang="en-US" altLang="ko-KR" dirty="0"/>
              <a:t> Tutorial  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F67BCD-60DF-4B50-909E-81326FCA8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8C83C1-A47E-4533-40D6-F057ABD83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633" y="4207079"/>
            <a:ext cx="10515600" cy="251439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CIFAR-10 dataset 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  <a:endParaRPr lang="en-US" altLang="ko-KR"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개의 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class, 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각각의 이미지는 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3x32x32</a:t>
            </a:r>
          </a:p>
          <a:p>
            <a:pPr>
              <a:lnSpc>
                <a:spcPct val="150000"/>
              </a:lnSpc>
            </a:pP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VGG-11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모델을 구축하고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훈련 후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평가하는 것이 실습의 목적</a:t>
            </a:r>
            <a:endParaRPr lang="en-US" altLang="ko-KR"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DB46A13-119A-8FD9-755D-CA2C4C4366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4763" y="1024159"/>
            <a:ext cx="6622473" cy="3022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11898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2EC861-D621-4276-8709-1A86E3DCF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Lab2 – Quantization –Linear Quantization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F67BCD-60DF-4B50-909E-81326FCA8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58739C0A-07ED-8352-92D8-65E3B3BDD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632" y="4937404"/>
            <a:ext cx="11754612" cy="157383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각각의 채널마다 다른 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Scaling factor 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와 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Zero point 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를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사용하여 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quantization 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을 함</a:t>
            </a:r>
            <a:endParaRPr lang="en-US" altLang="ko-KR" sz="1800" b="1" dirty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Inference 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할 때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, Conv layer, FC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layer 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에 대해서 각각 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quantization 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때문에 연산 과정을 수정해야 함 </a:t>
            </a:r>
            <a:endParaRPr lang="en-US" altLang="ko-KR" sz="1800" b="1" dirty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64F6D786-ACD4-7F7F-5365-C8255D141A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5419"/>
            <a:ext cx="5126288" cy="3065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>
            <a:extLst>
              <a:ext uri="{FF2B5EF4-FFF2-40B4-BE49-F238E27FC236}">
                <a16:creationId xmlns:a16="http://schemas.microsoft.com/office/drawing/2014/main" id="{4927120C-3AC4-BE76-38B5-6B54B0D475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0746" y="1094087"/>
            <a:ext cx="5297971" cy="3168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4C00D7AA-3755-5B05-3067-FF8AFEA6174F}"/>
              </a:ext>
            </a:extLst>
          </p:cNvPr>
          <p:cNvSpPr/>
          <p:nvPr/>
        </p:nvSpPr>
        <p:spPr>
          <a:xfrm>
            <a:off x="5580426" y="2295523"/>
            <a:ext cx="556181" cy="23567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BCBF3D-DB9B-C0C8-0457-4FB2A91180A7}"/>
              </a:ext>
            </a:extLst>
          </p:cNvPr>
          <p:cNvSpPr txBox="1"/>
          <p:nvPr/>
        </p:nvSpPr>
        <p:spPr>
          <a:xfrm>
            <a:off x="5063388" y="2577338"/>
            <a:ext cx="15902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After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Quantization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8531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2EC861-D621-4276-8709-1A86E3DCF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Lab2 – Quantization –Linear Quantization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F67BCD-60DF-4B50-909E-81326FCA8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58739C0A-07ED-8352-92D8-65E3B3BDD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632" y="5274364"/>
            <a:ext cx="11754612" cy="1236871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VGG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모델을 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quantization 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하기 전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800" b="1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연산량을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줄이기 위해 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Batch Norm 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을 제거함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(conv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에 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fusing)</a:t>
            </a:r>
          </a:p>
          <a:p>
            <a:pPr>
              <a:lnSpc>
                <a:spcPct val="150000"/>
              </a:lnSpc>
            </a:pP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Linear quantization 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은 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K-means quantization 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에 비해 더 정확하고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높은 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latency 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를 가지지만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구현이 힘들고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하드웨어 에서 더 비효율 적 일수도 있음</a:t>
            </a:r>
            <a:endParaRPr lang="en-US" altLang="ko-KR" sz="1800" b="1" dirty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endParaRPr lang="en-US" altLang="ko-KR" sz="1800" b="1" dirty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2595815-AF10-4674-D033-4867ED3F2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179" y="919010"/>
            <a:ext cx="7287642" cy="416300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66AF3B5A-B5BC-13DF-AD97-1D486976584C}"/>
              </a:ext>
            </a:extLst>
          </p:cNvPr>
          <p:cNvSpPr/>
          <p:nvPr/>
        </p:nvSpPr>
        <p:spPr>
          <a:xfrm flipH="1">
            <a:off x="3594409" y="4761942"/>
            <a:ext cx="1284732" cy="2834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694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2EC861-D621-4276-8709-1A86E3DCF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Lab0 – </a:t>
            </a:r>
            <a:r>
              <a:rPr lang="en-US" altLang="ko-KR" dirty="0" err="1"/>
              <a:t>PyTorch</a:t>
            </a:r>
            <a:r>
              <a:rPr lang="en-US" altLang="ko-KR" dirty="0"/>
              <a:t> Tutorial  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F67BCD-60DF-4B50-909E-81326FCA8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8C83C1-A47E-4533-40D6-F057ABD83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633" y="4207079"/>
            <a:ext cx="10515600" cy="251439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VGG-11 11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개의 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Conv-BN-</a:t>
            </a:r>
            <a:r>
              <a:rPr lang="en-US" altLang="ko-KR" sz="1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ReLU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블록으로 구성됨</a:t>
            </a:r>
            <a:endParaRPr lang="en-US" altLang="ko-KR"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Cross entropy loss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function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과 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SGD 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optimizer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로 사용함</a:t>
            </a:r>
            <a:endParaRPr lang="en-US" altLang="ko-KR"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9.2M 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개의 파라미터들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606M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번의 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MAC 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연산이 필요함</a:t>
            </a:r>
            <a:endParaRPr lang="en-US" altLang="ko-KR"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 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추후 경량화의 비교를 위해 지표로 사용됨 </a:t>
            </a:r>
            <a:endParaRPr lang="en-US" altLang="ko-KR"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050" name="Picture 2" descr="VGG-11 structure diagram | Download Scientific Diagram">
            <a:extLst>
              <a:ext uri="{FF2B5EF4-FFF2-40B4-BE49-F238E27FC236}">
                <a16:creationId xmlns:a16="http://schemas.microsoft.com/office/drawing/2014/main" id="{FFAC4231-10B6-CC25-901E-06F24B6C93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308" y="1265007"/>
            <a:ext cx="8096250" cy="115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5D54361-92F0-1F9B-DA72-4688ADD52B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6513" y="2818935"/>
            <a:ext cx="5506218" cy="65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872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2EC861-D621-4276-8709-1A86E3DCF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Lab0 – </a:t>
            </a:r>
            <a:r>
              <a:rPr lang="en-US" altLang="ko-KR" dirty="0" err="1"/>
              <a:t>PyTorch</a:t>
            </a:r>
            <a:r>
              <a:rPr lang="en-US" altLang="ko-KR" dirty="0"/>
              <a:t> Tutorial  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F67BCD-60DF-4B50-909E-81326FCA8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8C83C1-A47E-4533-40D6-F057ABD83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633" y="4207079"/>
            <a:ext cx="10515600" cy="251439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epoch 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약 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92.5 % 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accuracy 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얻을 수 있음</a:t>
            </a:r>
            <a:endParaRPr lang="en-US" altLang="ko-KR"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AC08201-77F7-F007-0F0A-9AF394C9E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3056" y="921724"/>
            <a:ext cx="4677215" cy="328535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82AAD14C-DD19-F313-005F-02E0CB70C541}"/>
              </a:ext>
            </a:extLst>
          </p:cNvPr>
          <p:cNvSpPr/>
          <p:nvPr/>
        </p:nvSpPr>
        <p:spPr>
          <a:xfrm>
            <a:off x="3766008" y="3954544"/>
            <a:ext cx="1819373" cy="1944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439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2EC861-D621-4276-8709-1A86E3DCF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Lab1 – Pruning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F67BCD-60DF-4B50-909E-81326FCA8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8C83C1-A47E-4533-40D6-F057ABD83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633" y="4207079"/>
            <a:ext cx="10515600" cy="251439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상대적으로 가벼운 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CIFAR-10 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pretrained 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된 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VGG 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모델도 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35.2 MiB 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만큼 차지함 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Edge-</a:t>
            </a:r>
            <a:r>
              <a:rPr lang="en-US" altLang="ko-KR" sz="1800" b="1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divice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에선 부담스러울 수 있음</a:t>
            </a:r>
            <a:endParaRPr lang="en-US" altLang="ko-KR" sz="1800" b="1" dirty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Pruning 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을 통해 모델의 크기를 줄이면서 정확도를 유지하고자 함</a:t>
            </a:r>
            <a:endParaRPr lang="en-US" altLang="ko-KR"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ko-KR" altLang="en-US"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0F1C1D0-86C0-5AA9-4D87-3DAF012E9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059" y="1475099"/>
            <a:ext cx="5963482" cy="190526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708DFB5F-A5E1-D69D-8503-063B4885D5B0}"/>
              </a:ext>
            </a:extLst>
          </p:cNvPr>
          <p:cNvSpPr/>
          <p:nvPr/>
        </p:nvSpPr>
        <p:spPr>
          <a:xfrm>
            <a:off x="726948" y="2682607"/>
            <a:ext cx="2916936" cy="5177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5CFAECB-A3C1-470C-A300-A546EE1C3F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2465" y="863604"/>
            <a:ext cx="5008476" cy="2661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6462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2EC861-D621-4276-8709-1A86E3DCF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Lab1 – Pruning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F67BCD-60DF-4B50-909E-81326FCA8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8C83C1-A47E-4533-40D6-F057ABD83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633" y="5081321"/>
            <a:ext cx="10515600" cy="160023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VGG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의 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weight 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분포를 직접 볼 수 있음 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대부분 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0 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에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몰려 있다는 사실을 알 수 있음</a:t>
            </a:r>
            <a:endParaRPr lang="en-US" altLang="ko-KR" sz="1800" b="1" dirty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이 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“0” 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들을 제거해서 모델을 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pruning 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할 수 있음</a:t>
            </a:r>
            <a:endParaRPr lang="en-US" altLang="ko-KR" sz="1800" b="1" dirty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Fine-grained Pruning 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Channel Pruning 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실습을 통해 효과를 비교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및 분석 할 수 있음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F5FDB09-97E0-1231-D213-C2AE27FBEA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773" y="863604"/>
            <a:ext cx="6805552" cy="4069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6905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2EC861-D621-4276-8709-1A86E3DCF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Lab1 – Pruning-Fine grained Pruning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F67BCD-60DF-4B50-909E-81326FCA8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8C83C1-A47E-4533-40D6-F057ABD83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196" y="5081321"/>
            <a:ext cx="11632544" cy="91714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sparsity 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를 조정해서 얼마나 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non-zero value 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를 남길지 결정할 수 있음 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(sparsity = #Zeros / #W , 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좌측부터 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0.04, 0.75, 0.60).</a:t>
            </a:r>
          </a:p>
          <a:p>
            <a:pPr>
              <a:lnSpc>
                <a:spcPct val="150000"/>
              </a:lnSpc>
            </a:pP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각 레이어마다 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sparsity 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를 얼마나 설정할지는 모델 전체에 얼마나 영향을 미치는 지로 판단함</a:t>
            </a:r>
            <a:endParaRPr lang="en-US" altLang="ko-KR" sz="1800" b="1" dirty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B0CBBF0-8A9B-2E09-DBBB-8D8DD86116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443" y="1044253"/>
            <a:ext cx="5610225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C547060-71CC-3F9B-3DA4-5353DB81F5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4668" y="1102618"/>
            <a:ext cx="2783071" cy="29543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7117E3C-D149-3267-18BB-79E38A9444EA}"/>
              </a:ext>
            </a:extLst>
          </p:cNvPr>
          <p:cNvSpPr txBox="1"/>
          <p:nvPr/>
        </p:nvSpPr>
        <p:spPr>
          <a:xfrm>
            <a:off x="1147571" y="1044253"/>
            <a:ext cx="17693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(dummy)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6669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2EC861-D621-4276-8709-1A86E3DCF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Lab1 – Pruning-Fine grained Pruning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F67BCD-60DF-4B50-909E-81326FCA8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8C83C1-A47E-4533-40D6-F057ABD83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196" y="4567583"/>
            <a:ext cx="11632544" cy="197494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sparsity 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를 조정해서 얼마나 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non-zero value 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를 남길지 결정할 수 있음 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(sparsity = #Zeros / #W , 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좌측부터 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0.04, 0.75, 0.60).</a:t>
            </a:r>
          </a:p>
          <a:p>
            <a:pPr>
              <a:lnSpc>
                <a:spcPct val="150000"/>
              </a:lnSpc>
            </a:pP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각 레이어마다 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sparsity 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를 얼마나 설정할지는 모델 전체에 얼마나 영향을 미치는 지로 판단함</a:t>
            </a:r>
            <a:endParaRPr lang="en-US" altLang="ko-KR" sz="1800" b="1" dirty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Sensitivity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Scan 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을 통해 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sparsity 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를 결정할 수 있음</a:t>
            </a:r>
            <a:endParaRPr lang="en-US" altLang="ko-KR" sz="1800" b="1" dirty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21A674C-1B1E-F3EC-540D-77C3A3C0A2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040" y="1102618"/>
            <a:ext cx="9188196" cy="3138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3339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2EC861-D621-4276-8709-1A86E3DCF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Lab1 – Pruning-Fine grained Pruning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F67BCD-60DF-4B50-909E-81326FCA8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8C83C1-A47E-4533-40D6-F057ABD83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632" y="5694065"/>
            <a:ext cx="11671624" cy="109323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레이어 마다 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sensitivity 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가 다른 것을 관찰 할 수 있음 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sensitivity 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가 클수록 더 작은 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sparsity 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를 가져야 함</a:t>
            </a:r>
            <a:endParaRPr lang="en-US" altLang="ko-KR" sz="1800" b="1" dirty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conv0 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레이어가 가장 </a:t>
            </a:r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sensitive </a:t>
            </a: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한 것을 관찰 할 수 있음</a:t>
            </a:r>
            <a:endParaRPr lang="en-US" altLang="ko-KR" sz="1800" b="1" dirty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828A72BE-DA80-EBA6-D2B4-64D473D3DA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799" y="863604"/>
            <a:ext cx="8807777" cy="4658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193B7DD-0137-1AF1-DC81-42E5FEB42F83}"/>
              </a:ext>
            </a:extLst>
          </p:cNvPr>
          <p:cNvSpPr/>
          <p:nvPr/>
        </p:nvSpPr>
        <p:spPr>
          <a:xfrm>
            <a:off x="1769364" y="1035577"/>
            <a:ext cx="3028879" cy="14813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263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32176</TotalTime>
  <Words>799</Words>
  <Application>Microsoft Office PowerPoint</Application>
  <PresentationFormat>와이드스크린</PresentationFormat>
  <Paragraphs>101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4" baseType="lpstr">
      <vt:lpstr>맑은 고딕</vt:lpstr>
      <vt:lpstr>Arial</vt:lpstr>
      <vt:lpstr>Office 테마</vt:lpstr>
      <vt:lpstr>Code Based Practice</vt:lpstr>
      <vt:lpstr>Lab0 – PyTorch Tutorial  </vt:lpstr>
      <vt:lpstr>Lab0 – PyTorch Tutorial  </vt:lpstr>
      <vt:lpstr>Lab0 – PyTorch Tutorial  </vt:lpstr>
      <vt:lpstr>Lab1 – Pruning</vt:lpstr>
      <vt:lpstr>Lab1 – Pruning</vt:lpstr>
      <vt:lpstr>Lab1 – Pruning-Fine grained Pruning</vt:lpstr>
      <vt:lpstr>Lab1 – Pruning-Fine grained Pruning</vt:lpstr>
      <vt:lpstr>Lab1 – Pruning-Fine grained Pruning</vt:lpstr>
      <vt:lpstr>Lab1 – Pruning-Fine grained Pruning</vt:lpstr>
      <vt:lpstr>Lab1 – Pruning-Fine grained Pruning</vt:lpstr>
      <vt:lpstr>Lab1 – Pruning-Fine grained Pruning</vt:lpstr>
      <vt:lpstr>Lab1 – Pruning-Channel Pruning</vt:lpstr>
      <vt:lpstr>Lab2 – Quantization</vt:lpstr>
      <vt:lpstr>Lab2 – Quantization – K-Means Quantization</vt:lpstr>
      <vt:lpstr>Lab2 – Quantization – K-Means Quantization</vt:lpstr>
      <vt:lpstr>Lab2 – Quantization – K-Means Quantization</vt:lpstr>
      <vt:lpstr>Lab2 – Quantization – K-Means Quantization</vt:lpstr>
      <vt:lpstr>Lab2 – Quantization –Linear Quantization</vt:lpstr>
      <vt:lpstr>Lab2 – Quantization –Linear Quantization</vt:lpstr>
      <vt:lpstr>Lab2 – Quantization –Linear Quantization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konwoo</dc:creator>
  <cp:lastModifiedBy>형동 박</cp:lastModifiedBy>
  <cp:revision>1164</cp:revision>
  <dcterms:created xsi:type="dcterms:W3CDTF">2023-03-06T16:32:37Z</dcterms:created>
  <dcterms:modified xsi:type="dcterms:W3CDTF">2024-08-13T14:52:39Z</dcterms:modified>
</cp:coreProperties>
</file>