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8"/>
  </p:notesMasterIdLst>
  <p:sldIdLst>
    <p:sldId id="256" r:id="rId2"/>
    <p:sldId id="690" r:id="rId3"/>
    <p:sldId id="697" r:id="rId4"/>
    <p:sldId id="698" r:id="rId5"/>
    <p:sldId id="699" r:id="rId6"/>
    <p:sldId id="70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833C0B"/>
    <a:srgbClr val="DC6312"/>
    <a:srgbClr val="F2F7FC"/>
    <a:srgbClr val="0066CC"/>
    <a:srgbClr val="002C62"/>
    <a:srgbClr val="CC99FF"/>
    <a:srgbClr val="2156A4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99" autoAdjust="0"/>
  </p:normalViewPr>
  <p:slideViewPr>
    <p:cSldViewPr snapToGrid="0">
      <p:cViewPr>
        <p:scale>
          <a:sx n="62" d="100"/>
          <a:sy n="62" d="100"/>
        </p:scale>
        <p:origin x="1488" y="38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07:54:1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0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0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0" y="5004758"/>
            <a:ext cx="4966391" cy="959759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B815133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이성현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전자전기공학부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C135283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이수현 컴퓨터공학과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NeuroSim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Progress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209653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26783-5E8C-73BD-2A43-BCF43AF9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Long Term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68A8B-8079-BBC4-BD02-9606CCF1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83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1) DNN Quantization </a:t>
            </a:r>
            <a:r>
              <a:rPr lang="ko-KR" altLang="en-US" sz="2400" dirty="0"/>
              <a:t>양자화 </a:t>
            </a:r>
            <a:endParaRPr lang="en-US" altLang="ko-KR" sz="2400" dirty="0"/>
          </a:p>
          <a:p>
            <a:pPr lvl="1"/>
            <a:r>
              <a:rPr lang="en-US" altLang="ko-KR" sz="2000" dirty="0"/>
              <a:t>Binarized Neural Network (BNN)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2)</a:t>
            </a:r>
            <a:r>
              <a:rPr lang="ko-KR" altLang="en-US" sz="2400" dirty="0"/>
              <a:t> </a:t>
            </a:r>
            <a:r>
              <a:rPr lang="en-US" altLang="ko-KR" sz="2400" dirty="0"/>
              <a:t>NPU </a:t>
            </a:r>
            <a:r>
              <a:rPr lang="ko-KR" altLang="en-US" sz="2400" dirty="0"/>
              <a:t>이해 및 시뮬레이터 활용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NeuroSim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14BD2-7796-45E8-B6D0-B73284AE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82129-2D4B-A75B-DCBF-B655392D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B4630-FB97-ACF3-902F-E63026F3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Progress – </a:t>
            </a:r>
            <a:r>
              <a:rPr lang="ko-KR" altLang="en-US" dirty="0"/>
              <a:t>실험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4151F2-F779-9EA3-6099-5058C68E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6B615E1-C835-B2EA-8F2A-338C780D0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116"/>
            <a:ext cx="10515600" cy="4989847"/>
          </a:xfrm>
        </p:spPr>
        <p:txBody>
          <a:bodyPr/>
          <a:lstStyle/>
          <a:p>
            <a:r>
              <a:rPr lang="ko-KR" altLang="en-US" dirty="0"/>
              <a:t>모델 </a:t>
            </a:r>
            <a:r>
              <a:rPr lang="en-US" altLang="ko-KR" dirty="0"/>
              <a:t>Resnet18 </a:t>
            </a:r>
          </a:p>
          <a:p>
            <a:pPr marL="514350" indent="-514350">
              <a:buAutoNum type="arabicParenR"/>
            </a:pPr>
            <a:r>
              <a:rPr lang="en-US" altLang="ko-KR" dirty="0"/>
              <a:t>Dataset: CIFAR10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418C81B-D133-A497-8EFC-1DB38EC8F6DD}"/>
                  </a:ext>
                </a:extLst>
              </p14:cNvPr>
              <p14:cNvContentPartPr/>
              <p14:nvPr/>
            </p14:nvContentPartPr>
            <p14:xfrm>
              <a:off x="13006164" y="658976"/>
              <a:ext cx="96840" cy="186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418C81B-D133-A497-8EFC-1DB38EC8F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7524" y="650336"/>
                <a:ext cx="114480" cy="20412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82E4F273-A291-C2C7-4A90-438680BFC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660" y="2327374"/>
            <a:ext cx="9068551" cy="348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8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51013-4E7A-DE98-0AA6-EBC21CCA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BF0E1-CDE9-1F61-D2BD-DB2C5034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Progress – </a:t>
            </a:r>
            <a:r>
              <a:rPr lang="ko-KR" altLang="en-US" dirty="0"/>
              <a:t>실험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0A2490-BB18-092C-CC23-8DBC5141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DFE23C4-986C-5519-0D99-03534839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4973805"/>
          </a:xfrm>
        </p:spPr>
        <p:txBody>
          <a:bodyPr/>
          <a:lstStyle/>
          <a:p>
            <a:r>
              <a:rPr lang="ko-KR" altLang="en-US" dirty="0"/>
              <a:t>모델 </a:t>
            </a:r>
            <a:r>
              <a:rPr lang="en-US" altLang="ko-KR" dirty="0"/>
              <a:t>Resnet18</a:t>
            </a:r>
          </a:p>
          <a:p>
            <a:pPr marL="0" indent="0">
              <a:buNone/>
            </a:pPr>
            <a:r>
              <a:rPr lang="en-US" altLang="ko-KR" dirty="0"/>
              <a:t>2) Dataset: </a:t>
            </a:r>
            <a:r>
              <a:rPr lang="en-US" altLang="ko-KR" dirty="0" err="1"/>
              <a:t>Imagenet</a:t>
            </a:r>
            <a:endParaRPr lang="en-US" altLang="ko-KR" dirty="0"/>
          </a:p>
          <a:p>
            <a:pPr marL="514350" indent="-51435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C8B949-C99B-CEB2-53E9-D03B98813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496" y="2443240"/>
            <a:ext cx="9646581" cy="31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7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A3C13-BB23-1D93-0623-89D641BDD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8AB2F-740A-3E7D-10BD-C46AEB11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6F5262-4A4E-7232-7A3C-75EC3BB9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C30D6FD-33E3-0705-0FDA-BC9473AB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497380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CIFAR10: </a:t>
            </a:r>
          </a:p>
          <a:p>
            <a:pPr lvl="1"/>
            <a:r>
              <a:rPr lang="ko-KR" altLang="en-US" sz="2000" dirty="0"/>
              <a:t>각각 </a:t>
            </a:r>
            <a:r>
              <a:rPr lang="en-US" altLang="ko-KR" sz="2000" dirty="0"/>
              <a:t>WAGE, XNOR weight</a:t>
            </a:r>
            <a:r>
              <a:rPr lang="ko-KR" altLang="en-US" sz="2000" dirty="0"/>
              <a:t> </a:t>
            </a:r>
            <a:r>
              <a:rPr lang="en-US" altLang="ko-KR" sz="2000" dirty="0"/>
              <a:t>pretrain</a:t>
            </a:r>
            <a:r>
              <a:rPr lang="ko-KR" altLang="en-US" sz="2000" dirty="0"/>
              <a:t>하고 </a:t>
            </a:r>
            <a:r>
              <a:rPr lang="en-US" altLang="ko-KR" sz="2000" dirty="0"/>
              <a:t>inference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400" dirty="0" err="1"/>
              <a:t>Imagenet</a:t>
            </a:r>
            <a:r>
              <a:rPr lang="en-US" altLang="ko-KR" sz="2400" dirty="0"/>
              <a:t> </a:t>
            </a:r>
            <a:r>
              <a:rPr lang="ko-KR" altLang="en-US" sz="2400" dirty="0"/>
              <a:t>보다 작은 사이즈의 데이터셋 사용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6410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670BE-68AA-026D-49AD-D892EA4E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추가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C07D8F-9F03-1C33-EDE3-8360A794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739E29-CEB8-03AB-88E5-BEFD7C43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10" y="1755699"/>
            <a:ext cx="7361558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34976</TotalTime>
  <Words>82</Words>
  <Application>Microsoft Office PowerPoint</Application>
  <PresentationFormat>와이드스크린</PresentationFormat>
  <Paragraphs>35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NeuroSim Progress</vt:lpstr>
      <vt:lpstr>Long Term Goal</vt:lpstr>
      <vt:lpstr>Progress – 실험</vt:lpstr>
      <vt:lpstr>Progress – 실험</vt:lpstr>
      <vt:lpstr>To do</vt:lpstr>
      <vt:lpstr>추가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Suhyeon</cp:lastModifiedBy>
  <cp:revision>1239</cp:revision>
  <dcterms:created xsi:type="dcterms:W3CDTF">2023-03-06T16:32:37Z</dcterms:created>
  <dcterms:modified xsi:type="dcterms:W3CDTF">2024-11-04T06:59:35Z</dcterms:modified>
</cp:coreProperties>
</file>