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317" r:id="rId4"/>
    <p:sldId id="319" r:id="rId5"/>
    <p:sldId id="320" r:id="rId6"/>
    <p:sldId id="321" r:id="rId7"/>
    <p:sldId id="322" r:id="rId8"/>
    <p:sldId id="323" r:id="rId9"/>
    <p:sldId id="324" r:id="rId10"/>
    <p:sldId id="32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9E3E82-4A32-40E2-9B2F-EC2F566F1DD7}" v="1310" dt="2024-06-01T16:48:44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5026" autoAdjust="0"/>
  </p:normalViewPr>
  <p:slideViewPr>
    <p:cSldViewPr snapToGrid="0">
      <p:cViewPr varScale="1">
        <p:scale>
          <a:sx n="79" d="100"/>
          <a:sy n="79" d="100"/>
        </p:scale>
        <p:origin x="826" y="67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희주" userId="d89d3b07-19a9-45b3-bb1f-7ed9abf95612" providerId="ADAL" clId="{C89E3E82-4A32-40E2-9B2F-EC2F566F1DD7}"/>
    <pc:docChg chg="undo custSel addSld delSld modSld sldOrd">
      <pc:chgData name="여희주" userId="d89d3b07-19a9-45b3-bb1f-7ed9abf95612" providerId="ADAL" clId="{C89E3E82-4A32-40E2-9B2F-EC2F566F1DD7}" dt="2024-06-01T16:51:06.197" v="3535" actId="20577"/>
      <pc:docMkLst>
        <pc:docMk/>
      </pc:docMkLst>
      <pc:sldChg chg="modSp mod">
        <pc:chgData name="여희주" userId="d89d3b07-19a9-45b3-bb1f-7ed9abf95612" providerId="ADAL" clId="{C89E3E82-4A32-40E2-9B2F-EC2F566F1DD7}" dt="2024-06-01T16:51:06.197" v="3535" actId="20577"/>
        <pc:sldMkLst>
          <pc:docMk/>
          <pc:sldMk cId="3661066457" sldId="256"/>
        </pc:sldMkLst>
        <pc:spChg chg="mod">
          <ac:chgData name="여희주" userId="d89d3b07-19a9-45b3-bb1f-7ed9abf95612" providerId="ADAL" clId="{C89E3E82-4A32-40E2-9B2F-EC2F566F1DD7}" dt="2024-06-01T05:54:21.815" v="30" actId="12789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여희주" userId="d89d3b07-19a9-45b3-bb1f-7ed9abf95612" providerId="ADAL" clId="{C89E3E82-4A32-40E2-9B2F-EC2F566F1DD7}" dt="2024-06-01T05:54:29.440" v="57" actId="20577"/>
          <ac:spMkLst>
            <pc:docMk/>
            <pc:sldMk cId="3661066457" sldId="256"/>
            <ac:spMk id="4" creationId="{BF76F126-0A4F-46B8-9B2B-8C3F765120EB}"/>
          </ac:spMkLst>
        </pc:spChg>
        <pc:spChg chg="mod">
          <ac:chgData name="여희주" userId="d89d3b07-19a9-45b3-bb1f-7ed9abf95612" providerId="ADAL" clId="{C89E3E82-4A32-40E2-9B2F-EC2F566F1DD7}" dt="2024-06-01T16:51:06.197" v="3535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여희주" userId="d89d3b07-19a9-45b3-bb1f-7ed9abf95612" providerId="ADAL" clId="{C89E3E82-4A32-40E2-9B2F-EC2F566F1DD7}" dt="2024-06-01T06:28:06.273" v="677"/>
        <pc:sldMkLst>
          <pc:docMk/>
          <pc:sldMk cId="905511219" sldId="267"/>
        </pc:sldMkLst>
        <pc:spChg chg="mod">
          <ac:chgData name="여희주" userId="d89d3b07-19a9-45b3-bb1f-7ed9abf95612" providerId="ADAL" clId="{C89E3E82-4A32-40E2-9B2F-EC2F566F1DD7}" dt="2024-06-01T06:13:33.701" v="102" actId="255"/>
          <ac:spMkLst>
            <pc:docMk/>
            <pc:sldMk cId="905511219" sldId="267"/>
            <ac:spMk id="2" creationId="{DB8D0831-165E-2526-2BDF-426852AAE043}"/>
          </ac:spMkLst>
        </pc:spChg>
        <pc:spChg chg="add mod">
          <ac:chgData name="여희주" userId="d89d3b07-19a9-45b3-bb1f-7ed9abf95612" providerId="ADAL" clId="{C89E3E82-4A32-40E2-9B2F-EC2F566F1DD7}" dt="2024-06-01T06:21:38.957" v="437" actId="20577"/>
          <ac:spMkLst>
            <pc:docMk/>
            <pc:sldMk cId="905511219" sldId="267"/>
            <ac:spMk id="3" creationId="{0CE3C00F-0A1B-E240-49B5-3E530BD8D8A9}"/>
          </ac:spMkLst>
        </pc:spChg>
        <pc:spChg chg="mod">
          <ac:chgData name="여희주" userId="d89d3b07-19a9-45b3-bb1f-7ed9abf95612" providerId="ADAL" clId="{C89E3E82-4A32-40E2-9B2F-EC2F566F1DD7}" dt="2024-06-01T06:27:45.236" v="658" actId="20577"/>
          <ac:spMkLst>
            <pc:docMk/>
            <pc:sldMk cId="905511219" sldId="267"/>
            <ac:spMk id="6" creationId="{12A04AF4-C398-BBCA-C9F0-19A6A89C63BF}"/>
          </ac:spMkLst>
        </pc:spChg>
        <pc:spChg chg="mod">
          <ac:chgData name="여희주" userId="d89d3b07-19a9-45b3-bb1f-7ed9abf95612" providerId="ADAL" clId="{C89E3E82-4A32-40E2-9B2F-EC2F566F1DD7}" dt="2024-06-01T06:28:06.273" v="677"/>
          <ac:spMkLst>
            <pc:docMk/>
            <pc:sldMk cId="905511219" sldId="267"/>
            <ac:spMk id="7" creationId="{F12AA45D-E367-0BF9-9626-62F4F3A46DFB}"/>
          </ac:spMkLst>
        </pc:spChg>
        <pc:spChg chg="mod">
          <ac:chgData name="여희주" userId="d89d3b07-19a9-45b3-bb1f-7ed9abf95612" providerId="ADAL" clId="{C89E3E82-4A32-40E2-9B2F-EC2F566F1DD7}" dt="2024-06-01T06:24:58.679" v="530" actId="20577"/>
          <ac:spMkLst>
            <pc:docMk/>
            <pc:sldMk cId="905511219" sldId="267"/>
            <ac:spMk id="11" creationId="{80AC209C-7B47-3E7F-17D9-5CDECF0D5E7C}"/>
          </ac:spMkLst>
        </pc:spChg>
        <pc:grpChg chg="add mod">
          <ac:chgData name="여희주" userId="d89d3b07-19a9-45b3-bb1f-7ed9abf95612" providerId="ADAL" clId="{C89E3E82-4A32-40E2-9B2F-EC2F566F1DD7}" dt="2024-06-01T06:27:57.402" v="661" actId="164"/>
          <ac:grpSpMkLst>
            <pc:docMk/>
            <pc:sldMk cId="905511219" sldId="267"/>
            <ac:grpSpMk id="4" creationId="{708284BC-BF62-8411-E4A8-16BA8BBF0A2C}"/>
          </ac:grpSpMkLst>
        </pc:grpChg>
        <pc:grpChg chg="add mod">
          <ac:chgData name="여희주" userId="d89d3b07-19a9-45b3-bb1f-7ed9abf95612" providerId="ADAL" clId="{C89E3E82-4A32-40E2-9B2F-EC2F566F1DD7}" dt="2024-06-01T06:27:57.402" v="661" actId="164"/>
          <ac:grpSpMkLst>
            <pc:docMk/>
            <pc:sldMk cId="905511219" sldId="267"/>
            <ac:grpSpMk id="5" creationId="{0DB3D4B5-6D3C-F2A1-061A-CB50293894B1}"/>
          </ac:grpSpMkLst>
        </pc:grpChg>
        <pc:grpChg chg="add mod">
          <ac:chgData name="여희주" userId="d89d3b07-19a9-45b3-bb1f-7ed9abf95612" providerId="ADAL" clId="{C89E3E82-4A32-40E2-9B2F-EC2F566F1DD7}" dt="2024-06-01T06:27:58.757" v="662" actId="12789"/>
          <ac:grpSpMkLst>
            <pc:docMk/>
            <pc:sldMk cId="905511219" sldId="267"/>
            <ac:grpSpMk id="8" creationId="{9B7E0E5B-E050-E2D3-6CF8-F2ED44BBA1B9}"/>
          </ac:grpSpMkLst>
        </pc:grpChg>
        <pc:picChg chg="del">
          <ac:chgData name="여희주" userId="d89d3b07-19a9-45b3-bb1f-7ed9abf95612" providerId="ADAL" clId="{C89E3E82-4A32-40E2-9B2F-EC2F566F1DD7}" dt="2024-06-01T06:13:36.667" v="103" actId="478"/>
          <ac:picMkLst>
            <pc:docMk/>
            <pc:sldMk cId="905511219" sldId="267"/>
            <ac:picMk id="1026" creationId="{CAA53765-9A89-B26C-BC8B-515E331A0027}"/>
          </ac:picMkLst>
        </pc:picChg>
        <pc:picChg chg="del">
          <ac:chgData name="여희주" userId="d89d3b07-19a9-45b3-bb1f-7ed9abf95612" providerId="ADAL" clId="{C89E3E82-4A32-40E2-9B2F-EC2F566F1DD7}" dt="2024-06-01T06:13:37.189" v="104" actId="478"/>
          <ac:picMkLst>
            <pc:docMk/>
            <pc:sldMk cId="905511219" sldId="267"/>
            <ac:picMk id="1028" creationId="{5BB79235-F995-24C7-BF7B-24C3DC8576C7}"/>
          </ac:picMkLst>
        </pc:picChg>
      </pc:sldChg>
      <pc:sldChg chg="del">
        <pc:chgData name="여희주" userId="d89d3b07-19a9-45b3-bb1f-7ed9abf95612" providerId="ADAL" clId="{C89E3E82-4A32-40E2-9B2F-EC2F566F1DD7}" dt="2024-06-01T07:01:44.995" v="1189" actId="47"/>
        <pc:sldMkLst>
          <pc:docMk/>
          <pc:sldMk cId="522008513" sldId="305"/>
        </pc:sldMkLst>
      </pc:sldChg>
      <pc:sldChg chg="del">
        <pc:chgData name="여희주" userId="d89d3b07-19a9-45b3-bb1f-7ed9abf95612" providerId="ADAL" clId="{C89E3E82-4A32-40E2-9B2F-EC2F566F1DD7}" dt="2024-06-01T07:01:43.835" v="1188" actId="47"/>
        <pc:sldMkLst>
          <pc:docMk/>
          <pc:sldMk cId="1629744609" sldId="306"/>
        </pc:sldMkLst>
      </pc:sldChg>
      <pc:sldChg chg="del">
        <pc:chgData name="여희주" userId="d89d3b07-19a9-45b3-bb1f-7ed9abf95612" providerId="ADAL" clId="{C89E3E82-4A32-40E2-9B2F-EC2F566F1DD7}" dt="2024-06-01T07:01:46.088" v="1190" actId="47"/>
        <pc:sldMkLst>
          <pc:docMk/>
          <pc:sldMk cId="1803355265" sldId="307"/>
        </pc:sldMkLst>
      </pc:sldChg>
      <pc:sldChg chg="del">
        <pc:chgData name="여희주" userId="d89d3b07-19a9-45b3-bb1f-7ed9abf95612" providerId="ADAL" clId="{C89E3E82-4A32-40E2-9B2F-EC2F566F1DD7}" dt="2024-06-01T07:01:46.900" v="1191" actId="47"/>
        <pc:sldMkLst>
          <pc:docMk/>
          <pc:sldMk cId="1604336374" sldId="309"/>
        </pc:sldMkLst>
      </pc:sldChg>
      <pc:sldChg chg="del">
        <pc:chgData name="여희주" userId="d89d3b07-19a9-45b3-bb1f-7ed9abf95612" providerId="ADAL" clId="{C89E3E82-4A32-40E2-9B2F-EC2F566F1DD7}" dt="2024-06-01T07:01:43.202" v="1187" actId="47"/>
        <pc:sldMkLst>
          <pc:docMk/>
          <pc:sldMk cId="3399607156" sldId="312"/>
        </pc:sldMkLst>
      </pc:sldChg>
      <pc:sldChg chg="del">
        <pc:chgData name="여희주" userId="d89d3b07-19a9-45b3-bb1f-7ed9abf95612" providerId="ADAL" clId="{C89E3E82-4A32-40E2-9B2F-EC2F566F1DD7}" dt="2024-06-01T07:01:47.703" v="1192" actId="47"/>
        <pc:sldMkLst>
          <pc:docMk/>
          <pc:sldMk cId="3519430532" sldId="313"/>
        </pc:sldMkLst>
      </pc:sldChg>
      <pc:sldChg chg="del">
        <pc:chgData name="여희주" userId="d89d3b07-19a9-45b3-bb1f-7ed9abf95612" providerId="ADAL" clId="{C89E3E82-4A32-40E2-9B2F-EC2F566F1DD7}" dt="2024-06-01T07:01:48.297" v="1193" actId="47"/>
        <pc:sldMkLst>
          <pc:docMk/>
          <pc:sldMk cId="2611145927" sldId="314"/>
        </pc:sldMkLst>
      </pc:sldChg>
      <pc:sldChg chg="del">
        <pc:chgData name="여희주" userId="d89d3b07-19a9-45b3-bb1f-7ed9abf95612" providerId="ADAL" clId="{C89E3E82-4A32-40E2-9B2F-EC2F566F1DD7}" dt="2024-06-01T07:01:49.302" v="1194" actId="47"/>
        <pc:sldMkLst>
          <pc:docMk/>
          <pc:sldMk cId="2071706988" sldId="315"/>
        </pc:sldMkLst>
      </pc:sldChg>
      <pc:sldChg chg="del">
        <pc:chgData name="여희주" userId="d89d3b07-19a9-45b3-bb1f-7ed9abf95612" providerId="ADAL" clId="{C89E3E82-4A32-40E2-9B2F-EC2F566F1DD7}" dt="2024-06-01T07:01:50.014" v="1195" actId="47"/>
        <pc:sldMkLst>
          <pc:docMk/>
          <pc:sldMk cId="3344291054" sldId="316"/>
        </pc:sldMkLst>
      </pc:sldChg>
      <pc:sldChg chg="add del">
        <pc:chgData name="여희주" userId="d89d3b07-19a9-45b3-bb1f-7ed9abf95612" providerId="ADAL" clId="{C89E3E82-4A32-40E2-9B2F-EC2F566F1DD7}" dt="2024-06-01T06:30:11.497" v="679" actId="2696"/>
        <pc:sldMkLst>
          <pc:docMk/>
          <pc:sldMk cId="72366151" sldId="317"/>
        </pc:sldMkLst>
      </pc:sldChg>
      <pc:sldChg chg="addSp delSp modSp add del mod">
        <pc:chgData name="여희주" userId="d89d3b07-19a9-45b3-bb1f-7ed9abf95612" providerId="ADAL" clId="{C89E3E82-4A32-40E2-9B2F-EC2F566F1DD7}" dt="2024-06-01T06:58:07.002" v="1162" actId="47"/>
        <pc:sldMkLst>
          <pc:docMk/>
          <pc:sldMk cId="850482529" sldId="318"/>
        </pc:sldMkLst>
        <pc:spChg chg="mod">
          <ac:chgData name="여희주" userId="d89d3b07-19a9-45b3-bb1f-7ed9abf95612" providerId="ADAL" clId="{C89E3E82-4A32-40E2-9B2F-EC2F566F1DD7}" dt="2024-06-01T06:30:59.947" v="722" actId="20577"/>
          <ac:spMkLst>
            <pc:docMk/>
            <pc:sldMk cId="850482529" sldId="318"/>
            <ac:spMk id="2" creationId="{DB8D0831-165E-2526-2BDF-426852AAE043}"/>
          </ac:spMkLst>
        </pc:spChg>
        <pc:spChg chg="mod topLvl">
          <ac:chgData name="여희주" userId="d89d3b07-19a9-45b3-bb1f-7ed9abf95612" providerId="ADAL" clId="{C89E3E82-4A32-40E2-9B2F-EC2F566F1DD7}" dt="2024-06-01T06:37:41.028" v="1034" actId="164"/>
          <ac:spMkLst>
            <pc:docMk/>
            <pc:sldMk cId="850482529" sldId="318"/>
            <ac:spMk id="3" creationId="{0CE3C00F-0A1B-E240-49B5-3E530BD8D8A9}"/>
          </ac:spMkLst>
        </pc:spChg>
        <pc:spChg chg="add del">
          <ac:chgData name="여희주" userId="d89d3b07-19a9-45b3-bb1f-7ed9abf95612" providerId="ADAL" clId="{C89E3E82-4A32-40E2-9B2F-EC2F566F1DD7}" dt="2024-06-01T06:38:13.250" v="1037" actId="478"/>
          <ac:spMkLst>
            <pc:docMk/>
            <pc:sldMk cId="850482529" sldId="318"/>
            <ac:spMk id="6" creationId="{002499FA-64D3-C237-F247-BB242192A8AE}"/>
          </ac:spMkLst>
        </pc:spChg>
        <pc:spChg chg="mod topLvl">
          <ac:chgData name="여희주" userId="d89d3b07-19a9-45b3-bb1f-7ed9abf95612" providerId="ADAL" clId="{C89E3E82-4A32-40E2-9B2F-EC2F566F1DD7}" dt="2024-06-01T06:37:41.028" v="1034" actId="164"/>
          <ac:spMkLst>
            <pc:docMk/>
            <pc:sldMk cId="850482529" sldId="318"/>
            <ac:spMk id="11" creationId="{80AC209C-7B47-3E7F-17D9-5CDECF0D5E7C}"/>
          </ac:spMkLst>
        </pc:spChg>
        <pc:spChg chg="add del">
          <ac:chgData name="여희주" userId="d89d3b07-19a9-45b3-bb1f-7ed9abf95612" providerId="ADAL" clId="{C89E3E82-4A32-40E2-9B2F-EC2F566F1DD7}" dt="2024-06-01T06:54:19.910" v="1123" actId="11529"/>
          <ac:spMkLst>
            <pc:docMk/>
            <pc:sldMk cId="850482529" sldId="318"/>
            <ac:spMk id="37" creationId="{7A34B5CB-9865-A3A4-30BA-3784986153FC}"/>
          </ac:spMkLst>
        </pc:spChg>
        <pc:grpChg chg="del mod">
          <ac:chgData name="여희주" userId="d89d3b07-19a9-45b3-bb1f-7ed9abf95612" providerId="ADAL" clId="{C89E3E82-4A32-40E2-9B2F-EC2F566F1DD7}" dt="2024-06-01T06:37:25.782" v="1030" actId="165"/>
          <ac:grpSpMkLst>
            <pc:docMk/>
            <pc:sldMk cId="850482529" sldId="318"/>
            <ac:grpSpMk id="4" creationId="{708284BC-BF62-8411-E4A8-16BA8BBF0A2C}"/>
          </ac:grpSpMkLst>
        </pc:grpChg>
        <pc:grpChg chg="add mod">
          <ac:chgData name="여희주" userId="d89d3b07-19a9-45b3-bb1f-7ed9abf95612" providerId="ADAL" clId="{C89E3E82-4A32-40E2-9B2F-EC2F566F1DD7}" dt="2024-06-01T06:37:42.740" v="1035" actId="12788"/>
          <ac:grpSpMkLst>
            <pc:docMk/>
            <pc:sldMk cId="850482529" sldId="318"/>
            <ac:grpSpMk id="5" creationId="{DC1ACE8A-9347-58D4-3185-F3A08A8D08D0}"/>
          </ac:grpSpMkLst>
        </pc:grpChg>
        <pc:grpChg chg="add mod">
          <ac:chgData name="여희주" userId="d89d3b07-19a9-45b3-bb1f-7ed9abf95612" providerId="ADAL" clId="{C89E3E82-4A32-40E2-9B2F-EC2F566F1DD7}" dt="2024-06-01T06:52:40.283" v="1104" actId="164"/>
          <ac:grpSpMkLst>
            <pc:docMk/>
            <pc:sldMk cId="850482529" sldId="318"/>
            <ac:grpSpMk id="36" creationId="{4230E6F6-7115-BDB0-AE97-742E616207DF}"/>
          </ac:grpSpMkLst>
        </pc:grpChg>
        <pc:picChg chg="add del mod">
          <ac:chgData name="여희주" userId="d89d3b07-19a9-45b3-bb1f-7ed9abf95612" providerId="ADAL" clId="{C89E3E82-4A32-40E2-9B2F-EC2F566F1DD7}" dt="2024-06-01T06:39:04.492" v="1045" actId="478"/>
          <ac:picMkLst>
            <pc:docMk/>
            <pc:sldMk cId="850482529" sldId="318"/>
            <ac:picMk id="8" creationId="{01B6313C-D763-E16B-C631-02CC91995B1E}"/>
          </ac:picMkLst>
        </pc:picChg>
        <pc:picChg chg="add del mod">
          <ac:chgData name="여희주" userId="d89d3b07-19a9-45b3-bb1f-7ed9abf95612" providerId="ADAL" clId="{C89E3E82-4A32-40E2-9B2F-EC2F566F1DD7}" dt="2024-06-01T06:54:13.604" v="1121" actId="478"/>
          <ac:picMkLst>
            <pc:docMk/>
            <pc:sldMk cId="850482529" sldId="318"/>
            <ac:picMk id="10" creationId="{CFD22A3F-93B6-D56D-28B5-6189D63D089A}"/>
          </ac:picMkLst>
        </pc:pic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13" creationId="{0A6B9C42-4B67-58BC-7586-DE0732963C74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17" creationId="{45E37E6A-4231-8EA3-2552-6FC28A34E95E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18" creationId="{D18B8CB6-3FB9-485C-79EE-3BFAB57E8F6D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19" creationId="{96F18CE8-0365-4D8C-CEBD-E286B15828E9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20" creationId="{090EE36B-F1DB-27E2-D76F-46C9B9ADF8F9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21" creationId="{9D7FBD9D-4E3F-28C4-FECF-67061FD38675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22" creationId="{55F89232-73C7-F66D-0BB3-F90E447BB13D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23" creationId="{4F74AC5F-7327-FE7B-2B4D-2D9215312293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24" creationId="{CCC3AE52-4ADD-1C6D-9A76-C25EFCC21D3B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25" creationId="{7A7B5597-57F4-099F-6C38-BDF0E0B97162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26" creationId="{20BB15FC-F4A9-4158-8521-AE369573023C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27" creationId="{C4F6C524-6151-E8BE-BBD2-AEF6208223BA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30" creationId="{926FC9A3-E7F7-D2EF-9386-CCDB08635598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31" creationId="{55A1F4A7-D066-03F0-0487-DB2EF5CA5C64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32" creationId="{0D4AAC06-168F-0112-14C6-B23B3341AB2B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33" creationId="{645F669C-437C-3EC2-5F96-8A6E0CC827F1}"/>
          </ac:cxnSpMkLst>
        </pc:cxnChg>
        <pc:cxnChg chg="add mod">
          <ac:chgData name="여희주" userId="d89d3b07-19a9-45b3-bb1f-7ed9abf95612" providerId="ADAL" clId="{C89E3E82-4A32-40E2-9B2F-EC2F566F1DD7}" dt="2024-06-01T06:52:40.283" v="1104" actId="164"/>
          <ac:cxnSpMkLst>
            <pc:docMk/>
            <pc:sldMk cId="850482529" sldId="318"/>
            <ac:cxnSpMk id="34" creationId="{C722EF31-FDB0-F4DD-3A1D-E16EC6DA3ECE}"/>
          </ac:cxnSpMkLst>
        </pc:cxnChg>
        <pc:cxnChg chg="add mod">
          <ac:chgData name="여희주" userId="d89d3b07-19a9-45b3-bb1f-7ed9abf95612" providerId="ADAL" clId="{C89E3E82-4A32-40E2-9B2F-EC2F566F1DD7}" dt="2024-06-01T06:52:09.374" v="1099"/>
          <ac:cxnSpMkLst>
            <pc:docMk/>
            <pc:sldMk cId="850482529" sldId="318"/>
            <ac:cxnSpMk id="35" creationId="{957BF2FC-A51E-E6E6-7EEC-067599B24338}"/>
          </ac:cxnSpMkLst>
        </pc:cxnChg>
        <pc:cxnChg chg="add mod">
          <ac:chgData name="여희주" userId="d89d3b07-19a9-45b3-bb1f-7ed9abf95612" providerId="ADAL" clId="{C89E3E82-4A32-40E2-9B2F-EC2F566F1DD7}" dt="2024-06-01T06:55:45.099" v="1135" actId="14100"/>
          <ac:cxnSpMkLst>
            <pc:docMk/>
            <pc:sldMk cId="850482529" sldId="318"/>
            <ac:cxnSpMk id="39" creationId="{066DB849-97A1-111F-02C1-32493A7C718C}"/>
          </ac:cxnSpMkLst>
        </pc:cxnChg>
        <pc:cxnChg chg="add mod">
          <ac:chgData name="여희주" userId="d89d3b07-19a9-45b3-bb1f-7ed9abf95612" providerId="ADAL" clId="{C89E3E82-4A32-40E2-9B2F-EC2F566F1DD7}" dt="2024-06-01T06:56:33.724" v="1146" actId="1076"/>
          <ac:cxnSpMkLst>
            <pc:docMk/>
            <pc:sldMk cId="850482529" sldId="318"/>
            <ac:cxnSpMk id="47" creationId="{631929EC-8551-D073-07D6-E96390358342}"/>
          </ac:cxnSpMkLst>
        </pc:cxnChg>
      </pc:sldChg>
      <pc:sldChg chg="addSp delSp modSp add mod">
        <pc:chgData name="여희주" userId="d89d3b07-19a9-45b3-bb1f-7ed9abf95612" providerId="ADAL" clId="{C89E3E82-4A32-40E2-9B2F-EC2F566F1DD7}" dt="2024-06-01T07:01:08.499" v="1183" actId="478"/>
        <pc:sldMkLst>
          <pc:docMk/>
          <pc:sldMk cId="874089868" sldId="319"/>
        </pc:sldMkLst>
        <pc:spChg chg="add mod">
          <ac:chgData name="여희주" userId="d89d3b07-19a9-45b3-bb1f-7ed9abf95612" providerId="ADAL" clId="{C89E3E82-4A32-40E2-9B2F-EC2F566F1DD7}" dt="2024-06-01T07:00:50.217" v="1176" actId="1037"/>
          <ac:spMkLst>
            <pc:docMk/>
            <pc:sldMk cId="874089868" sldId="319"/>
            <ac:spMk id="16" creationId="{DAFD95BB-4D4A-2519-0CD7-19ED02DC106D}"/>
          </ac:spMkLst>
        </pc:spChg>
        <pc:spChg chg="add mod">
          <ac:chgData name="여희주" userId="d89d3b07-19a9-45b3-bb1f-7ed9abf95612" providerId="ADAL" clId="{C89E3E82-4A32-40E2-9B2F-EC2F566F1DD7}" dt="2024-06-01T07:00:57.544" v="1180" actId="20577"/>
          <ac:spMkLst>
            <pc:docMk/>
            <pc:sldMk cId="874089868" sldId="319"/>
            <ac:spMk id="28" creationId="{56595BC4-D566-AD72-6554-DF6F83176A4D}"/>
          </ac:spMkLst>
        </pc:spChg>
        <pc:grpChg chg="add del mod">
          <ac:chgData name="여희주" userId="d89d3b07-19a9-45b3-bb1f-7ed9abf95612" providerId="ADAL" clId="{C89E3E82-4A32-40E2-9B2F-EC2F566F1DD7}" dt="2024-06-01T07:01:07.231" v="1182" actId="165"/>
          <ac:grpSpMkLst>
            <pc:docMk/>
            <pc:sldMk cId="874089868" sldId="319"/>
            <ac:grpSpMk id="14" creationId="{F0C31902-D23C-E5D3-9E39-C22E6B69B43F}"/>
          </ac:grpSpMkLst>
        </pc:grpChg>
        <pc:grpChg chg="del">
          <ac:chgData name="여희주" userId="d89d3b07-19a9-45b3-bb1f-7ed9abf95612" providerId="ADAL" clId="{C89E3E82-4A32-40E2-9B2F-EC2F566F1DD7}" dt="2024-06-01T06:52:52.394" v="1107" actId="478"/>
          <ac:grpSpMkLst>
            <pc:docMk/>
            <pc:sldMk cId="874089868" sldId="319"/>
            <ac:grpSpMk id="36" creationId="{4230E6F6-7115-BDB0-AE97-742E616207DF}"/>
          </ac:grpSpMkLst>
        </pc:grpChg>
        <pc:picChg chg="add del mod topLvl modCrop">
          <ac:chgData name="여희주" userId="d89d3b07-19a9-45b3-bb1f-7ed9abf95612" providerId="ADAL" clId="{C89E3E82-4A32-40E2-9B2F-EC2F566F1DD7}" dt="2024-06-01T07:01:08.499" v="1183" actId="478"/>
          <ac:picMkLst>
            <pc:docMk/>
            <pc:sldMk cId="874089868" sldId="319"/>
            <ac:picMk id="6" creationId="{69B57BEC-97E2-7D57-1576-EC02584B4D19}"/>
          </ac:picMkLst>
        </pc:picChg>
        <pc:picChg chg="del">
          <ac:chgData name="여희주" userId="d89d3b07-19a9-45b3-bb1f-7ed9abf95612" providerId="ADAL" clId="{C89E3E82-4A32-40E2-9B2F-EC2F566F1DD7}" dt="2024-06-01T06:52:49.886" v="1106" actId="478"/>
          <ac:picMkLst>
            <pc:docMk/>
            <pc:sldMk cId="874089868" sldId="319"/>
            <ac:picMk id="10" creationId="{CFD22A3F-93B6-D56D-28B5-6189D63D089A}"/>
          </ac:picMkLst>
        </pc:picChg>
        <pc:cxnChg chg="add del">
          <ac:chgData name="여희주" userId="d89d3b07-19a9-45b3-bb1f-7ed9abf95612" providerId="ADAL" clId="{C89E3E82-4A32-40E2-9B2F-EC2F566F1DD7}" dt="2024-06-01T06:54:10.793" v="1120" actId="11529"/>
          <ac:cxnSpMkLst>
            <pc:docMk/>
            <pc:sldMk cId="874089868" sldId="319"/>
            <ac:cxnSpMk id="8" creationId="{2622BC19-B37A-84C2-5F97-22B34335000D}"/>
          </ac:cxnSpMkLst>
        </pc:cxnChg>
        <pc:cxnChg chg="add mod topLvl">
          <ac:chgData name="여희주" userId="d89d3b07-19a9-45b3-bb1f-7ed9abf95612" providerId="ADAL" clId="{C89E3E82-4A32-40E2-9B2F-EC2F566F1DD7}" dt="2024-06-01T07:01:07.231" v="1182" actId="165"/>
          <ac:cxnSpMkLst>
            <pc:docMk/>
            <pc:sldMk cId="874089868" sldId="319"/>
            <ac:cxnSpMk id="9" creationId="{FCD9CF45-AA50-E2F4-D771-B3E9776AA778}"/>
          </ac:cxnSpMkLst>
        </pc:cxnChg>
        <pc:cxnChg chg="add mod topLvl">
          <ac:chgData name="여희주" userId="d89d3b07-19a9-45b3-bb1f-7ed9abf95612" providerId="ADAL" clId="{C89E3E82-4A32-40E2-9B2F-EC2F566F1DD7}" dt="2024-06-01T07:01:07.231" v="1182" actId="165"/>
          <ac:cxnSpMkLst>
            <pc:docMk/>
            <pc:sldMk cId="874089868" sldId="319"/>
            <ac:cxnSpMk id="12" creationId="{6AF88D94-2355-176F-3245-BFBF16739508}"/>
          </ac:cxnSpMkLst>
        </pc:cxnChg>
      </pc:sldChg>
      <pc:sldChg chg="add del">
        <pc:chgData name="여희주" userId="d89d3b07-19a9-45b3-bb1f-7ed9abf95612" providerId="ADAL" clId="{C89E3E82-4A32-40E2-9B2F-EC2F566F1DD7}" dt="2024-06-01T07:00:23.502" v="1166" actId="2890"/>
        <pc:sldMkLst>
          <pc:docMk/>
          <pc:sldMk cId="1659332342" sldId="320"/>
        </pc:sldMkLst>
      </pc:sldChg>
      <pc:sldChg chg="addSp modSp add mod">
        <pc:chgData name="여희주" userId="d89d3b07-19a9-45b3-bb1f-7ed9abf95612" providerId="ADAL" clId="{C89E3E82-4A32-40E2-9B2F-EC2F566F1DD7}" dt="2024-06-01T07:13:48.418" v="1746" actId="164"/>
        <pc:sldMkLst>
          <pc:docMk/>
          <pc:sldMk cId="4223798248" sldId="320"/>
        </pc:sldMkLst>
        <pc:spChg chg="mod">
          <ac:chgData name="여희주" userId="d89d3b07-19a9-45b3-bb1f-7ed9abf95612" providerId="ADAL" clId="{C89E3E82-4A32-40E2-9B2F-EC2F566F1DD7}" dt="2024-06-01T07:13:48.418" v="1746" actId="164"/>
          <ac:spMkLst>
            <pc:docMk/>
            <pc:sldMk cId="4223798248" sldId="320"/>
            <ac:spMk id="16" creationId="{DAFD95BB-4D4A-2519-0CD7-19ED02DC106D}"/>
          </ac:spMkLst>
        </pc:spChg>
        <pc:spChg chg="mod">
          <ac:chgData name="여희주" userId="d89d3b07-19a9-45b3-bb1f-7ed9abf95612" providerId="ADAL" clId="{C89E3E82-4A32-40E2-9B2F-EC2F566F1DD7}" dt="2024-06-01T07:13:41.678" v="1743" actId="164"/>
          <ac:spMkLst>
            <pc:docMk/>
            <pc:sldMk cId="4223798248" sldId="320"/>
            <ac:spMk id="28" creationId="{56595BC4-D566-AD72-6554-DF6F83176A4D}"/>
          </ac:spMkLst>
        </pc:spChg>
        <pc:grpChg chg="add mod">
          <ac:chgData name="여희주" userId="d89d3b07-19a9-45b3-bb1f-7ed9abf95612" providerId="ADAL" clId="{C89E3E82-4A32-40E2-9B2F-EC2F566F1DD7}" dt="2024-06-01T07:13:48.418" v="1746" actId="164"/>
          <ac:grpSpMkLst>
            <pc:docMk/>
            <pc:sldMk cId="4223798248" sldId="320"/>
            <ac:grpSpMk id="4" creationId="{0DA1F627-1C89-D922-56E0-1970CEA0B958}"/>
          </ac:grpSpMkLst>
        </pc:grpChg>
        <pc:grpChg chg="mod">
          <ac:chgData name="여희주" userId="d89d3b07-19a9-45b3-bb1f-7ed9abf95612" providerId="ADAL" clId="{C89E3E82-4A32-40E2-9B2F-EC2F566F1DD7}" dt="2024-06-01T07:13:45.423" v="1745" actId="1076"/>
          <ac:grpSpMkLst>
            <pc:docMk/>
            <pc:sldMk cId="4223798248" sldId="320"/>
            <ac:grpSpMk id="5" creationId="{DC1ACE8A-9347-58D4-3185-F3A08A8D08D0}"/>
          </ac:grpSpMkLst>
        </pc:grpChg>
        <pc:grpChg chg="add mod">
          <ac:chgData name="여희주" userId="d89d3b07-19a9-45b3-bb1f-7ed9abf95612" providerId="ADAL" clId="{C89E3E82-4A32-40E2-9B2F-EC2F566F1DD7}" dt="2024-06-01T07:13:48.418" v="1746" actId="164"/>
          <ac:grpSpMkLst>
            <pc:docMk/>
            <pc:sldMk cId="4223798248" sldId="320"/>
            <ac:grpSpMk id="7" creationId="{ADA4DE7E-A06D-7B44-55D6-26CCCFF09476}"/>
          </ac:grpSpMkLst>
        </pc:grpChg>
        <pc:grpChg chg="mod">
          <ac:chgData name="여희주" userId="d89d3b07-19a9-45b3-bb1f-7ed9abf95612" providerId="ADAL" clId="{C89E3E82-4A32-40E2-9B2F-EC2F566F1DD7}" dt="2024-06-01T07:13:41.678" v="1743" actId="164"/>
          <ac:grpSpMkLst>
            <pc:docMk/>
            <pc:sldMk cId="4223798248" sldId="320"/>
            <ac:grpSpMk id="14" creationId="{F0C31902-D23C-E5D3-9E39-C22E6B69B43F}"/>
          </ac:grpSpMkLst>
        </pc:grpChg>
      </pc:sldChg>
      <pc:sldChg chg="addSp delSp modSp add mod ord">
        <pc:chgData name="여희주" userId="d89d3b07-19a9-45b3-bb1f-7ed9abf95612" providerId="ADAL" clId="{C89E3E82-4A32-40E2-9B2F-EC2F566F1DD7}" dt="2024-06-01T16:25:37.172" v="3091" actId="1076"/>
        <pc:sldMkLst>
          <pc:docMk/>
          <pc:sldMk cId="3701392608" sldId="321"/>
        </pc:sldMkLst>
        <pc:spChg chg="mod">
          <ac:chgData name="여희주" userId="d89d3b07-19a9-45b3-bb1f-7ed9abf95612" providerId="ADAL" clId="{C89E3E82-4A32-40E2-9B2F-EC2F566F1DD7}" dt="2024-06-01T07:02:03.599" v="1259" actId="27636"/>
          <ac:spMkLst>
            <pc:docMk/>
            <pc:sldMk cId="3701392608" sldId="321"/>
            <ac:spMk id="2" creationId="{DB8D0831-165E-2526-2BDF-426852AAE043}"/>
          </ac:spMkLst>
        </pc:spChg>
        <pc:spChg chg="mod">
          <ac:chgData name="여희주" userId="d89d3b07-19a9-45b3-bb1f-7ed9abf95612" providerId="ADAL" clId="{C89E3E82-4A32-40E2-9B2F-EC2F566F1DD7}" dt="2024-06-01T07:12:32.390" v="1669" actId="165"/>
          <ac:spMkLst>
            <pc:docMk/>
            <pc:sldMk cId="3701392608" sldId="321"/>
            <ac:spMk id="3" creationId="{0CE3C00F-0A1B-E240-49B5-3E530BD8D8A9}"/>
          </ac:spMkLst>
        </pc:spChg>
        <pc:spChg chg="mod">
          <ac:chgData name="여희주" userId="d89d3b07-19a9-45b3-bb1f-7ed9abf95612" providerId="ADAL" clId="{C89E3E82-4A32-40E2-9B2F-EC2F566F1DD7}" dt="2024-06-01T07:12:32.390" v="1669" actId="165"/>
          <ac:spMkLst>
            <pc:docMk/>
            <pc:sldMk cId="3701392608" sldId="321"/>
            <ac:spMk id="6" creationId="{12A04AF4-C398-BBCA-C9F0-19A6A89C63BF}"/>
          </ac:spMkLst>
        </pc:spChg>
        <pc:spChg chg="mod">
          <ac:chgData name="여희주" userId="d89d3b07-19a9-45b3-bb1f-7ed9abf95612" providerId="ADAL" clId="{C89E3E82-4A32-40E2-9B2F-EC2F566F1DD7}" dt="2024-06-01T07:12:32.390" v="1669" actId="165"/>
          <ac:spMkLst>
            <pc:docMk/>
            <pc:sldMk cId="3701392608" sldId="321"/>
            <ac:spMk id="7" creationId="{F12AA45D-E367-0BF9-9626-62F4F3A46DFB}"/>
          </ac:spMkLst>
        </pc:spChg>
        <pc:spChg chg="mod">
          <ac:chgData name="여희주" userId="d89d3b07-19a9-45b3-bb1f-7ed9abf95612" providerId="ADAL" clId="{C89E3E82-4A32-40E2-9B2F-EC2F566F1DD7}" dt="2024-06-01T07:11:13.635" v="1655" actId="1076"/>
          <ac:spMkLst>
            <pc:docMk/>
            <pc:sldMk cId="3701392608" sldId="321"/>
            <ac:spMk id="10" creationId="{FC9EDFB5-AB6D-7819-42F3-A0BC19D27586}"/>
          </ac:spMkLst>
        </pc:spChg>
        <pc:spChg chg="mod">
          <ac:chgData name="여희주" userId="d89d3b07-19a9-45b3-bb1f-7ed9abf95612" providerId="ADAL" clId="{C89E3E82-4A32-40E2-9B2F-EC2F566F1DD7}" dt="2024-06-01T07:12:32.390" v="1669" actId="165"/>
          <ac:spMkLst>
            <pc:docMk/>
            <pc:sldMk cId="3701392608" sldId="321"/>
            <ac:spMk id="11" creationId="{80AC209C-7B47-3E7F-17D9-5CDECF0D5E7C}"/>
          </ac:spMkLst>
        </pc:spChg>
        <pc:spChg chg="mod">
          <ac:chgData name="여희주" userId="d89d3b07-19a9-45b3-bb1f-7ed9abf95612" providerId="ADAL" clId="{C89E3E82-4A32-40E2-9B2F-EC2F566F1DD7}" dt="2024-06-01T07:10:27.535" v="1548" actId="20577"/>
          <ac:spMkLst>
            <pc:docMk/>
            <pc:sldMk cId="3701392608" sldId="321"/>
            <ac:spMk id="12" creationId="{60BBF88E-03F8-989E-6966-7B3689A6BED6}"/>
          </ac:spMkLst>
        </pc:spChg>
        <pc:spChg chg="mod">
          <ac:chgData name="여희주" userId="d89d3b07-19a9-45b3-bb1f-7ed9abf95612" providerId="ADAL" clId="{C89E3E82-4A32-40E2-9B2F-EC2F566F1DD7}" dt="2024-06-01T07:43:11.870" v="1843" actId="20577"/>
          <ac:spMkLst>
            <pc:docMk/>
            <pc:sldMk cId="3701392608" sldId="321"/>
            <ac:spMk id="14" creationId="{6D39671A-2811-DAD7-B849-CDEF54CF97F7}"/>
          </ac:spMkLst>
        </pc:spChg>
        <pc:spChg chg="mod">
          <ac:chgData name="여희주" userId="d89d3b07-19a9-45b3-bb1f-7ed9abf95612" providerId="ADAL" clId="{C89E3E82-4A32-40E2-9B2F-EC2F566F1DD7}" dt="2024-06-01T07:12:32.390" v="1669" actId="165"/>
          <ac:spMkLst>
            <pc:docMk/>
            <pc:sldMk cId="3701392608" sldId="321"/>
            <ac:spMk id="15" creationId="{9474B02F-8BC4-A658-A615-641300462133}"/>
          </ac:spMkLst>
        </pc:spChg>
        <pc:spChg chg="del mod topLvl">
          <ac:chgData name="여희주" userId="d89d3b07-19a9-45b3-bb1f-7ed9abf95612" providerId="ADAL" clId="{C89E3E82-4A32-40E2-9B2F-EC2F566F1DD7}" dt="2024-06-01T07:13:27.469" v="1741" actId="478"/>
          <ac:spMkLst>
            <pc:docMk/>
            <pc:sldMk cId="3701392608" sldId="321"/>
            <ac:spMk id="18" creationId="{3820A060-5C9B-E3F0-3749-1DEEBDC9360F}"/>
          </ac:spMkLst>
        </pc:spChg>
        <pc:spChg chg="mod topLvl">
          <ac:chgData name="여희주" userId="d89d3b07-19a9-45b3-bb1f-7ed9abf95612" providerId="ADAL" clId="{C89E3E82-4A32-40E2-9B2F-EC2F566F1DD7}" dt="2024-06-01T07:13:31.170" v="1742" actId="1076"/>
          <ac:spMkLst>
            <pc:docMk/>
            <pc:sldMk cId="3701392608" sldId="321"/>
            <ac:spMk id="19" creationId="{6087F816-167F-B842-86C7-ED079CB26132}"/>
          </ac:spMkLst>
        </pc:spChg>
        <pc:spChg chg="add del mod">
          <ac:chgData name="여희주" userId="d89d3b07-19a9-45b3-bb1f-7ed9abf95612" providerId="ADAL" clId="{C89E3E82-4A32-40E2-9B2F-EC2F566F1DD7}" dt="2024-06-01T07:31:04.680" v="1812" actId="478"/>
          <ac:spMkLst>
            <pc:docMk/>
            <pc:sldMk cId="3701392608" sldId="321"/>
            <ac:spMk id="34" creationId="{73BAB687-A7A6-37E1-C4A0-E4067324A008}"/>
          </ac:spMkLst>
        </pc:spChg>
        <pc:spChg chg="add del mod">
          <ac:chgData name="여희주" userId="d89d3b07-19a9-45b3-bb1f-7ed9abf95612" providerId="ADAL" clId="{C89E3E82-4A32-40E2-9B2F-EC2F566F1DD7}" dt="2024-06-01T07:31:02.914" v="1811" actId="478"/>
          <ac:spMkLst>
            <pc:docMk/>
            <pc:sldMk cId="3701392608" sldId="321"/>
            <ac:spMk id="35" creationId="{3BC0AA16-80E3-B93B-5777-F84EF752D7EB}"/>
          </ac:spMkLst>
        </pc:spChg>
        <pc:spChg chg="add mod">
          <ac:chgData name="여희주" userId="d89d3b07-19a9-45b3-bb1f-7ed9abf95612" providerId="ADAL" clId="{C89E3E82-4A32-40E2-9B2F-EC2F566F1DD7}" dt="2024-06-01T16:25:37.172" v="3091" actId="1076"/>
          <ac:spMkLst>
            <pc:docMk/>
            <pc:sldMk cId="3701392608" sldId="321"/>
            <ac:spMk id="40" creationId="{34D114DE-985E-9B65-D0BD-C123F19E65F7}"/>
          </ac:spMkLst>
        </pc:spChg>
        <pc:spChg chg="add mod">
          <ac:chgData name="여희주" userId="d89d3b07-19a9-45b3-bb1f-7ed9abf95612" providerId="ADAL" clId="{C89E3E82-4A32-40E2-9B2F-EC2F566F1DD7}" dt="2024-06-01T07:44:27.474" v="1856" actId="1076"/>
          <ac:spMkLst>
            <pc:docMk/>
            <pc:sldMk cId="3701392608" sldId="321"/>
            <ac:spMk id="41" creationId="{169F1EE8-7B63-DC92-BB47-B6A69E41C6BC}"/>
          </ac:spMkLst>
        </pc:spChg>
        <pc:grpChg chg="mod topLvl">
          <ac:chgData name="여희주" userId="d89d3b07-19a9-45b3-bb1f-7ed9abf95612" providerId="ADAL" clId="{C89E3E82-4A32-40E2-9B2F-EC2F566F1DD7}" dt="2024-06-01T07:12:32.390" v="1669" actId="165"/>
          <ac:grpSpMkLst>
            <pc:docMk/>
            <pc:sldMk cId="3701392608" sldId="321"/>
            <ac:grpSpMk id="4" creationId="{708284BC-BF62-8411-E4A8-16BA8BBF0A2C}"/>
          </ac:grpSpMkLst>
        </pc:grpChg>
        <pc:grpChg chg="mod topLvl">
          <ac:chgData name="여희주" userId="d89d3b07-19a9-45b3-bb1f-7ed9abf95612" providerId="ADAL" clId="{C89E3E82-4A32-40E2-9B2F-EC2F566F1DD7}" dt="2024-06-01T07:12:32.390" v="1669" actId="165"/>
          <ac:grpSpMkLst>
            <pc:docMk/>
            <pc:sldMk cId="3701392608" sldId="321"/>
            <ac:grpSpMk id="5" creationId="{0DB3D4B5-6D3C-F2A1-061A-CB50293894B1}"/>
          </ac:grpSpMkLst>
        </pc:grpChg>
        <pc:grpChg chg="del">
          <ac:chgData name="여희주" userId="d89d3b07-19a9-45b3-bb1f-7ed9abf95612" providerId="ADAL" clId="{C89E3E82-4A32-40E2-9B2F-EC2F566F1DD7}" dt="2024-06-01T07:09:00.388" v="1389" actId="165"/>
          <ac:grpSpMkLst>
            <pc:docMk/>
            <pc:sldMk cId="3701392608" sldId="321"/>
            <ac:grpSpMk id="8" creationId="{9B7E0E5B-E050-E2D3-6CF8-F2ED44BBA1B9}"/>
          </ac:grpSpMkLst>
        </pc:grpChg>
        <pc:grpChg chg="add del mod">
          <ac:chgData name="여희주" userId="d89d3b07-19a9-45b3-bb1f-7ed9abf95612" providerId="ADAL" clId="{C89E3E82-4A32-40E2-9B2F-EC2F566F1DD7}" dt="2024-06-01T07:11:27.441" v="1660" actId="478"/>
          <ac:grpSpMkLst>
            <pc:docMk/>
            <pc:sldMk cId="3701392608" sldId="321"/>
            <ac:grpSpMk id="9" creationId="{C5AA224A-393C-B2A3-5D81-679434A94A71}"/>
          </ac:grpSpMkLst>
        </pc:grpChg>
        <pc:grpChg chg="add mod topLvl">
          <ac:chgData name="여희주" userId="d89d3b07-19a9-45b3-bb1f-7ed9abf95612" providerId="ADAL" clId="{C89E3E82-4A32-40E2-9B2F-EC2F566F1DD7}" dt="2024-06-01T07:12:32.390" v="1669" actId="165"/>
          <ac:grpSpMkLst>
            <pc:docMk/>
            <pc:sldMk cId="3701392608" sldId="321"/>
            <ac:grpSpMk id="13" creationId="{4C8E8D0B-B549-E526-2EBA-8125A6CA36D7}"/>
          </ac:grpSpMkLst>
        </pc:grpChg>
        <pc:grpChg chg="add del mod">
          <ac:chgData name="여희주" userId="d89d3b07-19a9-45b3-bb1f-7ed9abf95612" providerId="ADAL" clId="{C89E3E82-4A32-40E2-9B2F-EC2F566F1DD7}" dt="2024-06-01T07:12:32.390" v="1669" actId="165"/>
          <ac:grpSpMkLst>
            <pc:docMk/>
            <pc:sldMk cId="3701392608" sldId="321"/>
            <ac:grpSpMk id="16" creationId="{9AFD9DBF-1531-0BDC-68CB-B4213C83F491}"/>
          </ac:grpSpMkLst>
        </pc:grpChg>
        <pc:grpChg chg="add del mod">
          <ac:chgData name="여희주" userId="d89d3b07-19a9-45b3-bb1f-7ed9abf95612" providerId="ADAL" clId="{C89E3E82-4A32-40E2-9B2F-EC2F566F1DD7}" dt="2024-06-01T07:13:27.469" v="1741" actId="478"/>
          <ac:grpSpMkLst>
            <pc:docMk/>
            <pc:sldMk cId="3701392608" sldId="321"/>
            <ac:grpSpMk id="17" creationId="{B354E9C0-837D-C858-C1FC-8E93B59D6421}"/>
          </ac:grpSpMkLst>
        </pc:grpChg>
        <pc:picChg chg="add mod modCrop">
          <ac:chgData name="여희주" userId="d89d3b07-19a9-45b3-bb1f-7ed9abf95612" providerId="ADAL" clId="{C89E3E82-4A32-40E2-9B2F-EC2F566F1DD7}" dt="2024-06-01T07:15:29.696" v="1786" actId="1076"/>
          <ac:picMkLst>
            <pc:docMk/>
            <pc:sldMk cId="3701392608" sldId="321"/>
            <ac:picMk id="21" creationId="{09556005-2547-225F-5DF0-85158BAAF828}"/>
          </ac:picMkLst>
        </pc:picChg>
        <pc:cxnChg chg="add mod">
          <ac:chgData name="여희주" userId="d89d3b07-19a9-45b3-bb1f-7ed9abf95612" providerId="ADAL" clId="{C89E3E82-4A32-40E2-9B2F-EC2F566F1DD7}" dt="2024-06-01T07:31:53.856" v="1814" actId="208"/>
          <ac:cxnSpMkLst>
            <pc:docMk/>
            <pc:sldMk cId="3701392608" sldId="321"/>
            <ac:cxnSpMk id="22" creationId="{984A251C-367B-4636-BD10-EFB991894B56}"/>
          </ac:cxnSpMkLst>
        </pc:cxnChg>
        <pc:cxnChg chg="add mod">
          <ac:chgData name="여희주" userId="d89d3b07-19a9-45b3-bb1f-7ed9abf95612" providerId="ADAL" clId="{C89E3E82-4A32-40E2-9B2F-EC2F566F1DD7}" dt="2024-06-01T07:31:53.856" v="1814" actId="208"/>
          <ac:cxnSpMkLst>
            <pc:docMk/>
            <pc:sldMk cId="3701392608" sldId="321"/>
            <ac:cxnSpMk id="32" creationId="{ECD4D3EB-A7DD-AABA-79A1-6130630BEDB3}"/>
          </ac:cxnSpMkLst>
        </pc:cxnChg>
        <pc:cxnChg chg="add del mod">
          <ac:chgData name="여희주" userId="d89d3b07-19a9-45b3-bb1f-7ed9abf95612" providerId="ADAL" clId="{C89E3E82-4A32-40E2-9B2F-EC2F566F1DD7}" dt="2024-06-01T07:38:14.926" v="1817" actId="478"/>
          <ac:cxnSpMkLst>
            <pc:docMk/>
            <pc:sldMk cId="3701392608" sldId="321"/>
            <ac:cxnSpMk id="36" creationId="{2D68DB98-00EB-8F6A-8F48-4F995E8D6656}"/>
          </ac:cxnSpMkLst>
        </pc:cxnChg>
        <pc:cxnChg chg="add mod">
          <ac:chgData name="여희주" userId="d89d3b07-19a9-45b3-bb1f-7ed9abf95612" providerId="ADAL" clId="{C89E3E82-4A32-40E2-9B2F-EC2F566F1DD7}" dt="2024-06-01T07:41:58.281" v="1830" actId="208"/>
          <ac:cxnSpMkLst>
            <pc:docMk/>
            <pc:sldMk cId="3701392608" sldId="321"/>
            <ac:cxnSpMk id="37" creationId="{E9EB8DF9-CA7B-503B-8499-E3D4B23BE4B9}"/>
          </ac:cxnSpMkLst>
        </pc:cxnChg>
      </pc:sldChg>
      <pc:sldChg chg="addSp delSp modSp add mod">
        <pc:chgData name="여희주" userId="d89d3b07-19a9-45b3-bb1f-7ed9abf95612" providerId="ADAL" clId="{C89E3E82-4A32-40E2-9B2F-EC2F566F1DD7}" dt="2024-06-01T08:37:36.949" v="2312" actId="1076"/>
        <pc:sldMkLst>
          <pc:docMk/>
          <pc:sldMk cId="3971490144" sldId="322"/>
        </pc:sldMkLst>
        <pc:spChg chg="mod">
          <ac:chgData name="여희주" userId="d89d3b07-19a9-45b3-bb1f-7ed9abf95612" providerId="ADAL" clId="{C89E3E82-4A32-40E2-9B2F-EC2F566F1DD7}" dt="2024-06-01T07:44:58.409" v="1865" actId="20577"/>
          <ac:spMkLst>
            <pc:docMk/>
            <pc:sldMk cId="3971490144" sldId="322"/>
            <ac:spMk id="2" creationId="{DB8D0831-165E-2526-2BDF-426852AAE043}"/>
          </ac:spMkLst>
        </pc:spChg>
        <pc:spChg chg="mod">
          <ac:chgData name="여희주" userId="d89d3b07-19a9-45b3-bb1f-7ed9abf95612" providerId="ADAL" clId="{C89E3E82-4A32-40E2-9B2F-EC2F566F1DD7}" dt="2024-06-01T07:45:20.524" v="1904" actId="20577"/>
          <ac:spMkLst>
            <pc:docMk/>
            <pc:sldMk cId="3971490144" sldId="322"/>
            <ac:spMk id="3" creationId="{0CE3C00F-0A1B-E240-49B5-3E530BD8D8A9}"/>
          </ac:spMkLst>
        </pc:spChg>
        <pc:spChg chg="mod">
          <ac:chgData name="여희주" userId="d89d3b07-19a9-45b3-bb1f-7ed9abf95612" providerId="ADAL" clId="{C89E3E82-4A32-40E2-9B2F-EC2F566F1DD7}" dt="2024-06-01T07:50:20.470" v="2079"/>
          <ac:spMkLst>
            <pc:docMk/>
            <pc:sldMk cId="3971490144" sldId="322"/>
            <ac:spMk id="11" creationId="{80AC209C-7B47-3E7F-17D9-5CDECF0D5E7C}"/>
          </ac:spMkLst>
        </pc:spChg>
        <pc:spChg chg="add del">
          <ac:chgData name="여희주" userId="d89d3b07-19a9-45b3-bb1f-7ed9abf95612" providerId="ADAL" clId="{C89E3E82-4A32-40E2-9B2F-EC2F566F1DD7}" dt="2024-06-01T07:59:23.547" v="2190" actId="22"/>
          <ac:spMkLst>
            <pc:docMk/>
            <pc:sldMk cId="3971490144" sldId="322"/>
            <ac:spMk id="16" creationId="{CAFAE5F4-FCCA-4159-FF98-A6EB20129643}"/>
          </ac:spMkLst>
        </pc:spChg>
        <pc:spChg chg="add mod">
          <ac:chgData name="여희주" userId="d89d3b07-19a9-45b3-bb1f-7ed9abf95612" providerId="ADAL" clId="{C89E3E82-4A32-40E2-9B2F-EC2F566F1DD7}" dt="2024-06-01T07:59:38.520" v="2197" actId="1076"/>
          <ac:spMkLst>
            <pc:docMk/>
            <pc:sldMk cId="3971490144" sldId="322"/>
            <ac:spMk id="17" creationId="{2A451CB1-B09B-575A-E864-E46D4F10C329}"/>
          </ac:spMkLst>
        </pc:spChg>
        <pc:spChg chg="add mod">
          <ac:chgData name="여희주" userId="d89d3b07-19a9-45b3-bb1f-7ed9abf95612" providerId="ADAL" clId="{C89E3E82-4A32-40E2-9B2F-EC2F566F1DD7}" dt="2024-06-01T08:00:19.839" v="2204" actId="1076"/>
          <ac:spMkLst>
            <pc:docMk/>
            <pc:sldMk cId="3971490144" sldId="322"/>
            <ac:spMk id="18" creationId="{8B7CAD37-AC1E-25B5-57B3-5933A65811B4}"/>
          </ac:spMkLst>
        </pc:spChg>
        <pc:spChg chg="del">
          <ac:chgData name="여희주" userId="d89d3b07-19a9-45b3-bb1f-7ed9abf95612" providerId="ADAL" clId="{C89E3E82-4A32-40E2-9B2F-EC2F566F1DD7}" dt="2024-06-01T07:45:06.925" v="1868" actId="478"/>
          <ac:spMkLst>
            <pc:docMk/>
            <pc:sldMk cId="3971490144" sldId="322"/>
            <ac:spMk id="19" creationId="{6087F816-167F-B842-86C7-ED079CB26132}"/>
          </ac:spMkLst>
        </pc:spChg>
        <pc:spChg chg="add mod">
          <ac:chgData name="여희주" userId="d89d3b07-19a9-45b3-bb1f-7ed9abf95612" providerId="ADAL" clId="{C89E3E82-4A32-40E2-9B2F-EC2F566F1DD7}" dt="2024-06-01T08:00:53.211" v="2208" actId="1076"/>
          <ac:spMkLst>
            <pc:docMk/>
            <pc:sldMk cId="3971490144" sldId="322"/>
            <ac:spMk id="27" creationId="{6B8C4337-53CE-709A-3CA7-AADF6B2FDEC7}"/>
          </ac:spMkLst>
        </pc:spChg>
        <pc:spChg chg="add mod">
          <ac:chgData name="여희주" userId="d89d3b07-19a9-45b3-bb1f-7ed9abf95612" providerId="ADAL" clId="{C89E3E82-4A32-40E2-9B2F-EC2F566F1DD7}" dt="2024-06-01T08:01:23.725" v="2218" actId="20577"/>
          <ac:spMkLst>
            <pc:docMk/>
            <pc:sldMk cId="3971490144" sldId="322"/>
            <ac:spMk id="28" creationId="{3109277F-755C-40AE-34CF-867DD45FC9C5}"/>
          </ac:spMkLst>
        </pc:spChg>
        <pc:spChg chg="add mod">
          <ac:chgData name="여희주" userId="d89d3b07-19a9-45b3-bb1f-7ed9abf95612" providerId="ADAL" clId="{C89E3E82-4A32-40E2-9B2F-EC2F566F1DD7}" dt="2024-06-01T08:01:17.582" v="2212" actId="1076"/>
          <ac:spMkLst>
            <pc:docMk/>
            <pc:sldMk cId="3971490144" sldId="322"/>
            <ac:spMk id="30" creationId="{E2464D26-30AB-403A-4651-52CA54001A9B}"/>
          </ac:spMkLst>
        </pc:spChg>
        <pc:spChg chg="add mod">
          <ac:chgData name="여희주" userId="d89d3b07-19a9-45b3-bb1f-7ed9abf95612" providerId="ADAL" clId="{C89E3E82-4A32-40E2-9B2F-EC2F566F1DD7}" dt="2024-06-01T08:37:29.301" v="2310" actId="1076"/>
          <ac:spMkLst>
            <pc:docMk/>
            <pc:sldMk cId="3971490144" sldId="322"/>
            <ac:spMk id="33" creationId="{70FC31C9-1126-E404-E638-A8236542FB41}"/>
          </ac:spMkLst>
        </pc:spChg>
        <pc:spChg chg="add mod">
          <ac:chgData name="여희주" userId="d89d3b07-19a9-45b3-bb1f-7ed9abf95612" providerId="ADAL" clId="{C89E3E82-4A32-40E2-9B2F-EC2F566F1DD7}" dt="2024-06-01T08:37:36.949" v="2312" actId="1076"/>
          <ac:spMkLst>
            <pc:docMk/>
            <pc:sldMk cId="3971490144" sldId="322"/>
            <ac:spMk id="34" creationId="{182979E8-29CD-FAF0-151A-9429180C5517}"/>
          </ac:spMkLst>
        </pc:spChg>
        <pc:spChg chg="del">
          <ac:chgData name="여희주" userId="d89d3b07-19a9-45b3-bb1f-7ed9abf95612" providerId="ADAL" clId="{C89E3E82-4A32-40E2-9B2F-EC2F566F1DD7}" dt="2024-06-01T07:45:02.357" v="1867" actId="478"/>
          <ac:spMkLst>
            <pc:docMk/>
            <pc:sldMk cId="3971490144" sldId="322"/>
            <ac:spMk id="40" creationId="{34D114DE-985E-9B65-D0BD-C123F19E65F7}"/>
          </ac:spMkLst>
        </pc:spChg>
        <pc:spChg chg="del">
          <ac:chgData name="여희주" userId="d89d3b07-19a9-45b3-bb1f-7ed9abf95612" providerId="ADAL" clId="{C89E3E82-4A32-40E2-9B2F-EC2F566F1DD7}" dt="2024-06-01T07:45:02.357" v="1867" actId="478"/>
          <ac:spMkLst>
            <pc:docMk/>
            <pc:sldMk cId="3971490144" sldId="322"/>
            <ac:spMk id="41" creationId="{169F1EE8-7B63-DC92-BB47-B6A69E41C6BC}"/>
          </ac:spMkLst>
        </pc:spChg>
        <pc:grpChg chg="del">
          <ac:chgData name="여희주" userId="d89d3b07-19a9-45b3-bb1f-7ed9abf95612" providerId="ADAL" clId="{C89E3E82-4A32-40E2-9B2F-EC2F566F1DD7}" dt="2024-06-01T07:45:06.925" v="1868" actId="478"/>
          <ac:grpSpMkLst>
            <pc:docMk/>
            <pc:sldMk cId="3971490144" sldId="322"/>
            <ac:grpSpMk id="5" creationId="{0DB3D4B5-6D3C-F2A1-061A-CB50293894B1}"/>
          </ac:grpSpMkLst>
        </pc:grpChg>
        <pc:grpChg chg="del">
          <ac:chgData name="여희주" userId="d89d3b07-19a9-45b3-bb1f-7ed9abf95612" providerId="ADAL" clId="{C89E3E82-4A32-40E2-9B2F-EC2F566F1DD7}" dt="2024-06-01T07:45:06.925" v="1868" actId="478"/>
          <ac:grpSpMkLst>
            <pc:docMk/>
            <pc:sldMk cId="3971490144" sldId="322"/>
            <ac:grpSpMk id="13" creationId="{4C8E8D0B-B549-E526-2EBA-8125A6CA36D7}"/>
          </ac:grpSpMkLst>
        </pc:grpChg>
        <pc:graphicFrameChg chg="add mod modGraphic">
          <ac:chgData name="여희주" userId="d89d3b07-19a9-45b3-bb1f-7ed9abf95612" providerId="ADAL" clId="{C89E3E82-4A32-40E2-9B2F-EC2F566F1DD7}" dt="2024-06-01T07:52:18.128" v="2119" actId="242"/>
          <ac:graphicFrameMkLst>
            <pc:docMk/>
            <pc:sldMk cId="3971490144" sldId="322"/>
            <ac:graphicFrameMk id="8" creationId="{24375F27-EC26-3D37-9265-87B17A25E886}"/>
          </ac:graphicFrameMkLst>
        </pc:graphicFrameChg>
        <pc:graphicFrameChg chg="add del mod modGraphic">
          <ac:chgData name="여희주" userId="d89d3b07-19a9-45b3-bb1f-7ed9abf95612" providerId="ADAL" clId="{C89E3E82-4A32-40E2-9B2F-EC2F566F1DD7}" dt="2024-06-01T07:56:27.542" v="2166" actId="1076"/>
          <ac:graphicFrameMkLst>
            <pc:docMk/>
            <pc:sldMk cId="3971490144" sldId="322"/>
            <ac:graphicFrameMk id="9" creationId="{E5A79B12-A089-8CCA-A08B-C8DB4BC5E6CE}"/>
          </ac:graphicFrameMkLst>
        </pc:graphicFrameChg>
        <pc:graphicFrameChg chg="add mod modGraphic">
          <ac:chgData name="여희주" userId="d89d3b07-19a9-45b3-bb1f-7ed9abf95612" providerId="ADAL" clId="{C89E3E82-4A32-40E2-9B2F-EC2F566F1DD7}" dt="2024-06-01T07:59:18.525" v="2188" actId="1076"/>
          <ac:graphicFrameMkLst>
            <pc:docMk/>
            <pc:sldMk cId="3971490144" sldId="322"/>
            <ac:graphicFrameMk id="10" creationId="{1A769188-8828-82F5-8762-3847539CF75F}"/>
          </ac:graphicFrameMkLst>
        </pc:graphicFrameChg>
        <pc:graphicFrameChg chg="add mod">
          <ac:chgData name="여희주" userId="d89d3b07-19a9-45b3-bb1f-7ed9abf95612" providerId="ADAL" clId="{C89E3E82-4A32-40E2-9B2F-EC2F566F1DD7}" dt="2024-06-01T08:00:53.211" v="2208" actId="1076"/>
          <ac:graphicFrameMkLst>
            <pc:docMk/>
            <pc:sldMk cId="3971490144" sldId="322"/>
            <ac:graphicFrameMk id="24" creationId="{C52A0C98-4A63-48C5-DE9C-DF360E460C63}"/>
          </ac:graphicFrameMkLst>
        </pc:graphicFrameChg>
        <pc:graphicFrameChg chg="add mod">
          <ac:chgData name="여희주" userId="d89d3b07-19a9-45b3-bb1f-7ed9abf95612" providerId="ADAL" clId="{C89E3E82-4A32-40E2-9B2F-EC2F566F1DD7}" dt="2024-06-01T08:00:53.211" v="2208" actId="1076"/>
          <ac:graphicFrameMkLst>
            <pc:docMk/>
            <pc:sldMk cId="3971490144" sldId="322"/>
            <ac:graphicFrameMk id="25" creationId="{3B01DDDC-1B71-BAC9-8E2B-7B11C64B62BC}"/>
          </ac:graphicFrameMkLst>
        </pc:graphicFrameChg>
        <pc:graphicFrameChg chg="add mod modGraphic">
          <ac:chgData name="여희주" userId="d89d3b07-19a9-45b3-bb1f-7ed9abf95612" providerId="ADAL" clId="{C89E3E82-4A32-40E2-9B2F-EC2F566F1DD7}" dt="2024-06-01T08:01:41.093" v="2226" actId="12385"/>
          <ac:graphicFrameMkLst>
            <pc:docMk/>
            <pc:sldMk cId="3971490144" sldId="322"/>
            <ac:graphicFrameMk id="26" creationId="{6C3F7908-A390-4C0E-FEA2-BD28655B6528}"/>
          </ac:graphicFrameMkLst>
        </pc:graphicFrameChg>
        <pc:graphicFrameChg chg="add mod">
          <ac:chgData name="여희주" userId="d89d3b07-19a9-45b3-bb1f-7ed9abf95612" providerId="ADAL" clId="{C89E3E82-4A32-40E2-9B2F-EC2F566F1DD7}" dt="2024-06-01T08:01:02.897" v="2210" actId="1076"/>
          <ac:graphicFrameMkLst>
            <pc:docMk/>
            <pc:sldMk cId="3971490144" sldId="322"/>
            <ac:graphicFrameMk id="29" creationId="{2223235E-1682-5331-DFB2-F8200CE3980B}"/>
          </ac:graphicFrameMkLst>
        </pc:graphicFrameChg>
        <pc:picChg chg="del">
          <ac:chgData name="여희주" userId="d89d3b07-19a9-45b3-bb1f-7ed9abf95612" providerId="ADAL" clId="{C89E3E82-4A32-40E2-9B2F-EC2F566F1DD7}" dt="2024-06-01T07:45:00.167" v="1866" actId="478"/>
          <ac:picMkLst>
            <pc:docMk/>
            <pc:sldMk cId="3971490144" sldId="322"/>
            <ac:picMk id="21" creationId="{09556005-2547-225F-5DF0-85158BAAF828}"/>
          </ac:picMkLst>
        </pc:picChg>
        <pc:cxnChg chg="del">
          <ac:chgData name="여희주" userId="d89d3b07-19a9-45b3-bb1f-7ed9abf95612" providerId="ADAL" clId="{C89E3E82-4A32-40E2-9B2F-EC2F566F1DD7}" dt="2024-06-01T07:45:02.357" v="1867" actId="478"/>
          <ac:cxnSpMkLst>
            <pc:docMk/>
            <pc:sldMk cId="3971490144" sldId="322"/>
            <ac:cxnSpMk id="22" creationId="{984A251C-367B-4636-BD10-EFB991894B56}"/>
          </ac:cxnSpMkLst>
        </pc:cxnChg>
        <pc:cxnChg chg="add mod">
          <ac:chgData name="여희주" userId="d89d3b07-19a9-45b3-bb1f-7ed9abf95612" providerId="ADAL" clId="{C89E3E82-4A32-40E2-9B2F-EC2F566F1DD7}" dt="2024-06-01T08:00:35.278" v="2206" actId="208"/>
          <ac:cxnSpMkLst>
            <pc:docMk/>
            <pc:sldMk cId="3971490144" sldId="322"/>
            <ac:cxnSpMk id="23" creationId="{D6F417AD-509B-D163-10DB-F8CC11D1B23D}"/>
          </ac:cxnSpMkLst>
        </pc:cxnChg>
        <pc:cxnChg chg="del">
          <ac:chgData name="여희주" userId="d89d3b07-19a9-45b3-bb1f-7ed9abf95612" providerId="ADAL" clId="{C89E3E82-4A32-40E2-9B2F-EC2F566F1DD7}" dt="2024-06-01T07:45:02.357" v="1867" actId="478"/>
          <ac:cxnSpMkLst>
            <pc:docMk/>
            <pc:sldMk cId="3971490144" sldId="322"/>
            <ac:cxnSpMk id="32" creationId="{ECD4D3EB-A7DD-AABA-79A1-6130630BEDB3}"/>
          </ac:cxnSpMkLst>
        </pc:cxnChg>
        <pc:cxnChg chg="del">
          <ac:chgData name="여희주" userId="d89d3b07-19a9-45b3-bb1f-7ed9abf95612" providerId="ADAL" clId="{C89E3E82-4A32-40E2-9B2F-EC2F566F1DD7}" dt="2024-06-01T07:45:02.357" v="1867" actId="478"/>
          <ac:cxnSpMkLst>
            <pc:docMk/>
            <pc:sldMk cId="3971490144" sldId="322"/>
            <ac:cxnSpMk id="37" creationId="{E9EB8DF9-CA7B-503B-8499-E3D4B23BE4B9}"/>
          </ac:cxnSpMkLst>
        </pc:cxnChg>
      </pc:sldChg>
      <pc:sldChg chg="addSp delSp modSp add mod ord">
        <pc:chgData name="여희주" userId="d89d3b07-19a9-45b3-bb1f-7ed9abf95612" providerId="ADAL" clId="{C89E3E82-4A32-40E2-9B2F-EC2F566F1DD7}" dt="2024-06-01T16:36:50.381" v="3426" actId="20577"/>
        <pc:sldMkLst>
          <pc:docMk/>
          <pc:sldMk cId="4022123141" sldId="323"/>
        </pc:sldMkLst>
        <pc:spChg chg="mod">
          <ac:chgData name="여희주" userId="d89d3b07-19a9-45b3-bb1f-7ed9abf95612" providerId="ADAL" clId="{C89E3E82-4A32-40E2-9B2F-EC2F566F1DD7}" dt="2024-06-01T08:04:43.413" v="2272" actId="20577"/>
          <ac:spMkLst>
            <pc:docMk/>
            <pc:sldMk cId="4022123141" sldId="323"/>
            <ac:spMk id="2" creationId="{DB8D0831-165E-2526-2BDF-426852AAE043}"/>
          </ac:spMkLst>
        </pc:spChg>
        <pc:spChg chg="mod">
          <ac:chgData name="여희주" userId="d89d3b07-19a9-45b3-bb1f-7ed9abf95612" providerId="ADAL" clId="{C89E3E82-4A32-40E2-9B2F-EC2F566F1DD7}" dt="2024-06-01T16:12:32.861" v="3089" actId="1076"/>
          <ac:spMkLst>
            <pc:docMk/>
            <pc:sldMk cId="4022123141" sldId="323"/>
            <ac:spMk id="3" creationId="{0CE3C00F-0A1B-E240-49B5-3E530BD8D8A9}"/>
          </ac:spMkLst>
        </pc:spChg>
        <pc:spChg chg="mod">
          <ac:chgData name="여희주" userId="d89d3b07-19a9-45b3-bb1f-7ed9abf95612" providerId="ADAL" clId="{C89E3E82-4A32-40E2-9B2F-EC2F566F1DD7}" dt="2024-06-01T16:08:05.906" v="2898" actId="14100"/>
          <ac:spMkLst>
            <pc:docMk/>
            <pc:sldMk cId="4022123141" sldId="323"/>
            <ac:spMk id="6" creationId="{BC1C0F21-D7F1-1192-DBB3-2D24F6D37F1A}"/>
          </ac:spMkLst>
        </pc:spChg>
        <pc:spChg chg="mod">
          <ac:chgData name="여희주" userId="d89d3b07-19a9-45b3-bb1f-7ed9abf95612" providerId="ADAL" clId="{C89E3E82-4A32-40E2-9B2F-EC2F566F1DD7}" dt="2024-06-01T16:08:02.871" v="2897" actId="20577"/>
          <ac:spMkLst>
            <pc:docMk/>
            <pc:sldMk cId="4022123141" sldId="323"/>
            <ac:spMk id="7" creationId="{68CC3A48-F739-327C-FE54-88B690486B2F}"/>
          </ac:spMkLst>
        </pc:spChg>
        <pc:spChg chg="add mod">
          <ac:chgData name="여희주" userId="d89d3b07-19a9-45b3-bb1f-7ed9abf95612" providerId="ADAL" clId="{C89E3E82-4A32-40E2-9B2F-EC2F566F1DD7}" dt="2024-06-01T16:36:50.381" v="3426" actId="20577"/>
          <ac:spMkLst>
            <pc:docMk/>
            <pc:sldMk cId="4022123141" sldId="323"/>
            <ac:spMk id="8" creationId="{AE538CD8-F8B1-B44C-3F2D-0CD0ECB7DFBF}"/>
          </ac:spMkLst>
        </pc:spChg>
        <pc:spChg chg="mod">
          <ac:chgData name="여희주" userId="d89d3b07-19a9-45b3-bb1f-7ed9abf95612" providerId="ADAL" clId="{C89E3E82-4A32-40E2-9B2F-EC2F566F1DD7}" dt="2024-06-01T16:12:34.692" v="3090" actId="1076"/>
          <ac:spMkLst>
            <pc:docMk/>
            <pc:sldMk cId="4022123141" sldId="323"/>
            <ac:spMk id="11" creationId="{80AC209C-7B47-3E7F-17D9-5CDECF0D5E7C}"/>
          </ac:spMkLst>
        </pc:spChg>
        <pc:grpChg chg="mod">
          <ac:chgData name="여희주" userId="d89d3b07-19a9-45b3-bb1f-7ed9abf95612" providerId="ADAL" clId="{C89E3E82-4A32-40E2-9B2F-EC2F566F1DD7}" dt="2024-06-01T16:05:49.426" v="2793" actId="20577"/>
          <ac:grpSpMkLst>
            <pc:docMk/>
            <pc:sldMk cId="4022123141" sldId="323"/>
            <ac:grpSpMk id="4" creationId="{708284BC-BF62-8411-E4A8-16BA8BBF0A2C}"/>
          </ac:grpSpMkLst>
        </pc:grpChg>
        <pc:grpChg chg="add del mod">
          <ac:chgData name="여희주" userId="d89d3b07-19a9-45b3-bb1f-7ed9abf95612" providerId="ADAL" clId="{C89E3E82-4A32-40E2-9B2F-EC2F566F1DD7}" dt="2024-06-01T16:09:07.607" v="2910" actId="478"/>
          <ac:grpSpMkLst>
            <pc:docMk/>
            <pc:sldMk cId="4022123141" sldId="323"/>
            <ac:grpSpMk id="5" creationId="{6D299D06-DCBD-EEFB-90AA-E6B8DE81089F}"/>
          </ac:grpSpMkLst>
        </pc:grpChg>
      </pc:sldChg>
      <pc:sldChg chg="addSp delSp modSp add mod">
        <pc:chgData name="여희주" userId="d89d3b07-19a9-45b3-bb1f-7ed9abf95612" providerId="ADAL" clId="{C89E3E82-4A32-40E2-9B2F-EC2F566F1DD7}" dt="2024-06-01T16:37:38.497" v="3452" actId="20577"/>
        <pc:sldMkLst>
          <pc:docMk/>
          <pc:sldMk cId="1740358481" sldId="324"/>
        </pc:sldMkLst>
        <pc:spChg chg="del topLvl">
          <ac:chgData name="여희주" userId="d89d3b07-19a9-45b3-bb1f-7ed9abf95612" providerId="ADAL" clId="{C89E3E82-4A32-40E2-9B2F-EC2F566F1DD7}" dt="2024-06-01T16:09:02.877" v="2908" actId="478"/>
          <ac:spMkLst>
            <pc:docMk/>
            <pc:sldMk cId="1740358481" sldId="324"/>
            <ac:spMk id="3" creationId="{0CE3C00F-0A1B-E240-49B5-3E530BD8D8A9}"/>
          </ac:spMkLst>
        </pc:spChg>
        <pc:spChg chg="mod">
          <ac:chgData name="여희주" userId="d89d3b07-19a9-45b3-bb1f-7ed9abf95612" providerId="ADAL" clId="{C89E3E82-4A32-40E2-9B2F-EC2F566F1DD7}" dt="2024-06-01T16:09:00.003" v="2907"/>
          <ac:spMkLst>
            <pc:docMk/>
            <pc:sldMk cId="1740358481" sldId="324"/>
            <ac:spMk id="9" creationId="{BC1C0F21-D7F1-1192-DBB3-2D24F6D37F1A}"/>
          </ac:spMkLst>
        </pc:spChg>
        <pc:spChg chg="mod">
          <ac:chgData name="여희주" userId="d89d3b07-19a9-45b3-bb1f-7ed9abf95612" providerId="ADAL" clId="{C89E3E82-4A32-40E2-9B2F-EC2F566F1DD7}" dt="2024-06-01T16:09:00.003" v="2907"/>
          <ac:spMkLst>
            <pc:docMk/>
            <pc:sldMk cId="1740358481" sldId="324"/>
            <ac:spMk id="10" creationId="{68CC3A48-F739-327C-FE54-88B690486B2F}"/>
          </ac:spMkLst>
        </pc:spChg>
        <pc:spChg chg="del topLvl">
          <ac:chgData name="여희주" userId="d89d3b07-19a9-45b3-bb1f-7ed9abf95612" providerId="ADAL" clId="{C89E3E82-4A32-40E2-9B2F-EC2F566F1DD7}" dt="2024-06-01T16:08:59.730" v="2906" actId="478"/>
          <ac:spMkLst>
            <pc:docMk/>
            <pc:sldMk cId="1740358481" sldId="324"/>
            <ac:spMk id="11" creationId="{80AC209C-7B47-3E7F-17D9-5CDECF0D5E7C}"/>
          </ac:spMkLst>
        </pc:spChg>
        <pc:spChg chg="mod">
          <ac:chgData name="여희주" userId="d89d3b07-19a9-45b3-bb1f-7ed9abf95612" providerId="ADAL" clId="{C89E3E82-4A32-40E2-9B2F-EC2F566F1DD7}" dt="2024-06-01T16:12:29.084" v="3087" actId="1076"/>
          <ac:spMkLst>
            <pc:docMk/>
            <pc:sldMk cId="1740358481" sldId="324"/>
            <ac:spMk id="13" creationId="{AC540113-CBF0-0BCB-15C0-80AE6215D1FA}"/>
          </ac:spMkLst>
        </pc:spChg>
        <pc:spChg chg="mod">
          <ac:chgData name="여희주" userId="d89d3b07-19a9-45b3-bb1f-7ed9abf95612" providerId="ADAL" clId="{C89E3E82-4A32-40E2-9B2F-EC2F566F1DD7}" dt="2024-06-01T16:09:03.125" v="2909"/>
          <ac:spMkLst>
            <pc:docMk/>
            <pc:sldMk cId="1740358481" sldId="324"/>
            <ac:spMk id="14" creationId="{A30D7D8C-00CA-202D-A240-37716E1F917D}"/>
          </ac:spMkLst>
        </pc:spChg>
        <pc:spChg chg="add mod">
          <ac:chgData name="여희주" userId="d89d3b07-19a9-45b3-bb1f-7ed9abf95612" providerId="ADAL" clId="{C89E3E82-4A32-40E2-9B2F-EC2F566F1DD7}" dt="2024-06-01T16:37:38.497" v="3452" actId="20577"/>
          <ac:spMkLst>
            <pc:docMk/>
            <pc:sldMk cId="1740358481" sldId="324"/>
            <ac:spMk id="15" creationId="{546AF433-7165-11EC-BBA7-99712B2EE544}"/>
          </ac:spMkLst>
        </pc:spChg>
        <pc:grpChg chg="add del">
          <ac:chgData name="여희주" userId="d89d3b07-19a9-45b3-bb1f-7ed9abf95612" providerId="ADAL" clId="{C89E3E82-4A32-40E2-9B2F-EC2F566F1DD7}" dt="2024-06-01T16:08:59.730" v="2906" actId="478"/>
          <ac:grpSpMkLst>
            <pc:docMk/>
            <pc:sldMk cId="1740358481" sldId="324"/>
            <ac:grpSpMk id="4" creationId="{708284BC-BF62-8411-E4A8-16BA8BBF0A2C}"/>
          </ac:grpSpMkLst>
        </pc:grpChg>
        <pc:grpChg chg="del mod">
          <ac:chgData name="여희주" userId="d89d3b07-19a9-45b3-bb1f-7ed9abf95612" providerId="ADAL" clId="{C89E3E82-4A32-40E2-9B2F-EC2F566F1DD7}" dt="2024-06-01T16:08:56.273" v="2905" actId="21"/>
          <ac:grpSpMkLst>
            <pc:docMk/>
            <pc:sldMk cId="1740358481" sldId="324"/>
            <ac:grpSpMk id="5" creationId="{6D299D06-DCBD-EEFB-90AA-E6B8DE81089F}"/>
          </ac:grpSpMkLst>
        </pc:grpChg>
        <pc:grpChg chg="add mod">
          <ac:chgData name="여희주" userId="d89d3b07-19a9-45b3-bb1f-7ed9abf95612" providerId="ADAL" clId="{C89E3E82-4A32-40E2-9B2F-EC2F566F1DD7}" dt="2024-06-01T16:09:00.003" v="2907"/>
          <ac:grpSpMkLst>
            <pc:docMk/>
            <pc:sldMk cId="1740358481" sldId="324"/>
            <ac:grpSpMk id="8" creationId="{6D299D06-DCBD-EEFB-90AA-E6B8DE81089F}"/>
          </ac:grpSpMkLst>
        </pc:grpChg>
        <pc:grpChg chg="add mod">
          <ac:chgData name="여희주" userId="d89d3b07-19a9-45b3-bb1f-7ed9abf95612" providerId="ADAL" clId="{C89E3E82-4A32-40E2-9B2F-EC2F566F1DD7}" dt="2024-06-01T16:09:03.125" v="2909"/>
          <ac:grpSpMkLst>
            <pc:docMk/>
            <pc:sldMk cId="1740358481" sldId="324"/>
            <ac:grpSpMk id="12" creationId="{A6B370DB-DA6C-AEEC-E283-FDAFD23D4D49}"/>
          </ac:grpSpMkLst>
        </pc:grpChg>
      </pc:sldChg>
      <pc:sldChg chg="addSp modSp add mod">
        <pc:chgData name="여희주" userId="d89d3b07-19a9-45b3-bb1f-7ed9abf95612" providerId="ADAL" clId="{C89E3E82-4A32-40E2-9B2F-EC2F566F1DD7}" dt="2024-06-01T16:48:44.785" v="3529" actId="20577"/>
        <pc:sldMkLst>
          <pc:docMk/>
          <pc:sldMk cId="2403535802" sldId="325"/>
        </pc:sldMkLst>
        <pc:spChg chg="add mod">
          <ac:chgData name="여희주" userId="d89d3b07-19a9-45b3-bb1f-7ed9abf95612" providerId="ADAL" clId="{C89E3E82-4A32-40E2-9B2F-EC2F566F1DD7}" dt="2024-06-01T16:48:44.785" v="3529" actId="20577"/>
          <ac:spMkLst>
            <pc:docMk/>
            <pc:sldMk cId="2403535802" sldId="325"/>
            <ac:spMk id="3" creationId="{39744E17-99A3-4D5A-61E9-71248BF8A04A}"/>
          </ac:spMkLst>
        </pc:spChg>
        <pc:spChg chg="mod">
          <ac:chgData name="여희주" userId="d89d3b07-19a9-45b3-bb1f-7ed9abf95612" providerId="ADAL" clId="{C89E3E82-4A32-40E2-9B2F-EC2F566F1DD7}" dt="2024-06-01T16:12:24.864" v="3086" actId="1076"/>
          <ac:spMkLst>
            <pc:docMk/>
            <pc:sldMk cId="2403535802" sldId="325"/>
            <ac:spMk id="13" creationId="{AC540113-CBF0-0BCB-15C0-80AE6215D1FA}"/>
          </ac:spMkLst>
        </pc:spChg>
        <pc:spChg chg="mod">
          <ac:chgData name="여희주" userId="d89d3b07-19a9-45b3-bb1f-7ed9abf95612" providerId="ADAL" clId="{C89E3E82-4A32-40E2-9B2F-EC2F566F1DD7}" dt="2024-06-01T16:12:04.858" v="3081" actId="20577"/>
          <ac:spMkLst>
            <pc:docMk/>
            <pc:sldMk cId="2403535802" sldId="325"/>
            <ac:spMk id="14" creationId="{A30D7D8C-00CA-202D-A240-37716E1F917D}"/>
          </ac:spMkLst>
        </pc:spChg>
        <pc:grpChg chg="mod">
          <ac:chgData name="여희주" userId="d89d3b07-19a9-45b3-bb1f-7ed9abf95612" providerId="ADAL" clId="{C89E3E82-4A32-40E2-9B2F-EC2F566F1DD7}" dt="2024-06-01T16:12:04.858" v="3081" actId="20577"/>
          <ac:grpSpMkLst>
            <pc:docMk/>
            <pc:sldMk cId="2403535802" sldId="325"/>
            <ac:grpSpMk id="12" creationId="{A6B370DB-DA6C-AEEC-E283-FDAFD23D4D49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36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12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14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93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61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41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80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C211087 </a:t>
            </a:r>
            <a:r>
              <a:rPr lang="ko-KR" altLang="en-US" b="1" dirty="0">
                <a:solidFill>
                  <a:srgbClr val="002C62"/>
                </a:solidFill>
              </a:rPr>
              <a:t>여희주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6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03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8" y="3044280"/>
            <a:ext cx="96758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Lattice-Based Cryptography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1520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LWE</a:t>
            </a:r>
            <a:r>
              <a:rPr lang="ko-KR" altLang="en-US" sz="2500" b="1" dirty="0"/>
              <a:t> 기반 공개 키 암호화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B370DB-DA6C-AEEC-E283-FDAFD23D4D49}"/>
              </a:ext>
            </a:extLst>
          </p:cNvPr>
          <p:cNvGrpSpPr/>
          <p:nvPr/>
        </p:nvGrpSpPr>
        <p:grpSpPr>
          <a:xfrm>
            <a:off x="554933" y="999567"/>
            <a:ext cx="5452143" cy="2953630"/>
            <a:chOff x="554935" y="1101165"/>
            <a:chExt cx="11698391" cy="29536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540113-CBF0-0BCB-15C0-80AE6215D1FA}"/>
                    </a:ext>
                  </a:extLst>
                </p:cNvPr>
                <p:cNvSpPr txBox="1"/>
                <p:nvPr/>
              </p:nvSpPr>
              <p:spPr>
                <a:xfrm>
                  <a:off x="1171196" y="1918120"/>
                  <a:ext cx="11082130" cy="2136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§"/>
                  </a:pPr>
                  <a:r>
                    <a:rPr lang="ko-KR" altLang="en-US" sz="2000" b="1" dirty="0"/>
                    <a:t>비밀키 </a:t>
                  </a:r>
                  <a14:m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r>
                    <a:rPr lang="en-US" altLang="ko-KR" sz="2000" b="1" dirty="0"/>
                    <a:t> </a:t>
                  </a:r>
                  <a:r>
                    <a:rPr lang="ko-KR" altLang="en-US" sz="2000" b="1" dirty="0"/>
                    <a:t>사용</a:t>
                  </a:r>
                  <a:endParaRPr lang="en-US" altLang="ko-KR" sz="2000" b="1" dirty="0"/>
                </a:p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§"/>
                  </a:pPr>
                  <a:r>
                    <a:rPr lang="en-US" altLang="ko-KR" sz="20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altLang="ko-KR" sz="2000" b="1" dirty="0"/>
                </a:p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altLang="ko-KR" sz="2000" b="1">
                          <a:latin typeface="Cambria Math" panose="02040503050406030204" pitchFamily="18" charset="0"/>
                        </a:rPr>
                        <m:t>𝐰</m:t>
                      </m:r>
                    </m:oMath>
                  </a14:m>
                  <a:r>
                    <a:rPr lang="ko-KR" altLang="en-US" sz="2000" b="1" dirty="0"/>
                    <a:t>가</a:t>
                  </a:r>
                  <a:r>
                    <a:rPr lang="en-US" altLang="ko-KR" sz="2000" b="1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altLang="ko-K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num>
                            <m:den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</m:oMath>
                  </a14:m>
                  <a:r>
                    <a:rPr lang="ko-KR" altLang="en-US" sz="2000" b="1" dirty="0"/>
                    <a:t>에 가까우면 </a:t>
                  </a:r>
                  <a:r>
                    <a:rPr lang="en-US" altLang="ko-KR" sz="2000" b="1" dirty="0"/>
                    <a:t>m=1, </a:t>
                  </a:r>
                  <a:r>
                    <a:rPr lang="ko-KR" altLang="en-US" sz="2000" b="1" dirty="0"/>
                    <a:t>아니면 </a:t>
                  </a:r>
                  <a14:m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en-US" altLang="ko-KR" sz="20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540113-CBF0-0BCB-15C0-80AE6215D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196" y="1918120"/>
                  <a:ext cx="11082130" cy="2136675"/>
                </a:xfrm>
                <a:prstGeom prst="rect">
                  <a:avLst/>
                </a:prstGeom>
                <a:blipFill>
                  <a:blip r:embed="rId3"/>
                  <a:stretch>
                    <a:fillRect l="-1063" b="-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7D8C-00CA-202D-A240-37716E1F917D}"/>
                </a:ext>
              </a:extLst>
            </p:cNvPr>
            <p:cNvSpPr txBox="1"/>
            <p:nvPr/>
          </p:nvSpPr>
          <p:spPr>
            <a:xfrm>
              <a:off x="554935" y="1101165"/>
              <a:ext cx="11082130" cy="81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200000"/>
                </a:lnSpc>
                <a:buFont typeface="+mj-lt"/>
                <a:buAutoNum type="arabicPeriod" startAt="3"/>
              </a:pPr>
              <a:r>
                <a:rPr lang="ko-KR" altLang="en-US" sz="2800" b="1" dirty="0"/>
                <a:t>복호화</a:t>
              </a:r>
              <a:endParaRPr lang="en-US" altLang="ko-KR" sz="28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744E17-99A3-4D5A-61E9-71248BF8A04A}"/>
                  </a:ext>
                </a:extLst>
              </p:cNvPr>
              <p:cNvSpPr txBox="1"/>
              <p:nvPr/>
            </p:nvSpPr>
            <p:spPr>
              <a:xfrm>
                <a:off x="6184926" y="1816522"/>
                <a:ext cx="5522983" cy="2527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2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altLang="ko-K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11 = 5</m:t>
                      </m:r>
                    </m:oMath>
                  </m:oMathPara>
                </a14:m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num>
                          <m:den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altLang="ko-KR" sz="2000" b="1" dirty="0"/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744E17-99A3-4D5A-61E9-71248BF8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926" y="1816522"/>
                <a:ext cx="5522983" cy="2527423"/>
              </a:xfrm>
              <a:prstGeom prst="rect">
                <a:avLst/>
              </a:prstGeom>
              <a:blipFill>
                <a:blip r:embed="rId4"/>
                <a:stretch>
                  <a:fillRect l="-993" b="-2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53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1520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Post-Quantum Cryptography(QPC)</a:t>
            </a:r>
            <a:endParaRPr lang="ko-KR" altLang="en-US" sz="25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7E0E5B-E050-E2D3-6CF8-F2ED44BBA1B9}"/>
              </a:ext>
            </a:extLst>
          </p:cNvPr>
          <p:cNvGrpSpPr/>
          <p:nvPr/>
        </p:nvGrpSpPr>
        <p:grpSpPr>
          <a:xfrm>
            <a:off x="554935" y="1123759"/>
            <a:ext cx="11082130" cy="4610482"/>
            <a:chOff x="554935" y="999567"/>
            <a:chExt cx="11082130" cy="4610482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08284BC-BF62-8411-E4A8-16BA8BBF0A2C}"/>
                </a:ext>
              </a:extLst>
            </p:cNvPr>
            <p:cNvGrpSpPr/>
            <p:nvPr/>
          </p:nvGrpSpPr>
          <p:grpSpPr>
            <a:xfrm>
              <a:off x="554935" y="999567"/>
              <a:ext cx="11082130" cy="2181049"/>
              <a:chOff x="554935" y="1101165"/>
              <a:chExt cx="11082130" cy="218104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AC209C-7B47-3E7F-17D9-5CDECF0D5E7C}"/>
                  </a:ext>
                </a:extLst>
              </p:cNvPr>
              <p:cNvSpPr txBox="1"/>
              <p:nvPr/>
            </p:nvSpPr>
            <p:spPr>
              <a:xfrm>
                <a:off x="1212944" y="2056750"/>
                <a:ext cx="9766112" cy="1225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Shor’s Algorithm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b="1" dirty="0"/>
                  <a:t>보안 강도와 무관하게 취약성 존재</a:t>
                </a:r>
                <a:endParaRPr lang="en-US" altLang="ko-KR" sz="2000" b="1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CE3C00F-0A1B-E240-49B5-3E530BD8D8A9}"/>
                  </a:ext>
                </a:extLst>
              </p:cNvPr>
              <p:cNvSpPr txBox="1"/>
              <p:nvPr/>
            </p:nvSpPr>
            <p:spPr>
              <a:xfrm>
                <a:off x="554935" y="1101165"/>
                <a:ext cx="11082130" cy="81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800" b="1" dirty="0"/>
                  <a:t>RSA, ECC</a:t>
                </a:r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DB3D4B5-6D3C-F2A1-061A-CB50293894B1}"/>
                </a:ext>
              </a:extLst>
            </p:cNvPr>
            <p:cNvGrpSpPr/>
            <p:nvPr/>
          </p:nvGrpSpPr>
          <p:grpSpPr>
            <a:xfrm>
              <a:off x="554935" y="3429000"/>
              <a:ext cx="11082130" cy="2181049"/>
              <a:chOff x="554935" y="1101165"/>
              <a:chExt cx="11082130" cy="218104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A04AF4-C398-BBCA-C9F0-19A6A89C63BF}"/>
                  </a:ext>
                </a:extLst>
              </p:cNvPr>
              <p:cNvSpPr txBox="1"/>
              <p:nvPr/>
            </p:nvSpPr>
            <p:spPr>
              <a:xfrm>
                <a:off x="1212944" y="2056750"/>
                <a:ext cx="9766112" cy="1225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000" b="1" dirty="0"/>
                  <a:t>Grover’s Algorithm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b="1" dirty="0"/>
                  <a:t>보안 강도 절반으로 감소</a:t>
                </a:r>
                <a:endParaRPr lang="en-US" altLang="ko-KR" sz="2000" b="1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2AA45D-E367-0BF9-9626-62F4F3A46DFB}"/>
                  </a:ext>
                </a:extLst>
              </p:cNvPr>
              <p:cNvSpPr txBox="1"/>
              <p:nvPr/>
            </p:nvSpPr>
            <p:spPr>
              <a:xfrm>
                <a:off x="554935" y="1101165"/>
                <a:ext cx="11082130" cy="81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800" b="1" dirty="0" err="1"/>
                  <a:t>대칭키</a:t>
                </a:r>
                <a:r>
                  <a:rPr lang="ko-KR" altLang="en-US" sz="2800" b="1" dirty="0"/>
                  <a:t> 암호</a:t>
                </a:r>
                <a:r>
                  <a:rPr lang="en-US" altLang="ko-KR" sz="2800" b="1" dirty="0"/>
                  <a:t>, </a:t>
                </a:r>
                <a:r>
                  <a:rPr lang="ko-KR" altLang="en-US" sz="2800" b="1" dirty="0"/>
                  <a:t>해시 함수</a:t>
                </a:r>
                <a:endParaRPr lang="en-US" altLang="ko-KR" sz="28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1520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Post-Quantum Cryptography(QPC)</a:t>
            </a:r>
            <a:endParaRPr lang="ko-KR" altLang="en-US" sz="25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284BC-BF62-8411-E4A8-16BA8BBF0A2C}"/>
              </a:ext>
            </a:extLst>
          </p:cNvPr>
          <p:cNvGrpSpPr/>
          <p:nvPr/>
        </p:nvGrpSpPr>
        <p:grpSpPr>
          <a:xfrm>
            <a:off x="554935" y="999567"/>
            <a:ext cx="11082130" cy="2796602"/>
            <a:chOff x="554935" y="1101165"/>
            <a:chExt cx="11082130" cy="279660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AC209C-7B47-3E7F-17D9-5CDECF0D5E7C}"/>
                </a:ext>
              </a:extLst>
            </p:cNvPr>
            <p:cNvSpPr txBox="1"/>
            <p:nvPr/>
          </p:nvSpPr>
          <p:spPr>
            <a:xfrm>
              <a:off x="1212944" y="2056750"/>
              <a:ext cx="9766112" cy="1841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/>
                <a:t>양자 컴퓨터</a:t>
              </a:r>
              <a:r>
                <a:rPr lang="en-US" altLang="ko-KR" sz="2000" b="1" dirty="0"/>
                <a:t>/</a:t>
              </a:r>
              <a:r>
                <a:rPr lang="ko-KR" altLang="en-US" sz="2000" b="1" dirty="0"/>
                <a:t>알고리즘에 내성을 가진 암호화 알고리즘</a:t>
              </a:r>
              <a:endParaRPr lang="en-US" altLang="ko-KR" sz="2000" b="1" dirty="0"/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/>
                <a:t>수학적 </a:t>
              </a:r>
              <a:r>
                <a:rPr lang="en-US" altLang="ko-KR" sz="2000" b="1" dirty="0"/>
                <a:t>NP-Hard </a:t>
              </a:r>
              <a:r>
                <a:rPr lang="ko-KR" altLang="en-US" sz="2000" b="1" dirty="0"/>
                <a:t>난제 기반</a:t>
              </a:r>
              <a:endParaRPr lang="en-US" altLang="ko-KR" sz="2000" b="1" dirty="0"/>
            </a:p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/>
                <a:t>격자 기반 암호</a:t>
              </a:r>
              <a:r>
                <a:rPr lang="en-US" altLang="ko-KR" sz="2000" b="1" dirty="0"/>
                <a:t>, </a:t>
              </a:r>
              <a:r>
                <a:rPr lang="ko-KR" altLang="en-US" sz="2000" b="1" dirty="0"/>
                <a:t>코드 기반 암호</a:t>
              </a:r>
              <a:r>
                <a:rPr lang="en-US" altLang="ko-KR" sz="2000" b="1" dirty="0"/>
                <a:t>, </a:t>
              </a:r>
              <a:r>
                <a:rPr lang="ko-KR" altLang="en-US" sz="2000" b="1" dirty="0" err="1"/>
                <a:t>다변수</a:t>
              </a:r>
              <a:r>
                <a:rPr lang="ko-KR" altLang="en-US" sz="2000" b="1" dirty="0"/>
                <a:t> 다항식 기반 암호</a:t>
              </a:r>
              <a:endParaRPr lang="en-US" altLang="ko-KR" sz="20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E3C00F-0A1B-E240-49B5-3E530BD8D8A9}"/>
                </a:ext>
              </a:extLst>
            </p:cNvPr>
            <p:cNvSpPr txBox="1"/>
            <p:nvPr/>
          </p:nvSpPr>
          <p:spPr>
            <a:xfrm>
              <a:off x="554935" y="1101165"/>
              <a:ext cx="11082130" cy="81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ko-KR" altLang="en-US" sz="2800" b="1" dirty="0"/>
                <a:t>양자 내성 암호</a:t>
              </a:r>
              <a:r>
                <a:rPr lang="en-US" altLang="ko-KR" sz="2800" b="1" dirty="0"/>
                <a:t> (Post-Quantum Cryptography, QPC)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36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1520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Lattice-Based Cryptography (LBC)</a:t>
            </a:r>
            <a:endParaRPr lang="ko-KR" altLang="en-US" sz="25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1ACE8A-9347-58D4-3185-F3A08A8D08D0}"/>
              </a:ext>
            </a:extLst>
          </p:cNvPr>
          <p:cNvGrpSpPr/>
          <p:nvPr/>
        </p:nvGrpSpPr>
        <p:grpSpPr>
          <a:xfrm>
            <a:off x="554935" y="4046229"/>
            <a:ext cx="11082130" cy="2471254"/>
            <a:chOff x="554935" y="4046229"/>
            <a:chExt cx="11082130" cy="2471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AC209C-7B47-3E7F-17D9-5CDECF0D5E7C}"/>
                    </a:ext>
                  </a:extLst>
                </p:cNvPr>
                <p:cNvSpPr txBox="1"/>
                <p:nvPr/>
              </p:nvSpPr>
              <p:spPr>
                <a:xfrm>
                  <a:off x="1212944" y="4569449"/>
                  <a:ext cx="9766112" cy="1948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</m:oMath>
                  </a14:m>
                  <a:endParaRPr lang="en-US" altLang="ko-KR" sz="2800" b="1" dirty="0"/>
                </a:p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ko-KR" sz="2800" b="1" dirty="0"/>
                </a:p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US" altLang="ko-KR" sz="2800" b="1" dirty="0"/>
                    <a:t> </a:t>
                  </a:r>
                  <a:r>
                    <a:rPr lang="en-US" altLang="ko-KR" sz="2000" b="1" dirty="0"/>
                    <a:t>N</a:t>
                  </a:r>
                  <a:r>
                    <a:rPr lang="ko-KR" altLang="en-US" sz="2000" b="1" dirty="0"/>
                    <a:t>차원 공간의 기저 벡터들과 모든 정수의 선형결합의 집합</a:t>
                  </a:r>
                  <a:endParaRPr lang="en-US" altLang="ko-KR" sz="2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AC209C-7B47-3E7F-17D9-5CDECF0D5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944" y="4569449"/>
                  <a:ext cx="9766112" cy="1948034"/>
                </a:xfrm>
                <a:prstGeom prst="rect">
                  <a:avLst/>
                </a:prstGeom>
                <a:blipFill>
                  <a:blip r:embed="rId3"/>
                  <a:stretch>
                    <a:fillRect l="-1124" b="-68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E3C00F-0A1B-E240-49B5-3E530BD8D8A9}"/>
                </a:ext>
              </a:extLst>
            </p:cNvPr>
            <p:cNvSpPr txBox="1"/>
            <p:nvPr/>
          </p:nvSpPr>
          <p:spPr>
            <a:xfrm>
              <a:off x="554935" y="4046229"/>
              <a:ext cx="11082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800" b="1" dirty="0"/>
                <a:t>격자 </a:t>
              </a:r>
              <a:r>
                <a:rPr lang="en-US" altLang="ko-KR" sz="2800" b="1" dirty="0"/>
                <a:t>(Lattice)</a:t>
              </a:r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D9CF45-AA50-E2F4-D771-B3E9776AA778}"/>
              </a:ext>
            </a:extLst>
          </p:cNvPr>
          <p:cNvCxnSpPr>
            <a:cxnSpLocks/>
          </p:cNvCxnSpPr>
          <p:nvPr/>
        </p:nvCxnSpPr>
        <p:spPr>
          <a:xfrm flipV="1">
            <a:off x="4310512" y="1991967"/>
            <a:ext cx="484646" cy="47697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AF88D94-2355-176F-3245-BFBF16739508}"/>
              </a:ext>
            </a:extLst>
          </p:cNvPr>
          <p:cNvCxnSpPr>
            <a:cxnSpLocks/>
          </p:cNvCxnSpPr>
          <p:nvPr/>
        </p:nvCxnSpPr>
        <p:spPr>
          <a:xfrm flipV="1">
            <a:off x="4306506" y="2478513"/>
            <a:ext cx="828000" cy="393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FD95BB-4D4A-2519-0CD7-19ED02DC106D}"/>
                  </a:ext>
                </a:extLst>
              </p:cNvPr>
              <p:cNvSpPr txBox="1"/>
              <p:nvPr/>
            </p:nvSpPr>
            <p:spPr>
              <a:xfrm>
                <a:off x="5046956" y="2426371"/>
                <a:ext cx="3518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FD95BB-4D4A-2519-0CD7-19ED02DC1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956" y="2426371"/>
                <a:ext cx="351893" cy="369332"/>
              </a:xfrm>
              <a:prstGeom prst="rect">
                <a:avLst/>
              </a:prstGeom>
              <a:blipFill>
                <a:blip r:embed="rId4"/>
                <a:stretch>
                  <a:fillRect r="-12069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5BC4-D566-AD72-6554-DF6F83176A4D}"/>
                  </a:ext>
                </a:extLst>
              </p:cNvPr>
              <p:cNvSpPr txBox="1"/>
              <p:nvPr/>
            </p:nvSpPr>
            <p:spPr>
              <a:xfrm>
                <a:off x="4443265" y="1622635"/>
                <a:ext cx="3518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ko-KR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595BC4-D566-AD72-6554-DF6F8317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65" y="1622635"/>
                <a:ext cx="351893" cy="369332"/>
              </a:xfrm>
              <a:prstGeom prst="rect">
                <a:avLst/>
              </a:prstGeom>
              <a:blipFill>
                <a:blip r:embed="rId5"/>
                <a:stretch>
                  <a:fillRect r="-12069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08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1520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Lattice-Based Cryptography (LBC)</a:t>
            </a:r>
            <a:endParaRPr lang="ko-KR" altLang="en-US" sz="25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1ACE8A-9347-58D4-3185-F3A08A8D08D0}"/>
              </a:ext>
            </a:extLst>
          </p:cNvPr>
          <p:cNvGrpSpPr/>
          <p:nvPr/>
        </p:nvGrpSpPr>
        <p:grpSpPr>
          <a:xfrm>
            <a:off x="554935" y="4046229"/>
            <a:ext cx="11082130" cy="2471254"/>
            <a:chOff x="554935" y="4046229"/>
            <a:chExt cx="11082130" cy="24712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AC209C-7B47-3E7F-17D9-5CDECF0D5E7C}"/>
                    </a:ext>
                  </a:extLst>
                </p:cNvPr>
                <p:cNvSpPr txBox="1"/>
                <p:nvPr/>
              </p:nvSpPr>
              <p:spPr>
                <a:xfrm>
                  <a:off x="1212944" y="4569449"/>
                  <a:ext cx="9766112" cy="19480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p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altLang="ko-K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altLang="ko-KR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</m:d>
                    </m:oMath>
                  </a14:m>
                  <a:endParaRPr lang="en-US" altLang="ko-KR" sz="2800" b="1" dirty="0"/>
                </a:p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altLang="ko-KR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 </m:t>
                          </m:r>
                          <m:sSub>
                            <m:sSubPr>
                              <m:ctrlP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ko-KR" sz="2800" b="1" dirty="0"/>
                </a:p>
                <a:p>
                  <a:pPr marL="342900" indent="-342900">
                    <a:lnSpc>
                      <a:spcPct val="150000"/>
                    </a:lnSpc>
                    <a:buFont typeface="Wingdings" panose="05000000000000000000" pitchFamily="2" charset="2"/>
                    <a:buChar char="§"/>
                  </a:pPr>
                  <a:r>
                    <a:rPr lang="en-US" altLang="ko-KR" sz="2800" b="1" dirty="0"/>
                    <a:t> </a:t>
                  </a:r>
                  <a:r>
                    <a:rPr lang="en-US" altLang="ko-KR" sz="2000" b="1" dirty="0"/>
                    <a:t>N</a:t>
                  </a:r>
                  <a:r>
                    <a:rPr lang="ko-KR" altLang="en-US" sz="2000" b="1" dirty="0"/>
                    <a:t>차원 공간의 기저 벡터들과 모든 정수의 선형결합의 집합</a:t>
                  </a:r>
                  <a:endParaRPr lang="en-US" altLang="ko-KR" sz="2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AC209C-7B47-3E7F-17D9-5CDECF0D5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944" y="4569449"/>
                  <a:ext cx="9766112" cy="1948034"/>
                </a:xfrm>
                <a:prstGeom prst="rect">
                  <a:avLst/>
                </a:prstGeom>
                <a:blipFill>
                  <a:blip r:embed="rId3"/>
                  <a:stretch>
                    <a:fillRect l="-1124" b="-68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E3C00F-0A1B-E240-49B5-3E530BD8D8A9}"/>
                </a:ext>
              </a:extLst>
            </p:cNvPr>
            <p:cNvSpPr txBox="1"/>
            <p:nvPr/>
          </p:nvSpPr>
          <p:spPr>
            <a:xfrm>
              <a:off x="554935" y="4046229"/>
              <a:ext cx="11082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2800" b="1" dirty="0"/>
                <a:t>격자 </a:t>
              </a:r>
              <a:r>
                <a:rPr lang="en-US" altLang="ko-KR" sz="2800" b="1" dirty="0"/>
                <a:t>(Lattice)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DA4DE7E-A06D-7B44-55D6-26CCCFF09476}"/>
              </a:ext>
            </a:extLst>
          </p:cNvPr>
          <p:cNvGrpSpPr/>
          <p:nvPr/>
        </p:nvGrpSpPr>
        <p:grpSpPr>
          <a:xfrm>
            <a:off x="3155373" y="890440"/>
            <a:ext cx="5881255" cy="2735987"/>
            <a:chOff x="3155373" y="890440"/>
            <a:chExt cx="5881255" cy="27359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AFD95BB-4D4A-2519-0CD7-19ED02DC106D}"/>
                    </a:ext>
                  </a:extLst>
                </p:cNvPr>
                <p:cNvSpPr txBox="1"/>
                <p:nvPr/>
              </p:nvSpPr>
              <p:spPr>
                <a:xfrm>
                  <a:off x="5046956" y="2426371"/>
                  <a:ext cx="35189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AFD95BB-4D4A-2519-0CD7-19ED02DC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956" y="2426371"/>
                  <a:ext cx="351893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2069" b="-3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DA1F627-1C89-D922-56E0-1970CEA0B958}"/>
                </a:ext>
              </a:extLst>
            </p:cNvPr>
            <p:cNvGrpSpPr/>
            <p:nvPr/>
          </p:nvGrpSpPr>
          <p:grpSpPr>
            <a:xfrm>
              <a:off x="3155373" y="890440"/>
              <a:ext cx="5881255" cy="2735987"/>
              <a:chOff x="3155373" y="890440"/>
              <a:chExt cx="5881255" cy="2735987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F0C31902-D23C-E5D3-9E39-C22E6B69B43F}"/>
                  </a:ext>
                </a:extLst>
              </p:cNvPr>
              <p:cNvGrpSpPr/>
              <p:nvPr/>
            </p:nvGrpSpPr>
            <p:grpSpPr>
              <a:xfrm>
                <a:off x="3155373" y="890440"/>
                <a:ext cx="5881255" cy="2735987"/>
                <a:chOff x="3155372" y="890440"/>
                <a:chExt cx="5881255" cy="2735987"/>
              </a:xfrm>
            </p:grpSpPr>
            <p:pic>
              <p:nvPicPr>
                <p:cNvPr id="6" name="그림 5" descr="블랙, 어둠이(가) 표시된 사진&#10;&#10;자동 생성된 설명">
                  <a:extLst>
                    <a:ext uri="{FF2B5EF4-FFF2-40B4-BE49-F238E27FC236}">
                      <a16:creationId xmlns:a16="http://schemas.microsoft.com/office/drawing/2014/main" id="{69B57BEC-97E2-7D57-1576-EC02584B4D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380" t="4184" r="21662" b="4561"/>
                <a:stretch/>
              </p:blipFill>
              <p:spPr>
                <a:xfrm>
                  <a:off x="3155372" y="890440"/>
                  <a:ext cx="5881255" cy="2735987"/>
                </a:xfrm>
                <a:prstGeom prst="rect">
                  <a:avLst/>
                </a:prstGeom>
              </p:spPr>
            </p:pic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FCD9CF45-AA50-E2F4-D771-B3E9776AA7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10511" y="1991967"/>
                  <a:ext cx="484646" cy="476978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6AF88D94-2355-176F-3245-BFBF167395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06505" y="2478513"/>
                  <a:ext cx="828000" cy="3932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595BC4-D566-AD72-6554-DF6F83176A4D}"/>
                      </a:ext>
                    </a:extLst>
                  </p:cNvPr>
                  <p:cNvSpPr txBox="1"/>
                  <p:nvPr/>
                </p:nvSpPr>
                <p:spPr>
                  <a:xfrm>
                    <a:off x="4443265" y="1622635"/>
                    <a:ext cx="35189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ko-KR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6595BC4-D566-AD72-6554-DF6F83176A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3265" y="1622635"/>
                    <a:ext cx="35189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2069" b="-32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2379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1520"/>
          </a:xfrm>
        </p:spPr>
        <p:txBody>
          <a:bodyPr>
            <a:normAutofit/>
          </a:bodyPr>
          <a:lstStyle/>
          <a:p>
            <a:r>
              <a:rPr lang="ko-KR" altLang="en-US" sz="2500" b="1" dirty="0"/>
              <a:t>격자 이론의 난제 </a:t>
            </a:r>
            <a:r>
              <a:rPr lang="en-US" altLang="ko-KR" sz="2500" b="1" dirty="0"/>
              <a:t>– </a:t>
            </a:r>
            <a:r>
              <a:rPr lang="ko-KR" altLang="en-US" sz="2500" b="1" dirty="0"/>
              <a:t>고전적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284BC-BF62-8411-E4A8-16BA8BBF0A2C}"/>
              </a:ext>
            </a:extLst>
          </p:cNvPr>
          <p:cNvGrpSpPr/>
          <p:nvPr/>
        </p:nvGrpSpPr>
        <p:grpSpPr>
          <a:xfrm>
            <a:off x="554935" y="481520"/>
            <a:ext cx="11082130" cy="1358452"/>
            <a:chOff x="554935" y="1101165"/>
            <a:chExt cx="11082130" cy="135845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AC209C-7B47-3E7F-17D9-5CDECF0D5E7C}"/>
                </a:ext>
              </a:extLst>
            </p:cNvPr>
            <p:cNvSpPr txBox="1"/>
            <p:nvPr/>
          </p:nvSpPr>
          <p:spPr>
            <a:xfrm>
              <a:off x="1212944" y="1849706"/>
              <a:ext cx="9766112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/>
                <a:t>직교에 가장 가까운 기저</a:t>
              </a:r>
              <a:endParaRPr lang="en-US" altLang="ko-KR" sz="2000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E3C00F-0A1B-E240-49B5-3E530BD8D8A9}"/>
                </a:ext>
              </a:extLst>
            </p:cNvPr>
            <p:cNvSpPr txBox="1"/>
            <p:nvPr/>
          </p:nvSpPr>
          <p:spPr>
            <a:xfrm>
              <a:off x="554935" y="1101165"/>
              <a:ext cx="11082130" cy="81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800" b="1" dirty="0"/>
                <a:t>SBP (Smallest Basis Problem)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B3D4B5-6D3C-F2A1-061A-CB50293894B1}"/>
              </a:ext>
            </a:extLst>
          </p:cNvPr>
          <p:cNvGrpSpPr/>
          <p:nvPr/>
        </p:nvGrpSpPr>
        <p:grpSpPr>
          <a:xfrm>
            <a:off x="554935" y="1945799"/>
            <a:ext cx="11082130" cy="1356351"/>
            <a:chOff x="554935" y="1101165"/>
            <a:chExt cx="11082130" cy="13563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A04AF4-C398-BBCA-C9F0-19A6A89C63BF}"/>
                </a:ext>
              </a:extLst>
            </p:cNvPr>
            <p:cNvSpPr txBox="1"/>
            <p:nvPr/>
          </p:nvSpPr>
          <p:spPr>
            <a:xfrm>
              <a:off x="1212944" y="1847605"/>
              <a:ext cx="9766112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/>
                <a:t>주어진 격자에서 최단의 </a:t>
              </a:r>
              <a:r>
                <a:rPr lang="en-US" altLang="ko-KR" sz="2000" b="1" dirty="0"/>
                <a:t>0</a:t>
              </a:r>
              <a:r>
                <a:rPr lang="ko-KR" altLang="en-US" sz="2000" b="1" dirty="0"/>
                <a:t>이 아닌 벡터</a:t>
              </a:r>
              <a:endParaRPr lang="en-US" altLang="ko-KR" sz="20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2AA45D-E367-0BF9-9626-62F4F3A46DFB}"/>
                </a:ext>
              </a:extLst>
            </p:cNvPr>
            <p:cNvSpPr txBox="1"/>
            <p:nvPr/>
          </p:nvSpPr>
          <p:spPr>
            <a:xfrm>
              <a:off x="554935" y="1101165"/>
              <a:ext cx="11082130" cy="81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800" b="1" dirty="0"/>
                <a:t>SVP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(Shortest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Vector Problem)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C8E8D0B-B549-E526-2EBA-8125A6CA36D7}"/>
              </a:ext>
            </a:extLst>
          </p:cNvPr>
          <p:cNvGrpSpPr/>
          <p:nvPr/>
        </p:nvGrpSpPr>
        <p:grpSpPr>
          <a:xfrm>
            <a:off x="554935" y="3407976"/>
            <a:ext cx="11082130" cy="1356351"/>
            <a:chOff x="554935" y="1101165"/>
            <a:chExt cx="11082130" cy="135635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D39671A-2811-DAD7-B849-CDEF54CF97F7}"/>
                </a:ext>
              </a:extLst>
            </p:cNvPr>
            <p:cNvSpPr txBox="1"/>
            <p:nvPr/>
          </p:nvSpPr>
          <p:spPr>
            <a:xfrm>
              <a:off x="1212944" y="1847605"/>
              <a:ext cx="9766112" cy="609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b="1" dirty="0"/>
                <a:t>주어진 격자에서 특정 지점에 가장 가까운 격자 점</a:t>
              </a:r>
              <a:endParaRPr lang="en-US" altLang="ko-KR" sz="20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74B02F-8BC4-A658-A615-641300462133}"/>
                </a:ext>
              </a:extLst>
            </p:cNvPr>
            <p:cNvSpPr txBox="1"/>
            <p:nvPr/>
          </p:nvSpPr>
          <p:spPr>
            <a:xfrm>
              <a:off x="554935" y="1101165"/>
              <a:ext cx="11082130" cy="81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800" b="1" dirty="0"/>
                <a:t>CVP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(Closest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Vector Problem)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087F816-167F-B842-86C7-ED079CB26132}"/>
              </a:ext>
            </a:extLst>
          </p:cNvPr>
          <p:cNvSpPr txBox="1"/>
          <p:nvPr/>
        </p:nvSpPr>
        <p:spPr>
          <a:xfrm>
            <a:off x="554935" y="5271206"/>
            <a:ext cx="11082130" cy="713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⇒ </a:t>
            </a:r>
            <a:r>
              <a:rPr lang="ko-KR" altLang="en-US" sz="2400" b="1" dirty="0"/>
              <a:t>직교인 기저가 있을 경우 쉽게 풀이 가능</a:t>
            </a:r>
            <a:endParaRPr lang="en-US" altLang="ko-KR" sz="2400" b="1" dirty="0"/>
          </a:p>
        </p:txBody>
      </p:sp>
      <p:pic>
        <p:nvPicPr>
          <p:cNvPr id="21" name="그림 20" descr="스크린샷, 어둠, 디자인이(가) 표시된 사진&#10;&#10;자동 생성된 설명">
            <a:extLst>
              <a:ext uri="{FF2B5EF4-FFF2-40B4-BE49-F238E27FC236}">
                <a16:creationId xmlns:a16="http://schemas.microsoft.com/office/drawing/2014/main" id="{09556005-2547-225F-5DF0-85158BAAF8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20"/>
          <a:stretch/>
        </p:blipFill>
        <p:spPr>
          <a:xfrm>
            <a:off x="6710833" y="1043511"/>
            <a:ext cx="4926232" cy="2737685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84A251C-367B-4636-BD10-EFB991894B56}"/>
              </a:ext>
            </a:extLst>
          </p:cNvPr>
          <p:cNvCxnSpPr>
            <a:cxnSpLocks/>
          </p:cNvCxnSpPr>
          <p:nvPr/>
        </p:nvCxnSpPr>
        <p:spPr>
          <a:xfrm>
            <a:off x="9617710" y="1682040"/>
            <a:ext cx="274320" cy="4722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CD4D3EB-A7DD-AABA-79A1-6130630BEDB3}"/>
              </a:ext>
            </a:extLst>
          </p:cNvPr>
          <p:cNvCxnSpPr>
            <a:cxnSpLocks/>
          </p:cNvCxnSpPr>
          <p:nvPr/>
        </p:nvCxnSpPr>
        <p:spPr>
          <a:xfrm flipV="1">
            <a:off x="9617710" y="1214563"/>
            <a:ext cx="484646" cy="47697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9EB8DF9-CA7B-503B-8499-E3D4B23BE4B9}"/>
              </a:ext>
            </a:extLst>
          </p:cNvPr>
          <p:cNvCxnSpPr>
            <a:cxnSpLocks/>
          </p:cNvCxnSpPr>
          <p:nvPr/>
        </p:nvCxnSpPr>
        <p:spPr>
          <a:xfrm>
            <a:off x="8488680" y="1227960"/>
            <a:ext cx="316324" cy="45408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34D114DE-985E-9B65-D0BD-C123F19E65F7}"/>
              </a:ext>
            </a:extLst>
          </p:cNvPr>
          <p:cNvSpPr/>
          <p:nvPr/>
        </p:nvSpPr>
        <p:spPr>
          <a:xfrm>
            <a:off x="9721634" y="3427492"/>
            <a:ext cx="96237" cy="9623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69F1EE8-7B63-DC92-BB47-B6A69E41C6BC}"/>
              </a:ext>
            </a:extLst>
          </p:cNvPr>
          <p:cNvSpPr/>
          <p:nvPr/>
        </p:nvSpPr>
        <p:spPr>
          <a:xfrm>
            <a:off x="9937615" y="3503651"/>
            <a:ext cx="164741" cy="164741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9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1520"/>
          </a:xfrm>
        </p:spPr>
        <p:txBody>
          <a:bodyPr>
            <a:normAutofit/>
          </a:bodyPr>
          <a:lstStyle/>
          <a:p>
            <a:r>
              <a:rPr lang="ko-KR" altLang="en-US" sz="2500" b="1" dirty="0"/>
              <a:t>격자 이론의 난제 </a:t>
            </a:r>
            <a:r>
              <a:rPr lang="en-US" altLang="ko-KR" sz="2500" b="1" dirty="0"/>
              <a:t>– </a:t>
            </a:r>
            <a:r>
              <a:rPr lang="ko-KR" altLang="en-US" sz="2500" b="1" dirty="0"/>
              <a:t>최근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284BC-BF62-8411-E4A8-16BA8BBF0A2C}"/>
              </a:ext>
            </a:extLst>
          </p:cNvPr>
          <p:cNvGrpSpPr/>
          <p:nvPr/>
        </p:nvGrpSpPr>
        <p:grpSpPr>
          <a:xfrm>
            <a:off x="554935" y="481520"/>
            <a:ext cx="11082130" cy="1974005"/>
            <a:chOff x="554935" y="1101165"/>
            <a:chExt cx="11082130" cy="19740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AC209C-7B47-3E7F-17D9-5CDECF0D5E7C}"/>
                    </a:ext>
                  </a:extLst>
                </p:cNvPr>
                <p:cNvSpPr txBox="1"/>
                <p:nvPr/>
              </p:nvSpPr>
              <p:spPr>
                <a:xfrm>
                  <a:off x="1212944" y="1849706"/>
                  <a:ext cx="9766112" cy="12254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§"/>
                  </a:pPr>
                  <a:r>
                    <a:rPr lang="ko-KR" altLang="en-US" sz="2000" b="1" dirty="0"/>
                    <a:t>작은 에러를 포함한 연립 선형 방정식의 해 구하는 문제</a:t>
                  </a:r>
                  <a:endParaRPr lang="en-US" altLang="ko-KR" sz="2000" b="1" dirty="0"/>
                </a:p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ko-KR" altLang="en-US" sz="2000" b="1" dirty="0"/>
                    <a:t>개의 샘플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m:rPr>
                              <m:nor/>
                            </m:rPr>
                            <a:rPr lang="en-US" altLang="ko-KR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a14:m>
                  <a:r>
                    <a:rPr lang="ko-KR" altLang="en-US" sz="2000" b="1" dirty="0"/>
                    <a:t> → </a:t>
                  </a:r>
                  <a14:m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altLang="ko-KR" sz="2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AC209C-7B47-3E7F-17D9-5CDECF0D5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944" y="1849706"/>
                  <a:ext cx="9766112" cy="1225464"/>
                </a:xfrm>
                <a:prstGeom prst="rect">
                  <a:avLst/>
                </a:prstGeom>
                <a:blipFill>
                  <a:blip r:embed="rId3"/>
                  <a:stretch>
                    <a:fillRect l="-562" b="-796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E3C00F-0A1B-E240-49B5-3E530BD8D8A9}"/>
                </a:ext>
              </a:extLst>
            </p:cNvPr>
            <p:cNvSpPr txBox="1"/>
            <p:nvPr/>
          </p:nvSpPr>
          <p:spPr>
            <a:xfrm>
              <a:off x="554935" y="1101165"/>
              <a:ext cx="11082130" cy="81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altLang="ko-KR" sz="2800" b="1" dirty="0"/>
                <a:t>LWE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(Learning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With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Errors)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375F27-EC26-3D37-9265-87B17A25E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48031"/>
              </p:ext>
            </p:extLst>
          </p:nvPr>
        </p:nvGraphicFramePr>
        <p:xfrm>
          <a:off x="554935" y="3204066"/>
          <a:ext cx="1896436" cy="25497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4109">
                  <a:extLst>
                    <a:ext uri="{9D8B030D-6E8A-4147-A177-3AD203B41FA5}">
                      <a16:colId xmlns:a16="http://schemas.microsoft.com/office/drawing/2014/main" val="383332791"/>
                    </a:ext>
                  </a:extLst>
                </a:gridCol>
                <a:gridCol w="474109">
                  <a:extLst>
                    <a:ext uri="{9D8B030D-6E8A-4147-A177-3AD203B41FA5}">
                      <a16:colId xmlns:a16="http://schemas.microsoft.com/office/drawing/2014/main" val="521378547"/>
                    </a:ext>
                  </a:extLst>
                </a:gridCol>
                <a:gridCol w="474109">
                  <a:extLst>
                    <a:ext uri="{9D8B030D-6E8A-4147-A177-3AD203B41FA5}">
                      <a16:colId xmlns:a16="http://schemas.microsoft.com/office/drawing/2014/main" val="3257787820"/>
                    </a:ext>
                  </a:extLst>
                </a:gridCol>
                <a:gridCol w="474109">
                  <a:extLst>
                    <a:ext uri="{9D8B030D-6E8A-4147-A177-3AD203B41FA5}">
                      <a16:colId xmlns:a16="http://schemas.microsoft.com/office/drawing/2014/main" val="2167597359"/>
                    </a:ext>
                  </a:extLst>
                </a:gridCol>
              </a:tblGrid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499136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552309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952402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034102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274846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5096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E5A79B12-A089-8CCA-A08B-C8DB4BC5E6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3336207"/>
                  </p:ext>
                </p:extLst>
              </p:nvPr>
            </p:nvGraphicFramePr>
            <p:xfrm>
              <a:off x="3032246" y="3629019"/>
              <a:ext cx="474109" cy="169981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474109">
                      <a:extLst>
                        <a:ext uri="{9D8B030D-6E8A-4147-A177-3AD203B41FA5}">
                          <a16:colId xmlns:a16="http://schemas.microsoft.com/office/drawing/2014/main" val="383332791"/>
                        </a:ext>
                      </a:extLst>
                    </a:gridCol>
                  </a:tblGrid>
                  <a:tr h="4249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499136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552309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2952402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0341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E5A79B12-A089-8CCA-A08B-C8DB4BC5E6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3336207"/>
                  </p:ext>
                </p:extLst>
              </p:nvPr>
            </p:nvGraphicFramePr>
            <p:xfrm>
              <a:off x="3032246" y="3629019"/>
              <a:ext cx="474109" cy="169981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474109">
                      <a:extLst>
                        <a:ext uri="{9D8B030D-6E8A-4147-A177-3AD203B41FA5}">
                          <a16:colId xmlns:a16="http://schemas.microsoft.com/office/drawing/2014/main" val="383332791"/>
                        </a:ext>
                      </a:extLst>
                    </a:gridCol>
                  </a:tblGrid>
                  <a:tr h="4249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66" t="-1429" r="-3797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499136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66" t="-101429" r="-3797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552309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66" t="-201429" r="-3797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952402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66" t="-301429" r="-3797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0341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A769188-8828-82F5-8762-3847539CF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09509"/>
              </p:ext>
            </p:extLst>
          </p:nvPr>
        </p:nvGraphicFramePr>
        <p:xfrm>
          <a:off x="4087230" y="3204066"/>
          <a:ext cx="474109" cy="254971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74109">
                  <a:extLst>
                    <a:ext uri="{9D8B030D-6E8A-4147-A177-3AD203B41FA5}">
                      <a16:colId xmlns:a16="http://schemas.microsoft.com/office/drawing/2014/main" val="383332791"/>
                    </a:ext>
                  </a:extLst>
                </a:gridCol>
              </a:tblGrid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73661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275760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499136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552309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952402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03410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A451CB1-B09B-575A-E864-E46D4F10C329}"/>
              </a:ext>
            </a:extLst>
          </p:cNvPr>
          <p:cNvSpPr txBox="1"/>
          <p:nvPr/>
        </p:nvSpPr>
        <p:spPr>
          <a:xfrm>
            <a:off x="2574134" y="429425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7CAD37-AC1E-25B5-57B3-5933A65811B4}"/>
              </a:ext>
            </a:extLst>
          </p:cNvPr>
          <p:cNvSpPr txBox="1"/>
          <p:nvPr/>
        </p:nvSpPr>
        <p:spPr>
          <a:xfrm>
            <a:off x="3612286" y="4263481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6F417AD-509B-D163-10DB-F8CC11D1B23D}"/>
              </a:ext>
            </a:extLst>
          </p:cNvPr>
          <p:cNvCxnSpPr/>
          <p:nvPr/>
        </p:nvCxnSpPr>
        <p:spPr>
          <a:xfrm>
            <a:off x="5282119" y="2684834"/>
            <a:ext cx="0" cy="3881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52A0C98-4A63-48C5-DE9C-DF360E460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39450"/>
              </p:ext>
            </p:extLst>
          </p:nvPr>
        </p:nvGraphicFramePr>
        <p:xfrm>
          <a:off x="6002900" y="3204066"/>
          <a:ext cx="1896436" cy="25497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74109">
                  <a:extLst>
                    <a:ext uri="{9D8B030D-6E8A-4147-A177-3AD203B41FA5}">
                      <a16:colId xmlns:a16="http://schemas.microsoft.com/office/drawing/2014/main" val="383332791"/>
                    </a:ext>
                  </a:extLst>
                </a:gridCol>
                <a:gridCol w="474109">
                  <a:extLst>
                    <a:ext uri="{9D8B030D-6E8A-4147-A177-3AD203B41FA5}">
                      <a16:colId xmlns:a16="http://schemas.microsoft.com/office/drawing/2014/main" val="521378547"/>
                    </a:ext>
                  </a:extLst>
                </a:gridCol>
                <a:gridCol w="474109">
                  <a:extLst>
                    <a:ext uri="{9D8B030D-6E8A-4147-A177-3AD203B41FA5}">
                      <a16:colId xmlns:a16="http://schemas.microsoft.com/office/drawing/2014/main" val="3257787820"/>
                    </a:ext>
                  </a:extLst>
                </a:gridCol>
                <a:gridCol w="474109">
                  <a:extLst>
                    <a:ext uri="{9D8B030D-6E8A-4147-A177-3AD203B41FA5}">
                      <a16:colId xmlns:a16="http://schemas.microsoft.com/office/drawing/2014/main" val="2167597359"/>
                    </a:ext>
                  </a:extLst>
                </a:gridCol>
              </a:tblGrid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499136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552309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952402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034102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5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8274846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4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5096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3B01DDDC-1B71-BAC9-8E2B-7B11C64B6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443027"/>
                  </p:ext>
                </p:extLst>
              </p:nvPr>
            </p:nvGraphicFramePr>
            <p:xfrm>
              <a:off x="8480211" y="3629019"/>
              <a:ext cx="474109" cy="169981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474109">
                      <a:extLst>
                        <a:ext uri="{9D8B030D-6E8A-4147-A177-3AD203B41FA5}">
                          <a16:colId xmlns:a16="http://schemas.microsoft.com/office/drawing/2014/main" val="383332791"/>
                        </a:ext>
                      </a:extLst>
                    </a:gridCol>
                  </a:tblGrid>
                  <a:tr h="4249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6499136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1552309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32952402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10341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3B01DDDC-1B71-BAC9-8E2B-7B11C64B6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443027"/>
                  </p:ext>
                </p:extLst>
              </p:nvPr>
            </p:nvGraphicFramePr>
            <p:xfrm>
              <a:off x="8480211" y="3629019"/>
              <a:ext cx="474109" cy="169981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474109">
                      <a:extLst>
                        <a:ext uri="{9D8B030D-6E8A-4147-A177-3AD203B41FA5}">
                          <a16:colId xmlns:a16="http://schemas.microsoft.com/office/drawing/2014/main" val="383332791"/>
                        </a:ext>
                      </a:extLst>
                    </a:gridCol>
                  </a:tblGrid>
                  <a:tr h="4249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82" t="-1429" r="-5128" b="-3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499136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82" t="-101429" r="-5128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1552309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82" t="-201429" r="-5128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952402"/>
                      </a:ext>
                    </a:extLst>
                  </a:tr>
                  <a:tr h="42495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82" t="-301429" r="-5128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103410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C3F7908-A390-4C0E-FEA2-BD28655B6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57578"/>
              </p:ext>
            </p:extLst>
          </p:nvPr>
        </p:nvGraphicFramePr>
        <p:xfrm>
          <a:off x="9535195" y="3204066"/>
          <a:ext cx="474109" cy="254971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74109">
                  <a:extLst>
                    <a:ext uri="{9D8B030D-6E8A-4147-A177-3AD203B41FA5}">
                      <a16:colId xmlns:a16="http://schemas.microsoft.com/office/drawing/2014/main" val="383332791"/>
                    </a:ext>
                  </a:extLst>
                </a:gridCol>
              </a:tblGrid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73661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275760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499136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552309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952402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034102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6B8C4337-53CE-709A-3CA7-AADF6B2FDEC7}"/>
              </a:ext>
            </a:extLst>
          </p:cNvPr>
          <p:cNvSpPr txBox="1"/>
          <p:nvPr/>
        </p:nvSpPr>
        <p:spPr>
          <a:xfrm>
            <a:off x="8022099" y="4294259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09277F-755C-40AE-34CF-867DD45FC9C5}"/>
              </a:ext>
            </a:extLst>
          </p:cNvPr>
          <p:cNvSpPr txBox="1"/>
          <p:nvPr/>
        </p:nvSpPr>
        <p:spPr>
          <a:xfrm>
            <a:off x="9060251" y="4263481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+</a:t>
            </a:r>
            <a:endParaRPr lang="ko-KR" altLang="en-US" sz="2000" b="1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223235E-1682-5331-DFB2-F8200CE39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40550"/>
              </p:ext>
            </p:extLst>
          </p:nvPr>
        </p:nvGraphicFramePr>
        <p:xfrm>
          <a:off x="10591013" y="3204066"/>
          <a:ext cx="474109" cy="254971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74109">
                  <a:extLst>
                    <a:ext uri="{9D8B030D-6E8A-4147-A177-3AD203B41FA5}">
                      <a16:colId xmlns:a16="http://schemas.microsoft.com/office/drawing/2014/main" val="383332791"/>
                    </a:ext>
                  </a:extLst>
                </a:gridCol>
              </a:tblGrid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73661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275760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499136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1552309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952402"/>
                  </a:ext>
                </a:extLst>
              </a:tr>
              <a:tr h="4249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034102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2464D26-30AB-403A-4651-52CA54001A9B}"/>
              </a:ext>
            </a:extLst>
          </p:cNvPr>
          <p:cNvSpPr txBox="1"/>
          <p:nvPr/>
        </p:nvSpPr>
        <p:spPr>
          <a:xfrm>
            <a:off x="10115236" y="4261555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/>
              <a:t>=</a:t>
            </a:r>
            <a:endParaRPr lang="ko-KR" altLang="en-US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FC31C9-1126-E404-E638-A8236542FB41}"/>
              </a:ext>
            </a:extLst>
          </p:cNvPr>
          <p:cNvSpPr txBox="1"/>
          <p:nvPr/>
        </p:nvSpPr>
        <p:spPr>
          <a:xfrm>
            <a:off x="3764137" y="2857606"/>
            <a:ext cx="1120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Mod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979E8-29CD-FAF0-151A-9429180C5517}"/>
              </a:ext>
            </a:extLst>
          </p:cNvPr>
          <p:cNvSpPr txBox="1"/>
          <p:nvPr/>
        </p:nvSpPr>
        <p:spPr>
          <a:xfrm>
            <a:off x="10267920" y="2858044"/>
            <a:ext cx="1120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Mod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1490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1520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LWE</a:t>
            </a:r>
            <a:r>
              <a:rPr lang="ko-KR" altLang="en-US" sz="2500" b="1" dirty="0"/>
              <a:t> 기반 공개 키 암호화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08284BC-BF62-8411-E4A8-16BA8BBF0A2C}"/>
              </a:ext>
            </a:extLst>
          </p:cNvPr>
          <p:cNvGrpSpPr/>
          <p:nvPr/>
        </p:nvGrpSpPr>
        <p:grpSpPr>
          <a:xfrm>
            <a:off x="554935" y="999567"/>
            <a:ext cx="5164929" cy="3621697"/>
            <a:chOff x="554935" y="1101165"/>
            <a:chExt cx="11082130" cy="36216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AC209C-7B47-3E7F-17D9-5CDECF0D5E7C}"/>
                    </a:ext>
                  </a:extLst>
                </p:cNvPr>
                <p:cNvSpPr txBox="1"/>
                <p:nvPr/>
              </p:nvSpPr>
              <p:spPr>
                <a:xfrm>
                  <a:off x="1212941" y="1918120"/>
                  <a:ext cx="9766113" cy="28047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§"/>
                  </a:pPr>
                  <a:r>
                    <a:rPr lang="ko-KR" altLang="en-US" sz="2000" b="1" dirty="0"/>
                    <a:t>비밀키 </a:t>
                  </a:r>
                  <a14:m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r>
                    <a:rPr lang="en-US" altLang="ko-KR" sz="2000" b="1" dirty="0"/>
                    <a:t> 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a14:m>
                  <a:r>
                    <a:rPr lang="en-US" altLang="ko-KR" sz="2000" b="1" dirty="0"/>
                    <a:t> </a:t>
                  </a:r>
                  <a:r>
                    <a:rPr lang="ko-KR" altLang="en-US" sz="2000" b="1" dirty="0"/>
                    <a:t>에서의 벡터</a:t>
                  </a:r>
                  <a:endParaRPr lang="en-US" altLang="ko-KR" sz="2000" b="1" dirty="0"/>
                </a:p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§"/>
                  </a:pPr>
                  <a:r>
                    <a:rPr lang="ko-KR" altLang="en-US" sz="2000" b="1" dirty="0"/>
                    <a:t>공개키 </a:t>
                  </a:r>
                  <a:r>
                    <a:rPr lang="en-US" altLang="ko-KR" sz="2000" b="1" dirty="0"/>
                    <a:t>: </a:t>
                  </a:r>
                  <a14:m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2000" b="1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20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altLang="ko-K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𝐀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bSup>
                    </m:oMath>
                  </a14:m>
                  <a:r>
                    <a:rPr lang="en-US" altLang="ko-KR" sz="2000" b="1" dirty="0"/>
                    <a:t> </a:t>
                  </a:r>
                  <a:r>
                    <a:rPr lang="ko-KR" altLang="en-US" sz="2000" b="1" dirty="0"/>
                    <a:t>행렬</a:t>
                  </a:r>
                  <a:endParaRPr lang="en-US" altLang="ko-KR" sz="2000" b="1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2000" b="1" dirty="0"/>
                    <a:t>     </a:t>
                  </a:r>
                  <a14:m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𝒆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m:rPr>
                          <m:nor/>
                        </m:rPr>
                        <a:rPr lang="en-US" altLang="ko-KR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𝒒</m:t>
                      </m:r>
                    </m:oMath>
                  </a14:m>
                  <a:endParaRPr lang="en-US" altLang="ko-KR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2000" b="1" dirty="0"/>
                    <a:t>     </a:t>
                  </a:r>
                  <a14:m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a14:m>
                  <a:r>
                    <a:rPr lang="en-US" altLang="ko-KR" sz="20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sz="20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</m:sSubSup>
                    </m:oMath>
                  </a14:m>
                  <a:r>
                    <a:rPr lang="en-US" altLang="ko-KR" sz="2000" b="1" dirty="0"/>
                    <a:t> : </a:t>
                  </a:r>
                  <a:r>
                    <a:rPr lang="ko-KR" altLang="en-US" sz="2000" b="1" dirty="0"/>
                    <a:t>오류 벡터</a:t>
                  </a:r>
                  <a:endParaRPr lang="en-US" altLang="ko-KR" sz="20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AC209C-7B47-3E7F-17D9-5CDECF0D5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941" y="1918120"/>
                  <a:ext cx="9766113" cy="2804742"/>
                </a:xfrm>
                <a:prstGeom prst="rect">
                  <a:avLst/>
                </a:prstGeom>
                <a:blipFill>
                  <a:blip r:embed="rId3"/>
                  <a:stretch>
                    <a:fillRect l="-1205" b="-17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E3C00F-0A1B-E240-49B5-3E530BD8D8A9}"/>
                </a:ext>
              </a:extLst>
            </p:cNvPr>
            <p:cNvSpPr txBox="1"/>
            <p:nvPr/>
          </p:nvSpPr>
          <p:spPr>
            <a:xfrm>
              <a:off x="554935" y="1101165"/>
              <a:ext cx="11082130" cy="81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200000"/>
                </a:lnSpc>
                <a:buFont typeface="+mj-lt"/>
                <a:buAutoNum type="arabicPeriod"/>
              </a:pPr>
              <a:r>
                <a:rPr lang="ko-KR" altLang="en-US" sz="2800" b="1" dirty="0"/>
                <a:t>키 생성</a:t>
              </a:r>
              <a:endParaRPr lang="en-US" altLang="ko-KR" sz="28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538CD8-F8B1-B44C-3F2D-0CD0ECB7DFBF}"/>
                  </a:ext>
                </a:extLst>
              </p:cNvPr>
              <p:cNvSpPr txBox="1"/>
              <p:nvPr/>
            </p:nvSpPr>
            <p:spPr>
              <a:xfrm>
                <a:off x="6114082" y="1408044"/>
                <a:ext cx="5522983" cy="4816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altLang="ko-KR" sz="2000" b="1" dirty="0"/>
                  <a:t> </a:t>
                </a:r>
                <a:r>
                  <a:rPr lang="ko-KR" altLang="en-US" sz="2000" b="1" dirty="0"/>
                  <a:t>가정</a:t>
                </a:r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b="1" dirty="0"/>
                  <a:t>비밀키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𝐬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000" b="1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b="1" dirty="0"/>
                  <a:t>공개키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𝒒</m:t>
                    </m:r>
                  </m:oMath>
                </a14:m>
                <a:endParaRPr lang="en-US" altLang="ko-KR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    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11=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538CD8-F8B1-B44C-3F2D-0CD0ECB7D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82" y="1408044"/>
                <a:ext cx="5522983" cy="4816062"/>
              </a:xfrm>
              <a:prstGeom prst="rect">
                <a:avLst/>
              </a:prstGeom>
              <a:blipFill>
                <a:blip r:embed="rId4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1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1520"/>
          </a:xfrm>
        </p:spPr>
        <p:txBody>
          <a:bodyPr>
            <a:normAutofit/>
          </a:bodyPr>
          <a:lstStyle/>
          <a:p>
            <a:r>
              <a:rPr lang="en-US" altLang="ko-KR" sz="2500" b="1" dirty="0"/>
              <a:t>LWE</a:t>
            </a:r>
            <a:r>
              <a:rPr lang="ko-KR" altLang="en-US" sz="2500" b="1" dirty="0"/>
              <a:t> 기반 공개 키 암호화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B370DB-DA6C-AEEC-E283-FDAFD23D4D49}"/>
              </a:ext>
            </a:extLst>
          </p:cNvPr>
          <p:cNvGrpSpPr/>
          <p:nvPr/>
        </p:nvGrpSpPr>
        <p:grpSpPr>
          <a:xfrm>
            <a:off x="554933" y="999567"/>
            <a:ext cx="5164929" cy="3911520"/>
            <a:chOff x="554935" y="1101165"/>
            <a:chExt cx="11082130" cy="3911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540113-CBF0-0BCB-15C0-80AE6215D1FA}"/>
                    </a:ext>
                  </a:extLst>
                </p:cNvPr>
                <p:cNvSpPr txBox="1"/>
                <p:nvPr/>
              </p:nvSpPr>
              <p:spPr>
                <a:xfrm>
                  <a:off x="1296429" y="1918120"/>
                  <a:ext cx="10032549" cy="30945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altLang="ko-KR" sz="2000" b="1" dirty="0"/>
                    <a:t> : </a:t>
                  </a:r>
                  <a:r>
                    <a:rPr lang="ko-KR" altLang="en-US" sz="2000" b="1" dirty="0"/>
                    <a:t>암호화할 메시지</a:t>
                  </a:r>
                  <a:r>
                    <a:rPr lang="en-US" altLang="ko-KR" sz="2000" b="1" dirty="0"/>
                    <a:t>. </a:t>
                  </a:r>
                  <a:r>
                    <a:rPr lang="ko-KR" altLang="en-US" sz="2000" b="1" dirty="0"/>
                    <a:t>주로</a:t>
                  </a:r>
                  <a:r>
                    <a:rPr lang="en-US" altLang="ko-KR" sz="2000" b="1" dirty="0"/>
                    <a:t> 0 </a:t>
                  </a:r>
                  <a:r>
                    <a:rPr lang="ko-KR" altLang="en-US" sz="2000" b="1" dirty="0"/>
                    <a:t>또는 </a:t>
                  </a:r>
                  <a:r>
                    <a:rPr lang="en-US" altLang="ko-KR" sz="2000" b="1" dirty="0"/>
                    <a:t>1</a:t>
                  </a:r>
                </a:p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§"/>
                  </a:pPr>
                  <a:r>
                    <a:rPr lang="ko-KR" altLang="en-US" sz="2000" b="1" dirty="0"/>
                    <a:t>무작위 벡터 </a:t>
                  </a:r>
                  <a14:m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altLang="ko-KR" sz="2000" b="1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</m:sub>
                        <m:sup>
                          <m:r>
                            <a:rPr lang="en-US" altLang="ko-KR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p>
                      </m:sSubSup>
                    </m:oMath>
                  </a14:m>
                  <a:r>
                    <a:rPr lang="en-US" altLang="ko-KR" sz="2000" b="1" dirty="0"/>
                    <a:t> </a:t>
                  </a:r>
                  <a:r>
                    <a:rPr lang="ko-KR" altLang="en-US" sz="2000" b="1" dirty="0"/>
                    <a:t>선택</a:t>
                  </a:r>
                  <a:endParaRPr lang="en-US" altLang="ko-KR" sz="2000" b="1" dirty="0"/>
                </a:p>
                <a:p>
                  <a:pPr marL="342900" indent="-342900">
                    <a:lnSpc>
                      <a:spcPct val="200000"/>
                    </a:lnSpc>
                    <a:buFont typeface="Wingdings" panose="05000000000000000000" pitchFamily="2" charset="2"/>
                    <a:buChar char="§"/>
                  </a:pPr>
                  <a:r>
                    <a:rPr lang="ko-KR" altLang="en-US" sz="2000" b="1" dirty="0"/>
                    <a:t>암호문 </a:t>
                  </a:r>
                  <a:r>
                    <a:rPr lang="en-US" altLang="ko-KR" sz="2000" b="1" dirty="0"/>
                    <a:t>: </a:t>
                  </a:r>
                  <a14:m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2000" b="1" dirty="0"/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2000" b="1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a14:m>
                  <a:endParaRPr lang="en-US" altLang="ko-KR" sz="2000" b="1" dirty="0">
                    <a:ea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2000" b="1" dirty="0"/>
                    <a:t>     </a:t>
                  </a:r>
                  <a14:m>
                    <m:oMath xmlns:m="http://schemas.openxmlformats.org/officeDocument/2006/math"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 = </m:t>
                      </m:r>
                      <m:sSup>
                        <m:sSupPr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altLang="ko-K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num>
                            <m:den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d>
                      <m:r>
                        <a:rPr lang="en-US" altLang="ko-KR" sz="2000" b="1" i="1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endParaRPr lang="en-US" altLang="ko-KR" sz="2000" b="1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C540113-CBF0-0BCB-15C0-80AE6215D1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429" y="1918120"/>
                  <a:ext cx="10032549" cy="3094565"/>
                </a:xfrm>
                <a:prstGeom prst="rect">
                  <a:avLst/>
                </a:prstGeom>
                <a:blipFill>
                  <a:blip r:embed="rId3"/>
                  <a:stretch>
                    <a:fillRect l="-11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0D7D8C-00CA-202D-A240-37716E1F917D}"/>
                </a:ext>
              </a:extLst>
            </p:cNvPr>
            <p:cNvSpPr txBox="1"/>
            <p:nvPr/>
          </p:nvSpPr>
          <p:spPr>
            <a:xfrm>
              <a:off x="554935" y="1101165"/>
              <a:ext cx="11082130" cy="8169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lnSpc>
                  <a:spcPct val="200000"/>
                </a:lnSpc>
                <a:buFont typeface="+mj-lt"/>
                <a:buAutoNum type="arabicPeriod" startAt="2"/>
              </a:pPr>
              <a:r>
                <a:rPr lang="ko-KR" altLang="en-US" sz="2800" b="1" dirty="0"/>
                <a:t>암호화</a:t>
              </a:r>
              <a:endParaRPr lang="en-US" altLang="ko-KR" sz="28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6AF433-7165-11EC-BBA7-99712B2EE544}"/>
                  </a:ext>
                </a:extLst>
              </p:cNvPr>
              <p:cNvSpPr txBox="1"/>
              <p:nvPr/>
            </p:nvSpPr>
            <p:spPr>
              <a:xfrm>
                <a:off x="6114082" y="1408044"/>
                <a:ext cx="5522983" cy="422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ko-KR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𝟑𝟑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11=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000" b="1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num>
                          <m:den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ko-KR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𝟑𝟏</m:t>
                    </m:r>
                    <m:r>
                      <m:rPr>
                        <m:nor/>
                      </m:rPr>
                      <a:rPr lang="en-US" altLang="ko-KR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m:rPr>
                        <m:nor/>
                      </m:rPr>
                      <a:rPr lang="en-US" altLang="ko-KR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 = 9</m:t>
                    </m:r>
                  </m:oMath>
                </a14:m>
                <a:endParaRPr lang="en-US" altLang="ko-KR" sz="2000" b="1" dirty="0"/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2000" b="1" dirty="0"/>
                  <a:t>암호문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ko-KR" sz="20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46AF433-7165-11EC-BBA7-99712B2EE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082" y="1408044"/>
                <a:ext cx="5522983" cy="4229491"/>
              </a:xfrm>
              <a:prstGeom prst="rect">
                <a:avLst/>
              </a:prstGeom>
              <a:blipFill>
                <a:blip r:embed="rId4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035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</TotalTime>
  <Words>546</Words>
  <Application>Microsoft Office PowerPoint</Application>
  <PresentationFormat>와이드스크린</PresentationFormat>
  <Paragraphs>167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Post-Quantum Cryptography(QPC)</vt:lpstr>
      <vt:lpstr>Post-Quantum Cryptography(QPC)</vt:lpstr>
      <vt:lpstr>Lattice-Based Cryptography (LBC)</vt:lpstr>
      <vt:lpstr>Lattice-Based Cryptography (LBC)</vt:lpstr>
      <vt:lpstr>격자 이론의 난제 – 고전적</vt:lpstr>
      <vt:lpstr>격자 이론의 난제 – 최근</vt:lpstr>
      <vt:lpstr>LWE 기반 공개 키 암호화</vt:lpstr>
      <vt:lpstr>LWE 기반 공개 키 암호화</vt:lpstr>
      <vt:lpstr>LWE 기반 공개 키 암호화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여희주</cp:lastModifiedBy>
  <cp:revision>58</cp:revision>
  <dcterms:created xsi:type="dcterms:W3CDTF">2024-01-20T13:16:05Z</dcterms:created>
  <dcterms:modified xsi:type="dcterms:W3CDTF">2024-06-01T16:51:07Z</dcterms:modified>
</cp:coreProperties>
</file>