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97" r:id="rId2"/>
    <p:sldId id="257" r:id="rId3"/>
    <p:sldId id="301" r:id="rId4"/>
    <p:sldId id="303" r:id="rId5"/>
    <p:sldId id="308" r:id="rId6"/>
    <p:sldId id="309" r:id="rId7"/>
    <p:sldId id="310" r:id="rId8"/>
    <p:sldId id="311" r:id="rId9"/>
    <p:sldId id="292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A7CA988-1986-44E6-881C-F7F90FB1D819}" v="1028" dt="2024-03-31T16:14:54.47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F2DE63D5-997A-4646-A377-4702673A728D}" styleName="밝은 스타일 2 - 강조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528" autoAdjust="0"/>
    <p:restoredTop sz="96131" autoAdjust="0"/>
  </p:normalViewPr>
  <p:slideViewPr>
    <p:cSldViewPr snapToGrid="0">
      <p:cViewPr varScale="1">
        <p:scale>
          <a:sx n="88" d="100"/>
          <a:sy n="88" d="100"/>
        </p:scale>
        <p:origin x="581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여희주" userId="d89d3b07-19a9-45b3-bb1f-7ed9abf95612" providerId="ADAL" clId="{4A7CA988-1986-44E6-881C-F7F90FB1D819}"/>
    <pc:docChg chg="undo custSel addSld delSld modSld">
      <pc:chgData name="여희주" userId="d89d3b07-19a9-45b3-bb1f-7ed9abf95612" providerId="ADAL" clId="{4A7CA988-1986-44E6-881C-F7F90FB1D819}" dt="2024-03-31T16:24:34.045" v="1905" actId="6549"/>
      <pc:docMkLst>
        <pc:docMk/>
      </pc:docMkLst>
      <pc:sldChg chg="modSp mod">
        <pc:chgData name="여희주" userId="d89d3b07-19a9-45b3-bb1f-7ed9abf95612" providerId="ADAL" clId="{4A7CA988-1986-44E6-881C-F7F90FB1D819}" dt="2024-03-31T16:16:50.348" v="1785" actId="27636"/>
        <pc:sldMkLst>
          <pc:docMk/>
          <pc:sldMk cId="2264006673" sldId="257"/>
        </pc:sldMkLst>
        <pc:spChg chg="mod">
          <ac:chgData name="여희주" userId="d89d3b07-19a9-45b3-bb1f-7ed9abf95612" providerId="ADAL" clId="{4A7CA988-1986-44E6-881C-F7F90FB1D819}" dt="2024-03-31T16:16:50.348" v="1785" actId="27636"/>
          <ac:spMkLst>
            <pc:docMk/>
            <pc:sldMk cId="2264006673" sldId="257"/>
            <ac:spMk id="3" creationId="{F73C3B11-8FBC-E82F-CE0E-4F5ACC38FBED}"/>
          </ac:spMkLst>
        </pc:spChg>
      </pc:sldChg>
      <pc:sldChg chg="del">
        <pc:chgData name="여희주" userId="d89d3b07-19a9-45b3-bb1f-7ed9abf95612" providerId="ADAL" clId="{4A7CA988-1986-44E6-881C-F7F90FB1D819}" dt="2024-03-30T16:43:52.249" v="33" actId="47"/>
        <pc:sldMkLst>
          <pc:docMk/>
          <pc:sldMk cId="3636338215" sldId="295"/>
        </pc:sldMkLst>
      </pc:sldChg>
      <pc:sldChg chg="modSp mod">
        <pc:chgData name="여희주" userId="d89d3b07-19a9-45b3-bb1f-7ed9abf95612" providerId="ADAL" clId="{4A7CA988-1986-44E6-881C-F7F90FB1D819}" dt="2024-03-30T16:18:44.435" v="2" actId="20577"/>
        <pc:sldMkLst>
          <pc:docMk/>
          <pc:sldMk cId="1460686755" sldId="297"/>
        </pc:sldMkLst>
        <pc:spChg chg="mod">
          <ac:chgData name="여희주" userId="d89d3b07-19a9-45b3-bb1f-7ed9abf95612" providerId="ADAL" clId="{4A7CA988-1986-44E6-881C-F7F90FB1D819}" dt="2024-03-30T16:18:44.435" v="2" actId="20577"/>
          <ac:spMkLst>
            <pc:docMk/>
            <pc:sldMk cId="1460686755" sldId="297"/>
            <ac:spMk id="19" creationId="{C45586EF-81E0-4B12-8A46-641BCC367D02}"/>
          </ac:spMkLst>
        </pc:spChg>
      </pc:sldChg>
      <pc:sldChg chg="del">
        <pc:chgData name="여희주" userId="d89d3b07-19a9-45b3-bb1f-7ed9abf95612" providerId="ADAL" clId="{4A7CA988-1986-44E6-881C-F7F90FB1D819}" dt="2024-03-30T16:44:27.949" v="36" actId="47"/>
        <pc:sldMkLst>
          <pc:docMk/>
          <pc:sldMk cId="2596485495" sldId="298"/>
        </pc:sldMkLst>
      </pc:sldChg>
      <pc:sldChg chg="del">
        <pc:chgData name="여희주" userId="d89d3b07-19a9-45b3-bb1f-7ed9abf95612" providerId="ADAL" clId="{4A7CA988-1986-44E6-881C-F7F90FB1D819}" dt="2024-03-30T16:43:53.365" v="34" actId="47"/>
        <pc:sldMkLst>
          <pc:docMk/>
          <pc:sldMk cId="3924151261" sldId="299"/>
        </pc:sldMkLst>
      </pc:sldChg>
      <pc:sldChg chg="del">
        <pc:chgData name="여희주" userId="d89d3b07-19a9-45b3-bb1f-7ed9abf95612" providerId="ADAL" clId="{4A7CA988-1986-44E6-881C-F7F90FB1D819}" dt="2024-03-30T16:43:54.621" v="35" actId="47"/>
        <pc:sldMkLst>
          <pc:docMk/>
          <pc:sldMk cId="365612351" sldId="300"/>
        </pc:sldMkLst>
      </pc:sldChg>
      <pc:sldChg chg="addSp delSp modSp mod">
        <pc:chgData name="여희주" userId="d89d3b07-19a9-45b3-bb1f-7ed9abf95612" providerId="ADAL" clId="{4A7CA988-1986-44E6-881C-F7F90FB1D819}" dt="2024-03-30T18:05:22.009" v="600" actId="465"/>
        <pc:sldMkLst>
          <pc:docMk/>
          <pc:sldMk cId="1079592255" sldId="301"/>
        </pc:sldMkLst>
        <pc:spChg chg="add mod topLvl">
          <ac:chgData name="여희주" userId="d89d3b07-19a9-45b3-bb1f-7ed9abf95612" providerId="ADAL" clId="{4A7CA988-1986-44E6-881C-F7F90FB1D819}" dt="2024-03-30T18:04:13.176" v="592" actId="164"/>
          <ac:spMkLst>
            <pc:docMk/>
            <pc:sldMk cId="1079592255" sldId="301"/>
            <ac:spMk id="2" creationId="{F73E15F6-3E68-B694-0BDB-59D944DC2EA9}"/>
          </ac:spMkLst>
        </pc:spChg>
        <pc:spChg chg="mod">
          <ac:chgData name="여희주" userId="d89d3b07-19a9-45b3-bb1f-7ed9abf95612" providerId="ADAL" clId="{4A7CA988-1986-44E6-881C-F7F90FB1D819}" dt="2024-03-30T18:04:42.495" v="597" actId="552"/>
          <ac:spMkLst>
            <pc:docMk/>
            <pc:sldMk cId="1079592255" sldId="301"/>
            <ac:spMk id="4" creationId="{72A8FDF2-C6AF-1CBD-A311-C0F1C48E23F3}"/>
          </ac:spMkLst>
        </pc:spChg>
        <pc:spChg chg="add mod">
          <ac:chgData name="여희주" userId="d89d3b07-19a9-45b3-bb1f-7ed9abf95612" providerId="ADAL" clId="{4A7CA988-1986-44E6-881C-F7F90FB1D819}" dt="2024-03-30T18:04:28.935" v="595" actId="164"/>
          <ac:spMkLst>
            <pc:docMk/>
            <pc:sldMk cId="1079592255" sldId="301"/>
            <ac:spMk id="5" creationId="{E7DD07F7-B50F-04DA-E51A-FE63AB5294EA}"/>
          </ac:spMkLst>
        </pc:spChg>
        <pc:spChg chg="mod">
          <ac:chgData name="여희주" userId="d89d3b07-19a9-45b3-bb1f-7ed9abf95612" providerId="ADAL" clId="{4A7CA988-1986-44E6-881C-F7F90FB1D819}" dt="2024-03-30T18:05:22.009" v="600" actId="465"/>
          <ac:spMkLst>
            <pc:docMk/>
            <pc:sldMk cId="1079592255" sldId="301"/>
            <ac:spMk id="8" creationId="{78CF9433-D662-0103-7374-F4EE4BB44976}"/>
          </ac:spMkLst>
        </pc:spChg>
        <pc:spChg chg="mod topLvl">
          <ac:chgData name="여희주" userId="d89d3b07-19a9-45b3-bb1f-7ed9abf95612" providerId="ADAL" clId="{4A7CA988-1986-44E6-881C-F7F90FB1D819}" dt="2024-03-30T18:04:13.176" v="592" actId="164"/>
          <ac:spMkLst>
            <pc:docMk/>
            <pc:sldMk cId="1079592255" sldId="301"/>
            <ac:spMk id="10" creationId="{A2B9AA17-072A-FA60-36CD-BB9300EC3363}"/>
          </ac:spMkLst>
        </pc:spChg>
        <pc:spChg chg="mod">
          <ac:chgData name="여희주" userId="d89d3b07-19a9-45b3-bb1f-7ed9abf95612" providerId="ADAL" clId="{4A7CA988-1986-44E6-881C-F7F90FB1D819}" dt="2024-03-30T18:04:28.935" v="595" actId="164"/>
          <ac:spMkLst>
            <pc:docMk/>
            <pc:sldMk cId="1079592255" sldId="301"/>
            <ac:spMk id="11" creationId="{03495DCD-70AF-AD0F-8986-32E7A456D3A6}"/>
          </ac:spMkLst>
        </pc:spChg>
        <pc:spChg chg="mod">
          <ac:chgData name="여희주" userId="d89d3b07-19a9-45b3-bb1f-7ed9abf95612" providerId="ADAL" clId="{4A7CA988-1986-44E6-881C-F7F90FB1D819}" dt="2024-03-30T18:05:10.130" v="599" actId="1076"/>
          <ac:spMkLst>
            <pc:docMk/>
            <pc:sldMk cId="1079592255" sldId="301"/>
            <ac:spMk id="12" creationId="{5A773D3D-E38D-AD95-2A81-A8AE62C7FD9E}"/>
          </ac:spMkLst>
        </pc:spChg>
        <pc:grpChg chg="add del mod">
          <ac:chgData name="여희주" userId="d89d3b07-19a9-45b3-bb1f-7ed9abf95612" providerId="ADAL" clId="{4A7CA988-1986-44E6-881C-F7F90FB1D819}" dt="2024-03-30T18:04:12.252" v="591" actId="165"/>
          <ac:grpSpMkLst>
            <pc:docMk/>
            <pc:sldMk cId="1079592255" sldId="301"/>
            <ac:grpSpMk id="6" creationId="{D5F2B1E0-E89C-BDA7-6BA5-9D88F58EE4B1}"/>
          </ac:grpSpMkLst>
        </pc:grpChg>
        <pc:grpChg chg="add mod">
          <ac:chgData name="여희주" userId="d89d3b07-19a9-45b3-bb1f-7ed9abf95612" providerId="ADAL" clId="{4A7CA988-1986-44E6-881C-F7F90FB1D819}" dt="2024-03-30T18:05:22.009" v="600" actId="465"/>
          <ac:grpSpMkLst>
            <pc:docMk/>
            <pc:sldMk cId="1079592255" sldId="301"/>
            <ac:grpSpMk id="7" creationId="{E6544114-718F-1594-9E6C-48BC3C621957}"/>
          </ac:grpSpMkLst>
        </pc:grpChg>
        <pc:grpChg chg="add mod">
          <ac:chgData name="여희주" userId="d89d3b07-19a9-45b3-bb1f-7ed9abf95612" providerId="ADAL" clId="{4A7CA988-1986-44E6-881C-F7F90FB1D819}" dt="2024-03-30T18:05:22.009" v="600" actId="465"/>
          <ac:grpSpMkLst>
            <pc:docMk/>
            <pc:sldMk cId="1079592255" sldId="301"/>
            <ac:grpSpMk id="9" creationId="{35B59095-4A48-B4C8-589E-AEC6403DAEBA}"/>
          </ac:grpSpMkLst>
        </pc:grpChg>
      </pc:sldChg>
      <pc:sldChg chg="addSp delSp modSp mod">
        <pc:chgData name="여희주" userId="d89d3b07-19a9-45b3-bb1f-7ed9abf95612" providerId="ADAL" clId="{4A7CA988-1986-44E6-881C-F7F90FB1D819}" dt="2024-03-31T06:21:40.020" v="809" actId="2710"/>
        <pc:sldMkLst>
          <pc:docMk/>
          <pc:sldMk cId="1972540816" sldId="303"/>
        </pc:sldMkLst>
        <pc:spChg chg="add mod">
          <ac:chgData name="여희주" userId="d89d3b07-19a9-45b3-bb1f-7ed9abf95612" providerId="ADAL" clId="{4A7CA988-1986-44E6-881C-F7F90FB1D819}" dt="2024-03-31T06:15:52.236" v="665" actId="20577"/>
          <ac:spMkLst>
            <pc:docMk/>
            <pc:sldMk cId="1972540816" sldId="303"/>
            <ac:spMk id="2" creationId="{96D24A1D-226F-6955-9149-9F002374E577}"/>
          </ac:spMkLst>
        </pc:spChg>
        <pc:spChg chg="mod">
          <ac:chgData name="여희주" userId="d89d3b07-19a9-45b3-bb1f-7ed9abf95612" providerId="ADAL" clId="{4A7CA988-1986-44E6-881C-F7F90FB1D819}" dt="2024-03-30T18:09:42.488" v="609" actId="20577"/>
          <ac:spMkLst>
            <pc:docMk/>
            <pc:sldMk cId="1972540816" sldId="303"/>
            <ac:spMk id="3" creationId="{8503E3AB-D0C2-4B94-5C84-719858664121}"/>
          </ac:spMkLst>
        </pc:spChg>
        <pc:spChg chg="del">
          <ac:chgData name="여희주" userId="d89d3b07-19a9-45b3-bb1f-7ed9abf95612" providerId="ADAL" clId="{4A7CA988-1986-44E6-881C-F7F90FB1D819}" dt="2024-03-30T18:09:44.406" v="610" actId="478"/>
          <ac:spMkLst>
            <pc:docMk/>
            <pc:sldMk cId="1972540816" sldId="303"/>
            <ac:spMk id="4" creationId="{58A1B628-56E7-68EF-AC7D-77C2FE24CBAF}"/>
          </ac:spMkLst>
        </pc:spChg>
        <pc:spChg chg="add mod">
          <ac:chgData name="여희주" userId="d89d3b07-19a9-45b3-bb1f-7ed9abf95612" providerId="ADAL" clId="{4A7CA988-1986-44E6-881C-F7F90FB1D819}" dt="2024-03-31T06:16:27.971" v="669" actId="404"/>
          <ac:spMkLst>
            <pc:docMk/>
            <pc:sldMk cId="1972540816" sldId="303"/>
            <ac:spMk id="5" creationId="{1B5B49A9-8A86-FBE1-2A61-294180D9B6A8}"/>
          </ac:spMkLst>
        </pc:spChg>
        <pc:spChg chg="del">
          <ac:chgData name="여희주" userId="d89d3b07-19a9-45b3-bb1f-7ed9abf95612" providerId="ADAL" clId="{4A7CA988-1986-44E6-881C-F7F90FB1D819}" dt="2024-03-30T18:09:44.406" v="610" actId="478"/>
          <ac:spMkLst>
            <pc:docMk/>
            <pc:sldMk cId="1972540816" sldId="303"/>
            <ac:spMk id="6" creationId="{B0743F64-F0F6-BC07-CF05-A79A85FD0A9F}"/>
          </ac:spMkLst>
        </pc:spChg>
        <pc:spChg chg="del">
          <ac:chgData name="여희주" userId="d89d3b07-19a9-45b3-bb1f-7ed9abf95612" providerId="ADAL" clId="{4A7CA988-1986-44E6-881C-F7F90FB1D819}" dt="2024-03-30T18:09:44.406" v="610" actId="478"/>
          <ac:spMkLst>
            <pc:docMk/>
            <pc:sldMk cId="1972540816" sldId="303"/>
            <ac:spMk id="7" creationId="{7CD49B38-3074-0B8A-E07D-68CF36D4A3F9}"/>
          </ac:spMkLst>
        </pc:spChg>
        <pc:spChg chg="del">
          <ac:chgData name="여희주" userId="d89d3b07-19a9-45b3-bb1f-7ed9abf95612" providerId="ADAL" clId="{4A7CA988-1986-44E6-881C-F7F90FB1D819}" dt="2024-03-30T18:09:44.406" v="610" actId="478"/>
          <ac:spMkLst>
            <pc:docMk/>
            <pc:sldMk cId="1972540816" sldId="303"/>
            <ac:spMk id="8" creationId="{13FFFF89-FDAA-260C-0729-04B943C989D6}"/>
          </ac:spMkLst>
        </pc:spChg>
        <pc:spChg chg="add del">
          <ac:chgData name="여희주" userId="d89d3b07-19a9-45b3-bb1f-7ed9abf95612" providerId="ADAL" clId="{4A7CA988-1986-44E6-881C-F7F90FB1D819}" dt="2024-03-31T06:16:38.523" v="671" actId="478"/>
          <ac:spMkLst>
            <pc:docMk/>
            <pc:sldMk cId="1972540816" sldId="303"/>
            <ac:spMk id="10" creationId="{09C15623-D4D1-5B5B-1D20-5C9C5DEBDD0C}"/>
          </ac:spMkLst>
        </pc:spChg>
        <pc:spChg chg="add mod">
          <ac:chgData name="여희주" userId="d89d3b07-19a9-45b3-bb1f-7ed9abf95612" providerId="ADAL" clId="{4A7CA988-1986-44E6-881C-F7F90FB1D819}" dt="2024-03-31T06:19:46.092" v="787" actId="120"/>
          <ac:spMkLst>
            <pc:docMk/>
            <pc:sldMk cId="1972540816" sldId="303"/>
            <ac:spMk id="11" creationId="{8997DD1D-4F6C-F14C-CEF3-F4A7643031C1}"/>
          </ac:spMkLst>
        </pc:spChg>
        <pc:spChg chg="add mod">
          <ac:chgData name="여희주" userId="d89d3b07-19a9-45b3-bb1f-7ed9abf95612" providerId="ADAL" clId="{4A7CA988-1986-44E6-881C-F7F90FB1D819}" dt="2024-03-31T06:20:29.653" v="791" actId="1076"/>
          <ac:spMkLst>
            <pc:docMk/>
            <pc:sldMk cId="1972540816" sldId="303"/>
            <ac:spMk id="12" creationId="{E0994C09-0281-791F-96AC-0E87DED23039}"/>
          </ac:spMkLst>
        </pc:spChg>
        <pc:spChg chg="add mod">
          <ac:chgData name="여희주" userId="d89d3b07-19a9-45b3-bb1f-7ed9abf95612" providerId="ADAL" clId="{4A7CA988-1986-44E6-881C-F7F90FB1D819}" dt="2024-03-31T06:20:29.653" v="791" actId="1076"/>
          <ac:spMkLst>
            <pc:docMk/>
            <pc:sldMk cId="1972540816" sldId="303"/>
            <ac:spMk id="13" creationId="{E1E5F2AE-C992-A410-3B38-B8D3CBFD1E57}"/>
          </ac:spMkLst>
        </pc:spChg>
        <pc:spChg chg="add mod">
          <ac:chgData name="여희주" userId="d89d3b07-19a9-45b3-bb1f-7ed9abf95612" providerId="ADAL" clId="{4A7CA988-1986-44E6-881C-F7F90FB1D819}" dt="2024-03-31T06:19:33.938" v="784" actId="1076"/>
          <ac:spMkLst>
            <pc:docMk/>
            <pc:sldMk cId="1972540816" sldId="303"/>
            <ac:spMk id="14" creationId="{DD225C16-CEA9-6079-F0C1-8CFC8F28502B}"/>
          </ac:spMkLst>
        </pc:spChg>
        <pc:spChg chg="add mod">
          <ac:chgData name="여희주" userId="d89d3b07-19a9-45b3-bb1f-7ed9abf95612" providerId="ADAL" clId="{4A7CA988-1986-44E6-881C-F7F90FB1D819}" dt="2024-03-31T06:21:40.020" v="809" actId="2710"/>
          <ac:spMkLst>
            <pc:docMk/>
            <pc:sldMk cId="1972540816" sldId="303"/>
            <ac:spMk id="17" creationId="{8C9A510A-4096-ED21-F709-869B036F5329}"/>
          </ac:spMkLst>
        </pc:spChg>
        <pc:cxnChg chg="add mod">
          <ac:chgData name="여희주" userId="d89d3b07-19a9-45b3-bb1f-7ed9abf95612" providerId="ADAL" clId="{4A7CA988-1986-44E6-881C-F7F90FB1D819}" dt="2024-03-31T06:20:18.100" v="790" actId="1076"/>
          <ac:cxnSpMkLst>
            <pc:docMk/>
            <pc:sldMk cId="1972540816" sldId="303"/>
            <ac:cxnSpMk id="16" creationId="{A5965CF8-7FEE-29FF-FA09-9FA1B21A2AAD}"/>
          </ac:cxnSpMkLst>
        </pc:cxnChg>
      </pc:sldChg>
      <pc:sldChg chg="del">
        <pc:chgData name="여희주" userId="d89d3b07-19a9-45b3-bb1f-7ed9abf95612" providerId="ADAL" clId="{4A7CA988-1986-44E6-881C-F7F90FB1D819}" dt="2024-03-31T06:29:01.366" v="921" actId="47"/>
        <pc:sldMkLst>
          <pc:docMk/>
          <pc:sldMk cId="1079350354" sldId="304"/>
        </pc:sldMkLst>
      </pc:sldChg>
      <pc:sldChg chg="del">
        <pc:chgData name="여희주" userId="d89d3b07-19a9-45b3-bb1f-7ed9abf95612" providerId="ADAL" clId="{4A7CA988-1986-44E6-881C-F7F90FB1D819}" dt="2024-03-31T06:29:03.393" v="922" actId="47"/>
        <pc:sldMkLst>
          <pc:docMk/>
          <pc:sldMk cId="1708045954" sldId="305"/>
        </pc:sldMkLst>
      </pc:sldChg>
      <pc:sldChg chg="del">
        <pc:chgData name="여희주" userId="d89d3b07-19a9-45b3-bb1f-7ed9abf95612" providerId="ADAL" clId="{4A7CA988-1986-44E6-881C-F7F90FB1D819}" dt="2024-03-31T06:29:04.473" v="923" actId="47"/>
        <pc:sldMkLst>
          <pc:docMk/>
          <pc:sldMk cId="3684298468" sldId="306"/>
        </pc:sldMkLst>
      </pc:sldChg>
      <pc:sldChg chg="del">
        <pc:chgData name="여희주" userId="d89d3b07-19a9-45b3-bb1f-7ed9abf95612" providerId="ADAL" clId="{4A7CA988-1986-44E6-881C-F7F90FB1D819}" dt="2024-03-31T06:29:06.734" v="924" actId="47"/>
        <pc:sldMkLst>
          <pc:docMk/>
          <pc:sldMk cId="831982670" sldId="307"/>
        </pc:sldMkLst>
      </pc:sldChg>
      <pc:sldChg chg="addSp delSp modSp new mod">
        <pc:chgData name="여희주" userId="d89d3b07-19a9-45b3-bb1f-7ed9abf95612" providerId="ADAL" clId="{4A7CA988-1986-44E6-881C-F7F90FB1D819}" dt="2024-03-31T06:50:11.891" v="950" actId="1076"/>
        <pc:sldMkLst>
          <pc:docMk/>
          <pc:sldMk cId="4252131248" sldId="308"/>
        </pc:sldMkLst>
        <pc:spChg chg="del">
          <ac:chgData name="여희주" userId="d89d3b07-19a9-45b3-bb1f-7ed9abf95612" providerId="ADAL" clId="{4A7CA988-1986-44E6-881C-F7F90FB1D819}" dt="2024-03-31T06:21:55.553" v="811" actId="478"/>
          <ac:spMkLst>
            <pc:docMk/>
            <pc:sldMk cId="4252131248" sldId="308"/>
            <ac:spMk id="2" creationId="{7A8C46E7-8598-0F4F-08D6-26DFB08CEB6D}"/>
          </ac:spMkLst>
        </pc:spChg>
        <pc:spChg chg="del">
          <ac:chgData name="여희주" userId="d89d3b07-19a9-45b3-bb1f-7ed9abf95612" providerId="ADAL" clId="{4A7CA988-1986-44E6-881C-F7F90FB1D819}" dt="2024-03-31T06:21:55.553" v="811" actId="478"/>
          <ac:spMkLst>
            <pc:docMk/>
            <pc:sldMk cId="4252131248" sldId="308"/>
            <ac:spMk id="3" creationId="{D8F045EA-42CD-AA11-1367-0655AD3AED55}"/>
          </ac:spMkLst>
        </pc:spChg>
        <pc:spChg chg="add mod">
          <ac:chgData name="여희주" userId="d89d3b07-19a9-45b3-bb1f-7ed9abf95612" providerId="ADAL" clId="{4A7CA988-1986-44E6-881C-F7F90FB1D819}" dt="2024-03-31T06:49:41.116" v="947" actId="1076"/>
          <ac:spMkLst>
            <pc:docMk/>
            <pc:sldMk cId="4252131248" sldId="308"/>
            <ac:spMk id="4" creationId="{815618AD-0447-8D33-A039-38E48FF8FBAA}"/>
          </ac:spMkLst>
        </pc:spChg>
        <pc:spChg chg="add mod">
          <ac:chgData name="여희주" userId="d89d3b07-19a9-45b3-bb1f-7ed9abf95612" providerId="ADAL" clId="{4A7CA988-1986-44E6-881C-F7F90FB1D819}" dt="2024-03-31T06:23:26.821" v="816"/>
          <ac:spMkLst>
            <pc:docMk/>
            <pc:sldMk cId="4252131248" sldId="308"/>
            <ac:spMk id="5" creationId="{CB5A1A38-1515-ED9B-7E02-52AE1F088F27}"/>
          </ac:spMkLst>
        </pc:spChg>
        <pc:spChg chg="add mod">
          <ac:chgData name="여희주" userId="d89d3b07-19a9-45b3-bb1f-7ed9abf95612" providerId="ADAL" clId="{4A7CA988-1986-44E6-881C-F7F90FB1D819}" dt="2024-03-31T06:23:41.499" v="817"/>
          <ac:spMkLst>
            <pc:docMk/>
            <pc:sldMk cId="4252131248" sldId="308"/>
            <ac:spMk id="6" creationId="{F3A1210E-11F8-20BF-233B-FE8F66D5B4A2}"/>
          </ac:spMkLst>
        </pc:spChg>
        <pc:spChg chg="add mod">
          <ac:chgData name="여희주" userId="d89d3b07-19a9-45b3-bb1f-7ed9abf95612" providerId="ADAL" clId="{4A7CA988-1986-44E6-881C-F7F90FB1D819}" dt="2024-03-31T06:49:28.175" v="946" actId="1076"/>
          <ac:spMkLst>
            <pc:docMk/>
            <pc:sldMk cId="4252131248" sldId="308"/>
            <ac:spMk id="7" creationId="{AB899E99-AE83-B39D-DCA8-4884D8DC761C}"/>
          </ac:spMkLst>
        </pc:spChg>
        <pc:spChg chg="add mod">
          <ac:chgData name="여희주" userId="d89d3b07-19a9-45b3-bb1f-7ed9abf95612" providerId="ADAL" clId="{4A7CA988-1986-44E6-881C-F7F90FB1D819}" dt="2024-03-31T06:49:41.116" v="947" actId="1076"/>
          <ac:spMkLst>
            <pc:docMk/>
            <pc:sldMk cId="4252131248" sldId="308"/>
            <ac:spMk id="8" creationId="{8312AFFC-3235-3C60-26D2-7F4439CE4F8E}"/>
          </ac:spMkLst>
        </pc:spChg>
        <pc:spChg chg="add mod">
          <ac:chgData name="여희주" userId="d89d3b07-19a9-45b3-bb1f-7ed9abf95612" providerId="ADAL" clId="{4A7CA988-1986-44E6-881C-F7F90FB1D819}" dt="2024-03-31T06:49:56.831" v="948" actId="1076"/>
          <ac:spMkLst>
            <pc:docMk/>
            <pc:sldMk cId="4252131248" sldId="308"/>
            <ac:spMk id="9" creationId="{E7B6FB9B-F663-C35C-3E93-ED4888C4104A}"/>
          </ac:spMkLst>
        </pc:spChg>
        <pc:spChg chg="add mod">
          <ac:chgData name="여희주" userId="d89d3b07-19a9-45b3-bb1f-7ed9abf95612" providerId="ADAL" clId="{4A7CA988-1986-44E6-881C-F7F90FB1D819}" dt="2024-03-31T06:49:56.831" v="948" actId="1076"/>
          <ac:spMkLst>
            <pc:docMk/>
            <pc:sldMk cId="4252131248" sldId="308"/>
            <ac:spMk id="10" creationId="{5C98AEAA-EFF8-EACD-959E-9423287B1837}"/>
          </ac:spMkLst>
        </pc:spChg>
        <pc:spChg chg="add del mod">
          <ac:chgData name="여희주" userId="d89d3b07-19a9-45b3-bb1f-7ed9abf95612" providerId="ADAL" clId="{4A7CA988-1986-44E6-881C-F7F90FB1D819}" dt="2024-03-31T06:28:12.025" v="897" actId="478"/>
          <ac:spMkLst>
            <pc:docMk/>
            <pc:sldMk cId="4252131248" sldId="308"/>
            <ac:spMk id="11" creationId="{6A8EC1DF-A301-9E43-9E2E-4BD01A93EFB0}"/>
          </ac:spMkLst>
        </pc:spChg>
        <pc:spChg chg="add mod">
          <ac:chgData name="여희주" userId="d89d3b07-19a9-45b3-bb1f-7ed9abf95612" providerId="ADAL" clId="{4A7CA988-1986-44E6-881C-F7F90FB1D819}" dt="2024-03-31T06:50:03.719" v="949" actId="1076"/>
          <ac:spMkLst>
            <pc:docMk/>
            <pc:sldMk cId="4252131248" sldId="308"/>
            <ac:spMk id="12" creationId="{E8A2D106-319C-8460-C991-779D829F732A}"/>
          </ac:spMkLst>
        </pc:spChg>
        <pc:spChg chg="add mod">
          <ac:chgData name="여희주" userId="d89d3b07-19a9-45b3-bb1f-7ed9abf95612" providerId="ADAL" clId="{4A7CA988-1986-44E6-881C-F7F90FB1D819}" dt="2024-03-31T06:50:11.891" v="950" actId="1076"/>
          <ac:spMkLst>
            <pc:docMk/>
            <pc:sldMk cId="4252131248" sldId="308"/>
            <ac:spMk id="13" creationId="{E4D42F6A-2146-E117-7079-47CAB6B35A46}"/>
          </ac:spMkLst>
        </pc:spChg>
      </pc:sldChg>
      <pc:sldChg chg="addSp delSp modSp new mod">
        <pc:chgData name="여희주" userId="d89d3b07-19a9-45b3-bb1f-7ed9abf95612" providerId="ADAL" clId="{4A7CA988-1986-44E6-881C-F7F90FB1D819}" dt="2024-03-31T06:54:09.209" v="1005" actId="20577"/>
        <pc:sldMkLst>
          <pc:docMk/>
          <pc:sldMk cId="2725457180" sldId="309"/>
        </pc:sldMkLst>
        <pc:spChg chg="del">
          <ac:chgData name="여희주" userId="d89d3b07-19a9-45b3-bb1f-7ed9abf95612" providerId="ADAL" clId="{4A7CA988-1986-44E6-881C-F7F90FB1D819}" dt="2024-03-31T06:48:19.005" v="940" actId="478"/>
          <ac:spMkLst>
            <pc:docMk/>
            <pc:sldMk cId="2725457180" sldId="309"/>
            <ac:spMk id="2" creationId="{9D880769-24C3-D7A8-559A-E01527D9DDC1}"/>
          </ac:spMkLst>
        </pc:spChg>
        <pc:spChg chg="del">
          <ac:chgData name="여희주" userId="d89d3b07-19a9-45b3-bb1f-7ed9abf95612" providerId="ADAL" clId="{4A7CA988-1986-44E6-881C-F7F90FB1D819}" dt="2024-03-31T06:48:19.005" v="940" actId="478"/>
          <ac:spMkLst>
            <pc:docMk/>
            <pc:sldMk cId="2725457180" sldId="309"/>
            <ac:spMk id="3" creationId="{5DEC9B5C-378D-6C03-BD09-6595CD9A8FD0}"/>
          </ac:spMkLst>
        </pc:spChg>
        <pc:spChg chg="add mod">
          <ac:chgData name="여희주" userId="d89d3b07-19a9-45b3-bb1f-7ed9abf95612" providerId="ADAL" clId="{4A7CA988-1986-44E6-881C-F7F90FB1D819}" dt="2024-03-31T06:48:47.493" v="941"/>
          <ac:spMkLst>
            <pc:docMk/>
            <pc:sldMk cId="2725457180" sldId="309"/>
            <ac:spMk id="4" creationId="{C695557A-1A67-8411-3417-9EC198CA7D64}"/>
          </ac:spMkLst>
        </pc:spChg>
        <pc:spChg chg="add mod">
          <ac:chgData name="여희주" userId="d89d3b07-19a9-45b3-bb1f-7ed9abf95612" providerId="ADAL" clId="{4A7CA988-1986-44E6-881C-F7F90FB1D819}" dt="2024-03-31T06:49:01.362" v="942"/>
          <ac:spMkLst>
            <pc:docMk/>
            <pc:sldMk cId="2725457180" sldId="309"/>
            <ac:spMk id="5" creationId="{F0652C8A-4665-EA9B-4616-D86514387012}"/>
          </ac:spMkLst>
        </pc:spChg>
        <pc:spChg chg="add del mod">
          <ac:chgData name="여희주" userId="d89d3b07-19a9-45b3-bb1f-7ed9abf95612" providerId="ADAL" clId="{4A7CA988-1986-44E6-881C-F7F90FB1D819}" dt="2024-03-31T06:50:25.650" v="953" actId="478"/>
          <ac:spMkLst>
            <pc:docMk/>
            <pc:sldMk cId="2725457180" sldId="309"/>
            <ac:spMk id="6" creationId="{4DD5C5E2-7124-614A-7CDD-10A7762DE5CC}"/>
          </ac:spMkLst>
        </pc:spChg>
        <pc:spChg chg="add mod">
          <ac:chgData name="여희주" userId="d89d3b07-19a9-45b3-bb1f-7ed9abf95612" providerId="ADAL" clId="{4A7CA988-1986-44E6-881C-F7F90FB1D819}" dt="2024-03-31T06:52:42.301" v="966" actId="20577"/>
          <ac:spMkLst>
            <pc:docMk/>
            <pc:sldMk cId="2725457180" sldId="309"/>
            <ac:spMk id="7" creationId="{448C06AA-290F-FDE6-16AF-BBB9FD04D619}"/>
          </ac:spMkLst>
        </pc:spChg>
        <pc:spChg chg="add mod">
          <ac:chgData name="여희주" userId="d89d3b07-19a9-45b3-bb1f-7ed9abf95612" providerId="ADAL" clId="{4A7CA988-1986-44E6-881C-F7F90FB1D819}" dt="2024-03-31T06:50:37.866" v="955"/>
          <ac:spMkLst>
            <pc:docMk/>
            <pc:sldMk cId="2725457180" sldId="309"/>
            <ac:spMk id="8" creationId="{1C717218-21C0-BF34-B58A-1F0A66660251}"/>
          </ac:spMkLst>
        </pc:spChg>
        <pc:spChg chg="add mod">
          <ac:chgData name="여희주" userId="d89d3b07-19a9-45b3-bb1f-7ed9abf95612" providerId="ADAL" clId="{4A7CA988-1986-44E6-881C-F7F90FB1D819}" dt="2024-03-31T06:51:49.391" v="957" actId="1076"/>
          <ac:spMkLst>
            <pc:docMk/>
            <pc:sldMk cId="2725457180" sldId="309"/>
            <ac:spMk id="9" creationId="{8FDD8D3A-E846-3F16-3085-547E4FD409DE}"/>
          </ac:spMkLst>
        </pc:spChg>
        <pc:spChg chg="add mod">
          <ac:chgData name="여희주" userId="d89d3b07-19a9-45b3-bb1f-7ed9abf95612" providerId="ADAL" clId="{4A7CA988-1986-44E6-881C-F7F90FB1D819}" dt="2024-03-31T06:53:47.868" v="995" actId="1076"/>
          <ac:spMkLst>
            <pc:docMk/>
            <pc:sldMk cId="2725457180" sldId="309"/>
            <ac:spMk id="10" creationId="{DFCE8C24-1540-2C6A-96B2-E312A6207C16}"/>
          </ac:spMkLst>
        </pc:spChg>
        <pc:spChg chg="add mod">
          <ac:chgData name="여희주" userId="d89d3b07-19a9-45b3-bb1f-7ed9abf95612" providerId="ADAL" clId="{4A7CA988-1986-44E6-881C-F7F90FB1D819}" dt="2024-03-31T06:54:09.209" v="1005" actId="20577"/>
          <ac:spMkLst>
            <pc:docMk/>
            <pc:sldMk cId="2725457180" sldId="309"/>
            <ac:spMk id="11" creationId="{7CA136D2-70F1-0EB7-7FEC-67F42C5EC0AA}"/>
          </ac:spMkLst>
        </pc:spChg>
      </pc:sldChg>
      <pc:sldChg chg="addSp delSp modSp new mod">
        <pc:chgData name="여희주" userId="d89d3b07-19a9-45b3-bb1f-7ed9abf95612" providerId="ADAL" clId="{4A7CA988-1986-44E6-881C-F7F90FB1D819}" dt="2024-03-31T14:11:25.300" v="1079" actId="1076"/>
        <pc:sldMkLst>
          <pc:docMk/>
          <pc:sldMk cId="267102934" sldId="310"/>
        </pc:sldMkLst>
        <pc:spChg chg="del">
          <ac:chgData name="여희주" userId="d89d3b07-19a9-45b3-bb1f-7ed9abf95612" providerId="ADAL" clId="{4A7CA988-1986-44E6-881C-F7F90FB1D819}" dt="2024-03-31T06:55:36.233" v="1007" actId="478"/>
          <ac:spMkLst>
            <pc:docMk/>
            <pc:sldMk cId="267102934" sldId="310"/>
            <ac:spMk id="2" creationId="{D95111D2-92C8-8BDB-1C06-251DC890AF71}"/>
          </ac:spMkLst>
        </pc:spChg>
        <pc:spChg chg="del">
          <ac:chgData name="여희주" userId="d89d3b07-19a9-45b3-bb1f-7ed9abf95612" providerId="ADAL" clId="{4A7CA988-1986-44E6-881C-F7F90FB1D819}" dt="2024-03-31T06:55:36.233" v="1007" actId="478"/>
          <ac:spMkLst>
            <pc:docMk/>
            <pc:sldMk cId="267102934" sldId="310"/>
            <ac:spMk id="3" creationId="{7DB80D49-1CC8-CD64-193C-0729CE111F90}"/>
          </ac:spMkLst>
        </pc:spChg>
        <pc:spChg chg="add mod">
          <ac:chgData name="여희주" userId="d89d3b07-19a9-45b3-bb1f-7ed9abf95612" providerId="ADAL" clId="{4A7CA988-1986-44E6-881C-F7F90FB1D819}" dt="2024-03-31T07:15:32.682" v="1025" actId="20577"/>
          <ac:spMkLst>
            <pc:docMk/>
            <pc:sldMk cId="267102934" sldId="310"/>
            <ac:spMk id="6" creationId="{3E0675EA-6FE9-6B9E-4D21-E108389195DA}"/>
          </ac:spMkLst>
        </pc:spChg>
        <pc:spChg chg="add mod">
          <ac:chgData name="여희주" userId="d89d3b07-19a9-45b3-bb1f-7ed9abf95612" providerId="ADAL" clId="{4A7CA988-1986-44E6-881C-F7F90FB1D819}" dt="2024-03-31T14:03:10.484" v="1042" actId="14100"/>
          <ac:spMkLst>
            <pc:docMk/>
            <pc:sldMk cId="267102934" sldId="310"/>
            <ac:spMk id="12" creationId="{39FEB026-4ECF-8981-39DF-0D1A9FB17457}"/>
          </ac:spMkLst>
        </pc:spChg>
        <pc:spChg chg="add mod">
          <ac:chgData name="여희주" userId="d89d3b07-19a9-45b3-bb1f-7ed9abf95612" providerId="ADAL" clId="{4A7CA988-1986-44E6-881C-F7F90FB1D819}" dt="2024-03-31T14:11:25.300" v="1079" actId="1076"/>
          <ac:spMkLst>
            <pc:docMk/>
            <pc:sldMk cId="267102934" sldId="310"/>
            <ac:spMk id="13" creationId="{3C404484-7407-733F-A029-426A5C50F58E}"/>
          </ac:spMkLst>
        </pc:spChg>
        <pc:picChg chg="add del mod">
          <ac:chgData name="여희주" userId="d89d3b07-19a9-45b3-bb1f-7ed9abf95612" providerId="ADAL" clId="{4A7CA988-1986-44E6-881C-F7F90FB1D819}" dt="2024-03-31T07:16:05.246" v="1030" actId="478"/>
          <ac:picMkLst>
            <pc:docMk/>
            <pc:sldMk cId="267102934" sldId="310"/>
            <ac:picMk id="5" creationId="{5E29E50B-E111-8F19-199E-2D3B73B5425F}"/>
          </ac:picMkLst>
        </pc:picChg>
        <pc:picChg chg="add del mod">
          <ac:chgData name="여희주" userId="d89d3b07-19a9-45b3-bb1f-7ed9abf95612" providerId="ADAL" clId="{4A7CA988-1986-44E6-881C-F7F90FB1D819}" dt="2024-03-31T07:16:03.959" v="1029" actId="21"/>
          <ac:picMkLst>
            <pc:docMk/>
            <pc:sldMk cId="267102934" sldId="310"/>
            <ac:picMk id="8" creationId="{4A16DF40-7110-FF82-8911-A4D16CCAC45B}"/>
          </ac:picMkLst>
        </pc:picChg>
        <pc:picChg chg="add mod">
          <ac:chgData name="여희주" userId="d89d3b07-19a9-45b3-bb1f-7ed9abf95612" providerId="ADAL" clId="{4A7CA988-1986-44E6-881C-F7F90FB1D819}" dt="2024-03-31T07:16:13.596" v="1032" actId="1076"/>
          <ac:picMkLst>
            <pc:docMk/>
            <pc:sldMk cId="267102934" sldId="310"/>
            <ac:picMk id="9" creationId="{4A16DF40-7110-FF82-8911-A4D16CCAC45B}"/>
          </ac:picMkLst>
        </pc:picChg>
        <pc:picChg chg="add mod">
          <ac:chgData name="여희주" userId="d89d3b07-19a9-45b3-bb1f-7ed9abf95612" providerId="ADAL" clId="{4A7CA988-1986-44E6-881C-F7F90FB1D819}" dt="2024-03-31T14:08:06.833" v="1045" actId="1076"/>
          <ac:picMkLst>
            <pc:docMk/>
            <pc:sldMk cId="267102934" sldId="310"/>
            <ac:picMk id="11" creationId="{934FE660-5B13-36ED-E521-6264137ED210}"/>
          </ac:picMkLst>
        </pc:picChg>
      </pc:sldChg>
      <pc:sldChg chg="addSp delSp modSp new mod">
        <pc:chgData name="여희주" userId="d89d3b07-19a9-45b3-bb1f-7ed9abf95612" providerId="ADAL" clId="{4A7CA988-1986-44E6-881C-F7F90FB1D819}" dt="2024-03-31T16:24:34.045" v="1905" actId="6549"/>
        <pc:sldMkLst>
          <pc:docMk/>
          <pc:sldMk cId="868283634" sldId="311"/>
        </pc:sldMkLst>
        <pc:spChg chg="del">
          <ac:chgData name="여희주" userId="d89d3b07-19a9-45b3-bb1f-7ed9abf95612" providerId="ADAL" clId="{4A7CA988-1986-44E6-881C-F7F90FB1D819}" dt="2024-03-31T14:16:59.894" v="1122" actId="478"/>
          <ac:spMkLst>
            <pc:docMk/>
            <pc:sldMk cId="868283634" sldId="311"/>
            <ac:spMk id="2" creationId="{7429E83E-9181-C29D-A421-5FE0C6CCF7E1}"/>
          </ac:spMkLst>
        </pc:spChg>
        <pc:spChg chg="del">
          <ac:chgData name="여희주" userId="d89d3b07-19a9-45b3-bb1f-7ed9abf95612" providerId="ADAL" clId="{4A7CA988-1986-44E6-881C-F7F90FB1D819}" dt="2024-03-31T14:16:59.894" v="1122" actId="478"/>
          <ac:spMkLst>
            <pc:docMk/>
            <pc:sldMk cId="868283634" sldId="311"/>
            <ac:spMk id="3" creationId="{1EB53522-6C2E-D7C7-8021-13576B411133}"/>
          </ac:spMkLst>
        </pc:spChg>
        <pc:spChg chg="add mod">
          <ac:chgData name="여희주" userId="d89d3b07-19a9-45b3-bb1f-7ed9abf95612" providerId="ADAL" clId="{4A7CA988-1986-44E6-881C-F7F90FB1D819}" dt="2024-03-31T14:17:34.596" v="1150" actId="20577"/>
          <ac:spMkLst>
            <pc:docMk/>
            <pc:sldMk cId="868283634" sldId="311"/>
            <ac:spMk id="4" creationId="{BA7DF09B-268D-01C4-B38C-0B8C754B7AC5}"/>
          </ac:spMkLst>
        </pc:spChg>
        <pc:spChg chg="add mod">
          <ac:chgData name="여희주" userId="d89d3b07-19a9-45b3-bb1f-7ed9abf95612" providerId="ADAL" clId="{4A7CA988-1986-44E6-881C-F7F90FB1D819}" dt="2024-03-31T14:18:11.018" v="1222" actId="20577"/>
          <ac:spMkLst>
            <pc:docMk/>
            <pc:sldMk cId="868283634" sldId="311"/>
            <ac:spMk id="5" creationId="{D2961421-20D4-83C8-674A-638827A2B9ED}"/>
          </ac:spMkLst>
        </pc:spChg>
        <pc:spChg chg="add mod">
          <ac:chgData name="여희주" userId="d89d3b07-19a9-45b3-bb1f-7ed9abf95612" providerId="ADAL" clId="{4A7CA988-1986-44E6-881C-F7F90FB1D819}" dt="2024-03-31T14:24:47.665" v="1306" actId="20577"/>
          <ac:spMkLst>
            <pc:docMk/>
            <pc:sldMk cId="868283634" sldId="311"/>
            <ac:spMk id="6" creationId="{44D71D12-9DA2-A465-F878-DEEF3F10E448}"/>
          </ac:spMkLst>
        </pc:spChg>
        <pc:spChg chg="add mod">
          <ac:chgData name="여희주" userId="d89d3b07-19a9-45b3-bb1f-7ed9abf95612" providerId="ADAL" clId="{4A7CA988-1986-44E6-881C-F7F90FB1D819}" dt="2024-03-31T16:24:22.518" v="1887" actId="20577"/>
          <ac:spMkLst>
            <pc:docMk/>
            <pc:sldMk cId="868283634" sldId="311"/>
            <ac:spMk id="7" creationId="{BB2C2875-A256-E8E7-1CDF-D5C37CACAA2A}"/>
          </ac:spMkLst>
        </pc:spChg>
        <pc:spChg chg="add del mod">
          <ac:chgData name="여희주" userId="d89d3b07-19a9-45b3-bb1f-7ed9abf95612" providerId="ADAL" clId="{4A7CA988-1986-44E6-881C-F7F90FB1D819}" dt="2024-03-31T16:11:19.382" v="1717" actId="478"/>
          <ac:spMkLst>
            <pc:docMk/>
            <pc:sldMk cId="868283634" sldId="311"/>
            <ac:spMk id="8" creationId="{6BDA20E7-BD47-9E13-53CB-3E3383FDF52C}"/>
          </ac:spMkLst>
        </pc:spChg>
        <pc:spChg chg="add del mod">
          <ac:chgData name="여희주" userId="d89d3b07-19a9-45b3-bb1f-7ed9abf95612" providerId="ADAL" clId="{4A7CA988-1986-44E6-881C-F7F90FB1D819}" dt="2024-03-31T16:11:19.382" v="1717" actId="478"/>
          <ac:spMkLst>
            <pc:docMk/>
            <pc:sldMk cId="868283634" sldId="311"/>
            <ac:spMk id="9" creationId="{BF6294D5-F1C4-D511-EA22-61721A6A42BC}"/>
          </ac:spMkLst>
        </pc:spChg>
        <pc:spChg chg="add mod">
          <ac:chgData name="여희주" userId="d89d3b07-19a9-45b3-bb1f-7ed9abf95612" providerId="ADAL" clId="{4A7CA988-1986-44E6-881C-F7F90FB1D819}" dt="2024-03-31T16:24:34.045" v="1905" actId="6549"/>
          <ac:spMkLst>
            <pc:docMk/>
            <pc:sldMk cId="868283634" sldId="311"/>
            <ac:spMk id="10" creationId="{D2EBFED9-2318-C81E-728B-69D88748C0A2}"/>
          </ac:spMkLst>
        </pc:spChg>
      </pc:sldChg>
      <pc:sldChg chg="delSp modSp add del mod">
        <pc:chgData name="여희주" userId="d89d3b07-19a9-45b3-bb1f-7ed9abf95612" providerId="ADAL" clId="{4A7CA988-1986-44E6-881C-F7F90FB1D819}" dt="2024-03-31T16:11:33.593" v="1718" actId="47"/>
        <pc:sldMkLst>
          <pc:docMk/>
          <pc:sldMk cId="522385961" sldId="312"/>
        </pc:sldMkLst>
        <pc:spChg chg="mod">
          <ac:chgData name="여희주" userId="d89d3b07-19a9-45b3-bb1f-7ed9abf95612" providerId="ADAL" clId="{4A7CA988-1986-44E6-881C-F7F90FB1D819}" dt="2024-03-31T14:42:54.307" v="1654" actId="20577"/>
          <ac:spMkLst>
            <pc:docMk/>
            <pc:sldMk cId="522385961" sldId="312"/>
            <ac:spMk id="4" creationId="{BA7DF09B-268D-01C4-B38C-0B8C754B7AC5}"/>
          </ac:spMkLst>
        </pc:spChg>
        <pc:spChg chg="del">
          <ac:chgData name="여희주" userId="d89d3b07-19a9-45b3-bb1f-7ed9abf95612" providerId="ADAL" clId="{4A7CA988-1986-44E6-881C-F7F90FB1D819}" dt="2024-03-31T15:49:17.574" v="1655" actId="478"/>
          <ac:spMkLst>
            <pc:docMk/>
            <pc:sldMk cId="522385961" sldId="312"/>
            <ac:spMk id="7" creationId="{BB2C2875-A256-E8E7-1CDF-D5C37CACAA2A}"/>
          </ac:spMkLst>
        </pc:spChg>
        <pc:spChg chg="del">
          <ac:chgData name="여희주" userId="d89d3b07-19a9-45b3-bb1f-7ed9abf95612" providerId="ADAL" clId="{4A7CA988-1986-44E6-881C-F7F90FB1D819}" dt="2024-03-31T15:49:17.574" v="1655" actId="478"/>
          <ac:spMkLst>
            <pc:docMk/>
            <pc:sldMk cId="522385961" sldId="312"/>
            <ac:spMk id="8" creationId="{6BDA20E7-BD47-9E13-53CB-3E3383FDF52C}"/>
          </ac:spMkLst>
        </pc:spChg>
        <pc:spChg chg="del">
          <ac:chgData name="여희주" userId="d89d3b07-19a9-45b3-bb1f-7ed9abf95612" providerId="ADAL" clId="{4A7CA988-1986-44E6-881C-F7F90FB1D819}" dt="2024-03-31T15:49:17.574" v="1655" actId="478"/>
          <ac:spMkLst>
            <pc:docMk/>
            <pc:sldMk cId="522385961" sldId="312"/>
            <ac:spMk id="9" creationId="{BF6294D5-F1C4-D511-EA22-61721A6A42BC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B0748B-CE78-EC48-A2D4-778D854044E8}" type="datetimeFigureOut">
              <a:rPr kumimoji="1" lang="ko-KR" altLang="en-US" smtClean="0"/>
              <a:t>2024-03-31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BE70C1-6236-4344-A35D-367E668082C8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593194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2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2774963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9952A9-8CED-D4BB-EEEC-55D83B7F3E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58FF0887-CC56-759F-A6FA-A640C4A899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36B123B-F37C-0520-3CCF-CA21818F27D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7955E0F-ACBB-00F1-CDDF-8F71BAA5BC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3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514989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701486-4770-7B91-35F2-B9B8AAD886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61496AA0-86C0-93FB-0B74-FE44598AEAF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96F3AD84-3F2A-3BBB-3779-1AFE55D956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D49C9AF-46A5-0226-5CE0-A4BB94D663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ABE70C1-6236-4344-A35D-367E668082C8}" type="slidenum">
              <a:rPr kumimoji="1" lang="ko-KR" altLang="en-US" smtClean="0"/>
              <a:t>4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648947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8E13AB-AED7-9B6F-7DC9-ED95EE9C53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267682C-CED5-BC83-DA78-4D0EA0D66F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FDF12E-86BD-8928-0CCC-1707440BB3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788A5C4-A56A-AFF6-6632-DC8520750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22750AA-EBE5-CC67-34CE-0AEB978CC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097432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3CEDB8-CCE8-40CB-25C4-DF71F0935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B416F58-1747-B213-BE1B-024A2635FD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359609C-5576-D833-5A5F-040B2A541D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71316A-620F-7327-FCA0-6DDF098F72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5EEAB7B-7128-177F-6F2B-67DFB4ADA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6088296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1CEC95CD-BC4E-CD6F-844D-5133B1CDA49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57D3647-5423-ABF0-A088-3D2D53CAD34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BD4916-3702-AA56-2666-7944E0DD9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505D84A-3D35-CE4E-461A-1F6A47216A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BF69479-B673-A8AC-FB0B-F60B30A55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0592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B6208F-6E1F-8B9B-8895-B7BAC186D5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85CC516-24DB-230E-41A3-B5FDA4ADC1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9A25074-6B04-FE37-59CC-37BF1D2E5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5859BC7-76B1-BC22-3791-F2902D656B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DAF73D-90B5-4CBE-EB6B-06EFD53875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037544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578400-FCC0-9A01-5654-11000065A7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17E19C4-94F3-EB44-7763-7D00851447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F78640-BAD5-40A0-FDCE-C96BAF95A7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6BD2B72-CBD7-C3CF-84AA-7713E07B54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5ACEFD5-FDF6-458B-0032-61D7A4387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841225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739219-94DB-AB20-9252-E3616DD7A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7E67E2F-4B59-F921-733F-CE6317E0128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E7670B-D99C-704B-3022-F77F84B98C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91A3271-AFFE-0E24-C7F6-F56DFD065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2024-03-31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5F63DDD-6AC2-6A00-95FE-25D90CA62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B372D3C-D566-51EE-0F02-5FE81BF145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784701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F5A355-12C7-ACD6-6353-3B4A4503A4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CB4A371-75A5-FE7F-20F0-D0148716C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ED03D7F-F312-B201-D1A5-C5D47764602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9B64598-C60A-B9F5-838E-58C161CABE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822A6C3-4386-77FB-640E-601D6893B0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2E8906E-D220-339A-60EF-C6AF3B1461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2024-03-31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38DD6C6-C444-300E-4EA9-4E05860B44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411DB89-88EB-5A2E-ED2B-09D82CCD23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6362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7A0107-F451-CADD-9483-C76A12CF97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C92BDE0-CC17-9060-5250-95CAB1903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2024-03-31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E2DC35DA-E26C-5909-B103-7294F3BF38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EA29D2E-3364-D535-866F-5CEAA093AC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52736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5A4835D-4350-69DF-D1D9-0BC494715D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2024-03-31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E72A017-C105-4E83-7776-99BC854CE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07CCA8C2-CFF8-9BCD-FAEB-258252F46B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561738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169E7A8-5948-A956-EDC2-3F5CFCAE65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96C19BF-26C7-120F-2493-8F3B7B7680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2F5682C-C1DD-AC64-3933-EADA21FD9FA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1540816-9E47-4ADA-0197-171B683E26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2024-03-31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8FE0BD7-BFDE-9570-816C-C718959DD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58056A3-80A9-A8A2-0D53-A5AFCFF9F8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43933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24FC72-D269-0344-8489-435A44939F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BC89DD-9FA4-012B-3C86-728B7428D15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D3FF1B0-D5DC-B333-E034-87D9099E4FD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E1DF6B1-17A4-F2A0-35DC-3B059B59F2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46BC48-647F-0640-BED4-FF1C4631209E}" type="datetimeFigureOut">
              <a:rPr kumimoji="1" lang="ko-KR" altLang="en-US" smtClean="0"/>
              <a:t>2024-03-31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D0E5B41-F94F-14CB-E13B-194EBB0DA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AB04E2E-A5BC-7CB5-F722-0D5139900D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7408663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74A0474-1715-78A0-C97B-3BD615793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43CCC7-2561-B976-3DC3-4C4630F7992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8EABDE-7AC7-0230-B8F5-B1EDE1D83AF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46BC48-647F-0640-BED4-FF1C4631209E}" type="datetimeFigureOut">
              <a:rPr kumimoji="1" lang="ko-KR" altLang="en-US" smtClean="0"/>
              <a:t>2024-03-31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E9F7CF-1B88-3494-4D55-AE7C526398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63C94C-F8EE-A44B-4237-FB3B533A37A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365ED4-F20B-EB4D-B4FC-A28B21F35E2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8767559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0.png"/><Relationship Id="rId7" Type="http://schemas.openxmlformats.org/officeDocument/2006/relationships/image" Target="../media/image21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>
            <a:extLst>
              <a:ext uri="{FF2B5EF4-FFF2-40B4-BE49-F238E27FC236}">
                <a16:creationId xmlns:a16="http://schemas.microsoft.com/office/drawing/2014/main" id="{BF76F126-0A4F-46B8-9B2B-8C3F765120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73537" y="5254171"/>
            <a:ext cx="3659776" cy="959759"/>
          </a:xfrm>
        </p:spPr>
        <p:txBody>
          <a:bodyPr/>
          <a:lstStyle/>
          <a:p>
            <a:pPr algn="l"/>
            <a:r>
              <a:rPr lang="ko-KR" altLang="en-US" b="1" dirty="0">
                <a:solidFill>
                  <a:srgbClr val="002C62"/>
                </a:solidFill>
              </a:rPr>
              <a:t>홍익대학교 컴퓨터공학과</a:t>
            </a:r>
            <a:endParaRPr lang="en-US" altLang="ko-KR" b="1" dirty="0">
              <a:solidFill>
                <a:srgbClr val="002C62"/>
              </a:solidFill>
            </a:endParaRPr>
          </a:p>
          <a:p>
            <a:pPr algn="l"/>
            <a:r>
              <a:rPr lang="en-US" altLang="ko-KR" b="1" dirty="0">
                <a:solidFill>
                  <a:srgbClr val="002C62"/>
                </a:solidFill>
              </a:rPr>
              <a:t>C211087</a:t>
            </a:r>
            <a:r>
              <a:rPr lang="ko-KR" altLang="en-US" b="1" dirty="0">
                <a:solidFill>
                  <a:srgbClr val="002C62"/>
                </a:solidFill>
              </a:rPr>
              <a:t> 여희주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5500BC8-BD81-46C1-9DB9-8BCC851C5446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6D421F4B-5169-46B4-9249-AB53789FC1C6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AEB04FD9-6A59-4C4E-B0B6-829FC2BFF5E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750456" y="2320752"/>
            <a:ext cx="9144000" cy="1604508"/>
          </a:xfrm>
        </p:spPr>
        <p:txBody>
          <a:bodyPr>
            <a:normAutofit/>
          </a:bodyPr>
          <a:lstStyle/>
          <a:p>
            <a:pPr algn="r"/>
            <a:r>
              <a:rPr lang="ko-KR" altLang="en-US" sz="4400" dirty="0" err="1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쇼어</a:t>
            </a:r>
            <a:r>
              <a:rPr lang="ko-KR" altLang="en-US" sz="4400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 알고리즘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A13F9BE-5F3C-4D5A-BFBB-DE9EB00A9D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208445"/>
            <a:ext cx="925285" cy="931580"/>
          </a:xfrm>
          <a:prstGeom prst="rect">
            <a:avLst/>
          </a:prstGeom>
        </p:spPr>
      </p:pic>
      <p:sp>
        <p:nvSpPr>
          <p:cNvPr id="18" name="직사각형 17">
            <a:extLst>
              <a:ext uri="{FF2B5EF4-FFF2-40B4-BE49-F238E27FC236}">
                <a16:creationId xmlns:a16="http://schemas.microsoft.com/office/drawing/2014/main" id="{DA5E8C29-A238-4DD7-B7C5-335AFB9E0EF2}"/>
              </a:ext>
            </a:extLst>
          </p:cNvPr>
          <p:cNvSpPr/>
          <p:nvPr/>
        </p:nvSpPr>
        <p:spPr>
          <a:xfrm flipH="1">
            <a:off x="6985364" y="5230244"/>
            <a:ext cx="45719" cy="959758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부제목 2">
            <a:extLst>
              <a:ext uri="{FF2B5EF4-FFF2-40B4-BE49-F238E27FC236}">
                <a16:creationId xmlns:a16="http://schemas.microsoft.com/office/drawing/2014/main" id="{C45586EF-81E0-4B12-8A46-641BCC367D02}"/>
              </a:ext>
            </a:extLst>
          </p:cNvPr>
          <p:cNvSpPr txBox="1">
            <a:spLocks/>
          </p:cNvSpPr>
          <p:nvPr/>
        </p:nvSpPr>
        <p:spPr>
          <a:xfrm>
            <a:off x="55879" y="1811395"/>
            <a:ext cx="3659776" cy="403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en-US" altLang="ko-KR" sz="1600" b="1" dirty="0">
                <a:solidFill>
                  <a:srgbClr val="002C62"/>
                </a:solidFill>
              </a:rPr>
              <a:t>2024</a:t>
            </a:r>
            <a:r>
              <a:rPr lang="ko-KR" altLang="en-US" sz="1600" b="1" dirty="0">
                <a:solidFill>
                  <a:srgbClr val="002C62"/>
                </a:solidFill>
              </a:rPr>
              <a:t>년 </a:t>
            </a:r>
            <a:r>
              <a:rPr lang="en-US" altLang="ko-KR" sz="1600" b="1" dirty="0">
                <a:solidFill>
                  <a:srgbClr val="002C62"/>
                </a:solidFill>
              </a:rPr>
              <a:t>4</a:t>
            </a:r>
            <a:r>
              <a:rPr lang="ko-KR" altLang="en-US" sz="1600" b="1" dirty="0">
                <a:solidFill>
                  <a:srgbClr val="002C62"/>
                </a:solidFill>
              </a:rPr>
              <a:t>월 </a:t>
            </a:r>
            <a:r>
              <a:rPr lang="en-US" altLang="ko-KR" sz="1600" b="1" dirty="0">
                <a:solidFill>
                  <a:srgbClr val="002C62"/>
                </a:solidFill>
              </a:rPr>
              <a:t>1</a:t>
            </a:r>
            <a:r>
              <a:rPr lang="ko-KR" altLang="en-US" sz="1600" b="1" dirty="0">
                <a:solidFill>
                  <a:srgbClr val="002C62"/>
                </a:solidFill>
              </a:rPr>
              <a:t>일</a:t>
            </a:r>
            <a:endParaRPr lang="en-US" altLang="ko-KR" sz="1600" b="1" dirty="0">
              <a:solidFill>
                <a:srgbClr val="002C6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606867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3115"/>
            <a:ext cx="10515600" cy="4451770"/>
          </a:xfrm>
        </p:spPr>
        <p:txBody>
          <a:bodyPr>
            <a:normAutofit/>
          </a:bodyPr>
          <a:lstStyle/>
          <a:p>
            <a:pPr marL="514350" indent="-514350">
              <a:lnSpc>
                <a:spcPct val="250000"/>
              </a:lnSpc>
              <a:buAutoNum type="arabicPeriod"/>
            </a:pPr>
            <a:r>
              <a:rPr kumimoji="1" lang="ko-KR" altLang="en-US" dirty="0" err="1"/>
              <a:t>쇼어</a:t>
            </a:r>
            <a:r>
              <a:rPr kumimoji="1" lang="ko-KR" altLang="en-US" dirty="0"/>
              <a:t> 알고리즘</a:t>
            </a:r>
            <a:endParaRPr kumimoji="1" lang="en-US" altLang="ko-KR" dirty="0"/>
          </a:p>
          <a:p>
            <a:pPr marL="514350" indent="-514350">
              <a:lnSpc>
                <a:spcPct val="250000"/>
              </a:lnSpc>
              <a:buAutoNum type="arabicPeriod"/>
            </a:pPr>
            <a:r>
              <a:rPr kumimoji="1" lang="en-US" altLang="ko-KR" dirty="0"/>
              <a:t>Python </a:t>
            </a:r>
            <a:r>
              <a:rPr kumimoji="1" lang="ko-KR" altLang="en-US" dirty="0"/>
              <a:t>구현</a:t>
            </a:r>
            <a:endParaRPr kumimoji="1" lang="en-US" altLang="ko-KR" dirty="0"/>
          </a:p>
          <a:p>
            <a:pPr marL="0" indent="0">
              <a:lnSpc>
                <a:spcPct val="250000"/>
              </a:lnSpc>
              <a:buNone/>
            </a:pPr>
            <a:r>
              <a:rPr kumimoji="1" lang="en-US" altLang="ko-KR" dirty="0"/>
              <a:t>3.</a:t>
            </a:r>
            <a:r>
              <a:rPr kumimoji="1" lang="ko-KR" altLang="en-US" dirty="0"/>
              <a:t> 양자 푸리에 변환</a:t>
            </a:r>
            <a:endParaRPr kumimoji="1" lang="en-US" altLang="ko-KR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C26E84F-2590-D156-1B54-FC0475C861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208445"/>
            <a:ext cx="925285" cy="9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4006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F964D7-AC69-1656-6C66-28A59E2965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375A187-2284-2CCA-6F06-8DB39FA9BA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000" dirty="0" err="1"/>
              <a:t>쇼어</a:t>
            </a:r>
            <a:r>
              <a:rPr kumimoji="1" lang="ko-KR" altLang="en-US" sz="2000" dirty="0"/>
              <a:t> 알고리즘</a:t>
            </a:r>
            <a:endParaRPr kumimoji="1" lang="en-US" altLang="ko-K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A8FDF2-C6AF-1CBD-A311-C0F1C48E23F3}"/>
                  </a:ext>
                </a:extLst>
              </p:cNvPr>
              <p:cNvSpPr txBox="1"/>
              <p:nvPr/>
            </p:nvSpPr>
            <p:spPr>
              <a:xfrm>
                <a:off x="705392" y="879566"/>
                <a:ext cx="874066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0" dirty="0">
                    <a:solidFill>
                      <a:schemeClr val="tx1"/>
                    </a:solidFill>
                    <a:effectLst/>
                  </a:rPr>
                  <a:t>1. 1</a:t>
                </a:r>
                <a:r>
                  <a:rPr lang="ko-KR" altLang="en-US" sz="3200" b="0" dirty="0">
                    <a:solidFill>
                      <a:schemeClr val="tx1"/>
                    </a:solidFill>
                    <a:effectLst/>
                  </a:rPr>
                  <a:t>보다 크고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보다 작은 정수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를 임의로 선택</a:t>
                </a:r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72A8FDF2-C6AF-1CBD-A311-C0F1C48E23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879566"/>
                <a:ext cx="8740663" cy="584775"/>
              </a:xfrm>
              <a:prstGeom prst="rect">
                <a:avLst/>
              </a:prstGeom>
              <a:blipFill>
                <a:blip r:embed="rId3"/>
                <a:stretch>
                  <a:fillRect l="-1813" t="-16667" r="-837" b="-30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F9433-D662-0103-7374-F4EE4BB44976}"/>
                  </a:ext>
                </a:extLst>
              </p:cNvPr>
              <p:cNvSpPr txBox="1"/>
              <p:nvPr/>
            </p:nvSpPr>
            <p:spPr>
              <a:xfrm>
                <a:off x="705392" y="1821794"/>
                <a:ext cx="1061111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0" dirty="0">
                    <a:solidFill>
                      <a:schemeClr val="tx1"/>
                    </a:solidFill>
                    <a:effectLst/>
                  </a:rPr>
                  <a:t>2. </a:t>
                </a:r>
                <a:r>
                  <a:rPr lang="ko-KR" altLang="en-US" sz="3200" b="0" dirty="0">
                    <a:solidFill>
                      <a:schemeClr val="tx1"/>
                    </a:solidFill>
                    <a:effectLst/>
                  </a:rPr>
                  <a:t>만약</a:t>
                </a:r>
                <a:r>
                  <a:rPr lang="en-US" altLang="ko-KR" sz="3200" b="0" dirty="0">
                    <a:solidFill>
                      <a:schemeClr val="tx1"/>
                    </a:solidFill>
                    <a:effectLst/>
                  </a:rPr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3200" b="0" i="0" dirty="0" smtClean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3200" b="0" i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3200" b="0" i="0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3200" b="0" i="0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3200" b="0" i="0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3200" b="0" i="0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ko-KR" sz="3200" b="0" i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ko-KR" altLang="en-US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이면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ko-KR" sz="32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32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32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3200" b="0" i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8CF9433-D662-0103-7374-F4EE4BB449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1821794"/>
                <a:ext cx="10611110" cy="584775"/>
              </a:xfrm>
              <a:prstGeom prst="rect">
                <a:avLst/>
              </a:prstGeom>
              <a:blipFill>
                <a:blip r:embed="rId4"/>
                <a:stretch>
                  <a:fillRect l="-1494" t="-16667" b="-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773D3D-E38D-AD95-2A81-A8AE62C7FD9E}"/>
                  </a:ext>
                </a:extLst>
              </p:cNvPr>
              <p:cNvSpPr txBox="1"/>
              <p:nvPr/>
            </p:nvSpPr>
            <p:spPr>
              <a:xfrm>
                <a:off x="705392" y="5788599"/>
                <a:ext cx="4988802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5. </a:t>
                </a:r>
                <a14:m>
                  <m:oMath xmlns:m="http://schemas.openxmlformats.org/officeDocument/2006/math">
                    <m:r>
                      <a:rPr lang="en-US" altLang="ko-KR" sz="32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32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𝑔𝑐</m:t>
                    </m:r>
                    <m:sSub>
                      <m:sSubPr>
                        <m:ctrlPr>
                          <a:rPr lang="en-US" altLang="ko-KR" sz="3200" b="0" i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b="0" i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3200" b="0" i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3200" i="1" dirty="0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3200" i="0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3200" dirty="0">
                        <a:latin typeface="Cambria Math" panose="02040503050406030204" pitchFamily="18" charset="0"/>
                      </a:rPr>
                      <m:t>𝑔𝑐</m:t>
                    </m:r>
                    <m:sSub>
                      <m:sSubPr>
                        <m:ctrlPr>
                          <a:rPr lang="en-US" altLang="ko-KR" sz="32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3200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32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 </a:t>
                </a:r>
                <a:r>
                  <a:rPr lang="ko-KR" altLang="en-US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리턴</a:t>
                </a:r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5A773D3D-E38D-AD95-2A81-A8AE62C7FD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5788599"/>
                <a:ext cx="4988802" cy="584775"/>
              </a:xfrm>
              <a:prstGeom prst="rect">
                <a:avLst/>
              </a:prstGeom>
              <a:blipFill>
                <a:blip r:embed="rId5"/>
                <a:stretch>
                  <a:fillRect l="-3178" t="-16667" r="-2200" b="-343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그룹 6">
            <a:extLst>
              <a:ext uri="{FF2B5EF4-FFF2-40B4-BE49-F238E27FC236}">
                <a16:creationId xmlns:a16="http://schemas.microsoft.com/office/drawing/2014/main" id="{E6544114-718F-1594-9E6C-48BC3C621957}"/>
              </a:ext>
            </a:extLst>
          </p:cNvPr>
          <p:cNvGrpSpPr/>
          <p:nvPr/>
        </p:nvGrpSpPr>
        <p:grpSpPr>
          <a:xfrm>
            <a:off x="705392" y="2764022"/>
            <a:ext cx="9605258" cy="1046440"/>
            <a:chOff x="705394" y="3218666"/>
            <a:chExt cx="9605258" cy="104644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B9AA17-072A-FA60-36CD-BB9300EC3363}"/>
                    </a:ext>
                  </a:extLst>
                </p:cNvPr>
                <p:cNvSpPr txBox="1"/>
                <p:nvPr/>
              </p:nvSpPr>
              <p:spPr>
                <a:xfrm>
                  <a:off x="705394" y="3218666"/>
                  <a:ext cx="9605258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dirty="0">
                      <a:latin typeface="Apple SD Gothic Neo"/>
                    </a:rPr>
                    <a:t>3. </a:t>
                  </a:r>
                  <a:r>
                    <a:rPr lang="ko-KR" altLang="en-US" sz="3200" dirty="0">
                      <a:latin typeface="Apple SD Gothic Neo"/>
                    </a:rPr>
                    <a:t>함수 </a:t>
                  </a:r>
                  <a14:m>
                    <m:oMath xmlns:m="http://schemas.openxmlformats.org/officeDocument/2006/math">
                      <m:r>
                        <a:rPr lang="en-US" altLang="ko-KR" sz="32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altLang="ko-KR" sz="32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altLang="ko-KR" sz="3200" b="0" i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altLang="ko-KR" sz="32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32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altLang="ko-KR" sz="32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d>
                        <m:dPr>
                          <m:ctrlPr>
                            <a:rPr lang="en-US" altLang="ko-KR" sz="32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unc>
                            <m:funcPr>
                              <m:ctrlPr>
                                <a:rPr lang="en-US" altLang="ko-KR" sz="3200" b="0" i="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altLang="ko-KR" sz="3200" b="0" i="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mod</m:t>
                              </m:r>
                            </m:fName>
                            <m:e>
                              <m:r>
                                <a:rPr lang="en-US" altLang="ko-KR" sz="3200" b="0" i="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func>
                        </m:e>
                      </m:d>
                    </m:oMath>
                  </a14:m>
                  <a:r>
                    <a:rPr lang="ko-KR" altLang="en-US" sz="3200" b="0" i="0" dirty="0">
                      <a:solidFill>
                        <a:schemeClr val="tx1"/>
                      </a:solidFill>
                      <a:effectLst/>
                      <a:latin typeface="Apple SD Gothic Neo"/>
                    </a:rPr>
                    <a:t>의 주기</a:t>
                  </a:r>
                  <a:r>
                    <a:rPr lang="en-US" altLang="ko-KR" sz="3200" b="0" i="0" dirty="0">
                      <a:solidFill>
                        <a:schemeClr val="tx1"/>
                      </a:solidFill>
                      <a:effectLst/>
                      <a:latin typeface="Apple SD Gothic Neo"/>
                    </a:rPr>
                    <a:t>(period) </a:t>
                  </a:r>
                  <a14:m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ko-KR" altLang="en-US" sz="3200" b="0" i="0" dirty="0">
                      <a:solidFill>
                        <a:schemeClr val="tx1"/>
                      </a:solidFill>
                      <a:effectLst/>
                      <a:latin typeface="Apple SD Gothic Neo"/>
                    </a:rPr>
                    <a:t>을 찾는다</a:t>
                  </a:r>
                  <a:r>
                    <a:rPr lang="en-US" altLang="ko-KR" sz="3200" b="0" i="0" dirty="0">
                      <a:solidFill>
                        <a:schemeClr val="tx1"/>
                      </a:solidFill>
                      <a:effectLst/>
                      <a:latin typeface="Apple SD Gothic Neo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A2B9AA17-072A-FA60-36CD-BB9300EC33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94" y="3218666"/>
                  <a:ext cx="9605258" cy="584775"/>
                </a:xfrm>
                <a:prstGeom prst="rect">
                  <a:avLst/>
                </a:prstGeom>
                <a:blipFill>
                  <a:blip r:embed="rId6"/>
                  <a:stretch>
                    <a:fillRect l="-1651" t="-16667" r="-698" b="-34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73E15F6-3E68-B694-0BDB-59D944DC2EA9}"/>
                    </a:ext>
                  </a:extLst>
                </p:cNvPr>
                <p:cNvSpPr txBox="1"/>
                <p:nvPr/>
              </p:nvSpPr>
              <p:spPr>
                <a:xfrm>
                  <a:off x="1066341" y="3803441"/>
                  <a:ext cx="5231240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ko-KR" altLang="en-US" sz="2400" b="0" i="0" dirty="0">
                      <a:solidFill>
                        <a:schemeClr val="tx1"/>
                      </a:solidFill>
                      <a:effectLst/>
                      <a:latin typeface="Apple SD Gothic Neo"/>
                    </a:rPr>
                    <a:t>이 짝수가 아니면</a:t>
                  </a:r>
                  <a:r>
                    <a:rPr lang="en-US" altLang="ko-KR" sz="2400" b="0" i="0" dirty="0">
                      <a:solidFill>
                        <a:schemeClr val="tx1"/>
                      </a:solidFill>
                      <a:effectLst/>
                      <a:latin typeface="Apple SD Gothic Neo"/>
                    </a:rPr>
                    <a:t>, 1</a:t>
                  </a:r>
                  <a:r>
                    <a:rPr lang="ko-KR" altLang="en-US" sz="2400" b="0" i="0" dirty="0">
                      <a:solidFill>
                        <a:schemeClr val="tx1"/>
                      </a:solidFill>
                      <a:effectLst/>
                      <a:latin typeface="Apple SD Gothic Neo"/>
                    </a:rPr>
                    <a:t>번으로 돌아간다</a:t>
                  </a:r>
                  <a:r>
                    <a:rPr lang="en-US" altLang="ko-KR" sz="2400" b="0" i="0" dirty="0">
                      <a:solidFill>
                        <a:schemeClr val="tx1"/>
                      </a:solidFill>
                      <a:effectLst/>
                      <a:latin typeface="Apple SD Gothic Neo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2" name="TextBox 1">
                  <a:extLst>
                    <a:ext uri="{FF2B5EF4-FFF2-40B4-BE49-F238E27FC236}">
                      <a16:creationId xmlns:a16="http://schemas.microsoft.com/office/drawing/2014/main" id="{F73E15F6-3E68-B694-0BDB-59D944DC2EA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341" y="3803441"/>
                  <a:ext cx="5231240" cy="461665"/>
                </a:xfrm>
                <a:prstGeom prst="rect">
                  <a:avLst/>
                </a:prstGeom>
                <a:blipFill>
                  <a:blip r:embed="rId7"/>
                  <a:stretch>
                    <a:fillRect t="-13158" r="-932" b="-2894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35B59095-4A48-B4C8-589E-AEC6403DAEBA}"/>
              </a:ext>
            </a:extLst>
          </p:cNvPr>
          <p:cNvGrpSpPr/>
          <p:nvPr/>
        </p:nvGrpSpPr>
        <p:grpSpPr>
          <a:xfrm>
            <a:off x="705392" y="4167915"/>
            <a:ext cx="10577319" cy="1263230"/>
            <a:chOff x="705392" y="4388216"/>
            <a:chExt cx="10577319" cy="1263230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495DCD-70AF-AD0F-8986-32E7A456D3A6}"/>
                    </a:ext>
                  </a:extLst>
                </p:cNvPr>
                <p:cNvSpPr txBox="1"/>
                <p:nvPr/>
              </p:nvSpPr>
              <p:spPr>
                <a:xfrm>
                  <a:off x="705392" y="4388216"/>
                  <a:ext cx="1057731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ko-KR" sz="3200" b="0" dirty="0">
                      <a:solidFill>
                        <a:schemeClr val="tx1"/>
                      </a:solidFill>
                      <a:effectLst/>
                    </a:rPr>
                    <a:t>4. </a:t>
                  </a:r>
                  <a:r>
                    <a:rPr lang="ko-KR" altLang="en-US" sz="3200" b="0" dirty="0">
                      <a:solidFill>
                        <a:schemeClr val="tx1"/>
                      </a:solidFill>
                      <a:effectLst/>
                    </a:rPr>
                    <a:t>주기 </a:t>
                  </a:r>
                  <a14:m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r>
                    <a:rPr lang="ko-KR" altLang="en-US" sz="3200" b="0" i="0" dirty="0">
                      <a:solidFill>
                        <a:schemeClr val="tx1"/>
                      </a:solidFill>
                      <a:effectLst/>
                      <a:latin typeface="Apple SD Gothic Neo"/>
                    </a:rPr>
                    <a:t>로부터 두 개의 최대공약수 </a:t>
                  </a:r>
                  <a14:m>
                    <m:oMath xmlns:m="http://schemas.openxmlformats.org/officeDocument/2006/math">
                      <m:r>
                        <a:rPr lang="en-US" altLang="ko-KR" sz="3200" dirty="0">
                          <a:latin typeface="Cambria Math" panose="02040503050406030204" pitchFamily="18" charset="0"/>
                        </a:rPr>
                        <m:t>𝑔𝑐</m:t>
                      </m:r>
                      <m:sSub>
                        <m:sSub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en-US" altLang="ko-KR" sz="3200" dirty="0">
                      <a:latin typeface="Apple SD Gothic Neo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ko-KR" sz="3200" dirty="0">
                          <a:latin typeface="Cambria Math" panose="02040503050406030204" pitchFamily="18" charset="0"/>
                        </a:rPr>
                        <m:t>𝑔𝑐</m:t>
                      </m:r>
                      <m:sSub>
                        <m:sSubPr>
                          <m:ctrlP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a14:m>
                  <a:r>
                    <a:rPr lang="ko-KR" altLang="en-US" sz="3200" b="0" i="0" dirty="0">
                      <a:solidFill>
                        <a:schemeClr val="tx1"/>
                      </a:solidFill>
                      <a:effectLst/>
                      <a:latin typeface="Apple SD Gothic Neo"/>
                    </a:rPr>
                    <a:t>를 찾는다</a:t>
                  </a:r>
                  <a:r>
                    <a:rPr lang="en-US" altLang="ko-KR" sz="3200" b="0" i="0" dirty="0">
                      <a:solidFill>
                        <a:schemeClr val="tx1"/>
                      </a:solidFill>
                      <a:effectLst/>
                      <a:latin typeface="Apple SD Gothic Neo"/>
                    </a:rPr>
                    <a:t>.</a:t>
                  </a:r>
                </a:p>
              </p:txBody>
            </p:sp>
          </mc:Choice>
          <mc:Fallback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03495DCD-70AF-AD0F-8986-32E7A456D3A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5392" y="4388216"/>
                  <a:ext cx="10577319" cy="584775"/>
                </a:xfrm>
                <a:prstGeom prst="rect">
                  <a:avLst/>
                </a:prstGeom>
                <a:blipFill>
                  <a:blip r:embed="rId8"/>
                  <a:stretch>
                    <a:fillRect l="-1499" t="-16667" b="-34375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7DD07F7-B50F-04DA-E51A-FE63AB5294EA}"/>
                    </a:ext>
                  </a:extLst>
                </p:cNvPr>
                <p:cNvSpPr txBox="1"/>
                <p:nvPr/>
              </p:nvSpPr>
              <p:spPr>
                <a:xfrm>
                  <a:off x="1066341" y="4972991"/>
                  <a:ext cx="6439199" cy="67845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lang="en-US" altLang="ko-KR" sz="24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𝑔𝑐</m:t>
                      </m:r>
                      <m:sSub>
                        <m:sSubPr>
                          <m:ctrlPr>
                            <a:rPr lang="en-US" altLang="ko-KR" sz="24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2400" b="0" i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b="0" i="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b="0" i="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2400" b="0" i="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400" b="0" i="0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b="0" i="0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2400" b="0" i="0" dirty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b="0" i="0" dirty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altLang="ko-KR" sz="2400" b="0" i="0" dirty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2400" b="0" i="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</m:oMath>
                  </a14:m>
                  <a:r>
                    <a:rPr lang="en-US" altLang="ko-KR" sz="2400" b="0" i="0" dirty="0">
                      <a:solidFill>
                        <a:schemeClr val="tx1"/>
                      </a:solidFill>
                      <a:effectLst/>
                      <a:latin typeface="Apple SD Gothic Neo"/>
                    </a:rPr>
                    <a:t>, </a:t>
                  </a:r>
                  <a14:m>
                    <m:oMath xmlns:m="http://schemas.openxmlformats.org/officeDocument/2006/math">
                      <m:r>
                        <a:rPr lang="en-US" altLang="ko-KR" sz="2400" dirty="0">
                          <a:latin typeface="Cambria Math" panose="02040503050406030204" pitchFamily="18" charset="0"/>
                        </a:rPr>
                        <m:t>𝑔𝑐</m:t>
                      </m:r>
                      <m:sSub>
                        <m:sSub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2400" b="0" i="0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2400" dirty="0"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2400" i="1" dirty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2400" dirty="0"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2400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2400" dirty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altLang="ko-KR" sz="2400" dirty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2400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2400" dirty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2400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2400" dirty="0"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num>
                                    <m:den>
                                      <m:r>
                                        <a:rPr lang="en-US" altLang="ko-KR" sz="2400" dirty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2400" b="0" i="0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2400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</m:oMath>
                  </a14:m>
                  <a:endParaRPr lang="en-US" altLang="ko-KR" sz="2400" b="0" i="0" dirty="0">
                    <a:solidFill>
                      <a:schemeClr val="tx1"/>
                    </a:solidFill>
                    <a:effectLst/>
                    <a:latin typeface="Apple SD Gothic Neo"/>
                  </a:endParaRPr>
                </a:p>
              </p:txBody>
            </p:sp>
          </mc:Choice>
          <mc:Fallback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E7DD07F7-B50F-04DA-E51A-FE63AB5294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66341" y="4972991"/>
                  <a:ext cx="6439199" cy="678455"/>
                </a:xfrm>
                <a:prstGeom prst="rect">
                  <a:avLst/>
                </a:prstGeom>
                <a:blipFill>
                  <a:blip r:embed="rId9"/>
                  <a:stretch>
                    <a:fillRect b="-720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079592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A4AEF6-FBBB-344C-AEC9-C369D40C38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503E3AB-D0C2-4B94-5C84-7198586641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000" dirty="0" err="1"/>
              <a:t>쇼어</a:t>
            </a:r>
            <a:r>
              <a:rPr kumimoji="1" lang="ko-KR" altLang="en-US" sz="2000" dirty="0"/>
              <a:t> 알고리즘 </a:t>
            </a:r>
            <a:r>
              <a:rPr kumimoji="1" lang="en-US" altLang="ko-KR" sz="2000" dirty="0"/>
              <a:t>- </a:t>
            </a:r>
            <a:r>
              <a:rPr kumimoji="1" lang="ko-KR" altLang="en-US" sz="2000" dirty="0"/>
              <a:t>예시</a:t>
            </a:r>
            <a:endParaRPr kumimoji="1" lang="en-US" altLang="ko-K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D24A1D-226F-6955-9149-9F002374E577}"/>
                  </a:ext>
                </a:extLst>
              </p:cNvPr>
              <p:cNvSpPr txBox="1"/>
              <p:nvPr/>
            </p:nvSpPr>
            <p:spPr>
              <a:xfrm>
                <a:off x="705392" y="879566"/>
                <a:ext cx="30435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=15=3×5</m:t>
                      </m:r>
                    </m:oMath>
                  </m:oMathPara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96D24A1D-226F-6955-9149-9F002374E5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879566"/>
                <a:ext cx="304359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5B49A9-8A86-FBE1-2A61-294180D9B6A8}"/>
                  </a:ext>
                </a:extLst>
              </p:cNvPr>
              <p:cNvSpPr txBox="1"/>
              <p:nvPr/>
            </p:nvSpPr>
            <p:spPr>
              <a:xfrm>
                <a:off x="705392" y="1821794"/>
                <a:ext cx="6600461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1. 1</a:t>
                </a:r>
                <a:r>
                  <a:rPr lang="ko-KR" altLang="en-US" sz="2400" dirty="0"/>
                  <a:t>보다 크고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ko-KR" altLang="en-US" sz="2400" dirty="0">
                    <a:latin typeface="Apple SD Gothic Neo"/>
                  </a:rPr>
                  <a:t>보다 작은 정수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ko-KR" altLang="en-US" sz="2400" dirty="0">
                    <a:latin typeface="Apple SD Gothic Neo"/>
                  </a:rPr>
                  <a:t>를 임의로 선택</a:t>
                </a:r>
                <a:endParaRPr lang="en-US" altLang="ko-KR" sz="2400" dirty="0">
                  <a:latin typeface="Apple SD Gothic Neo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B5B49A9-8A86-FBE1-2A61-294180D9B6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1821794"/>
                <a:ext cx="6600461" cy="461665"/>
              </a:xfrm>
              <a:prstGeom prst="rect">
                <a:avLst/>
              </a:prstGeom>
              <a:blipFill>
                <a:blip r:embed="rId4"/>
                <a:stretch>
                  <a:fillRect l="-1479" t="-13158" r="-462" b="-26316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97DD1D-4F6C-F14C-CEF3-F4A7643031C1}"/>
                  </a:ext>
                </a:extLst>
              </p:cNvPr>
              <p:cNvSpPr txBox="1"/>
              <p:nvPr/>
            </p:nvSpPr>
            <p:spPr>
              <a:xfrm>
                <a:off x="705392" y="2640912"/>
                <a:ext cx="395633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={3, 5, 6, 9, 10, 12}</m:t>
                      </m:r>
                    </m:oMath>
                  </m:oMathPara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8997DD1D-4F6C-F14C-CEF3-F4A7643031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2640912"/>
                <a:ext cx="3956339" cy="5847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994C09-0281-791F-96AC-0E87DED23039}"/>
                  </a:ext>
                </a:extLst>
              </p:cNvPr>
              <p:cNvSpPr txBox="1"/>
              <p:nvPr/>
            </p:nvSpPr>
            <p:spPr>
              <a:xfrm>
                <a:off x="6653648" y="2640912"/>
                <a:ext cx="45649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={2, 4, 7, 8, 11, 13, 14}</m:t>
                      </m:r>
                    </m:oMath>
                  </m:oMathPara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0994C09-0281-791F-96AC-0E87DED230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8" y="2640912"/>
                <a:ext cx="4564968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E5F2AE-C992-A410-3B38-B8D3CBFD1E57}"/>
                  </a:ext>
                </a:extLst>
              </p:cNvPr>
              <p:cNvSpPr txBox="1"/>
              <p:nvPr/>
            </p:nvSpPr>
            <p:spPr>
              <a:xfrm>
                <a:off x="6653648" y="3583140"/>
                <a:ext cx="54523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)={1, 1, 1, 1, 1, 1, 1}</m:t>
                      </m:r>
                    </m:oMath>
                  </m:oMathPara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1E5F2AE-C992-A410-3B38-B8D3CBFD1E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3648" y="3583140"/>
                <a:ext cx="5452390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225C16-CEA9-6079-F0C1-8CFC8F28502B}"/>
                  </a:ext>
                </a:extLst>
              </p:cNvPr>
              <p:cNvSpPr txBox="1"/>
              <p:nvPr/>
            </p:nvSpPr>
            <p:spPr>
              <a:xfrm>
                <a:off x="705392" y="3583140"/>
                <a:ext cx="491801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3200" b="0" i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gcd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⁡(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)={3, 5, 3, 3, 5, 3}</m:t>
                      </m:r>
                    </m:oMath>
                  </m:oMathPara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DD225C16-CEA9-6079-F0C1-8CFC8F2850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3583140"/>
                <a:ext cx="4918013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A5965CF8-7FEE-29FF-FA09-9FA1B21A2AAD}"/>
              </a:ext>
            </a:extLst>
          </p:cNvPr>
          <p:cNvCxnSpPr/>
          <p:nvPr/>
        </p:nvCxnSpPr>
        <p:spPr>
          <a:xfrm>
            <a:off x="6096000" y="2640912"/>
            <a:ext cx="0" cy="351604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9A510A-4096-ED21-F709-869B036F5329}"/>
                  </a:ext>
                </a:extLst>
              </p:cNvPr>
              <p:cNvSpPr txBox="1"/>
              <p:nvPr/>
            </p:nvSpPr>
            <p:spPr>
              <a:xfrm>
                <a:off x="705392" y="4525368"/>
                <a:ext cx="5103219" cy="114210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altLang="ko-KR" sz="2400" dirty="0"/>
                  <a:t>2. </a:t>
                </a:r>
                <a:r>
                  <a:rPr lang="ko-KR" altLang="en-US" sz="2400" dirty="0"/>
                  <a:t>만약</a:t>
                </a:r>
                <a:r>
                  <a:rPr lang="en-US" altLang="ko-KR" sz="2400" dirty="0"/>
                  <a:t>,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240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altLang="ko-KR" sz="2400" dirty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</m:e>
                    </m:func>
                    <m:r>
                      <a:rPr lang="en-US" altLang="ko-KR" sz="2400" dirty="0">
                        <a:latin typeface="Cambria Math" panose="02040503050406030204" pitchFamily="18" charset="0"/>
                      </a:rPr>
                      <m:t>≠1</m:t>
                    </m:r>
                  </m:oMath>
                </a14:m>
                <a:r>
                  <a:rPr lang="ko-KR" altLang="en-US" sz="2400" dirty="0">
                    <a:latin typeface="Apple SD Gothic Neo"/>
                  </a:rPr>
                  <a:t>이면</a:t>
                </a:r>
                <a:endParaRPr lang="en-US" altLang="ko-KR" sz="2400" dirty="0">
                  <a:latin typeface="Apple SD Gothic Neo"/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altLang="ko-KR" sz="2400" dirty="0">
                    <a:latin typeface="Apple SD Gothic Neo"/>
                  </a:rPr>
                  <a:t>    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⁡(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altLang="ko-KR" sz="2400" dirty="0">
                    <a:latin typeface="Apple SD Gothic Neo"/>
                  </a:rPr>
                  <a:t>, 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i="1">
                        <a:latin typeface="Cambria Math" panose="02040503050406030204" pitchFamily="18" charset="0"/>
                      </a:rPr>
                      <m:t>/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gcd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N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en-US" altLang="ko-KR" sz="240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altLang="ko-KR" sz="240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altLang="ko-KR" sz="2400" dirty="0">
                  <a:latin typeface="Apple SD Gothic Neo"/>
                </a:endParaRPr>
              </a:p>
            </p:txBody>
          </p:sp>
        </mc:Choice>
        <mc:Fallback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8C9A510A-4096-ED21-F709-869B036F532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4525368"/>
                <a:ext cx="5103219" cy="1142108"/>
              </a:xfrm>
              <a:prstGeom prst="rect">
                <a:avLst/>
              </a:prstGeom>
              <a:blipFill>
                <a:blip r:embed="rId9"/>
                <a:stretch>
                  <a:fillRect l="-1912" b="-1117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72540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5618AD-0447-8D33-A039-38E48FF8FBAA}"/>
                  </a:ext>
                </a:extLst>
              </p:cNvPr>
              <p:cNvSpPr txBox="1"/>
              <p:nvPr/>
            </p:nvSpPr>
            <p:spPr>
              <a:xfrm>
                <a:off x="705392" y="1767531"/>
                <a:ext cx="724191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>
                    <a:latin typeface="Apple SD Gothic Neo"/>
                  </a:rPr>
                  <a:t>3. </a:t>
                </a:r>
                <a:r>
                  <a:rPr lang="ko-KR" altLang="en-US" sz="2400" dirty="0">
                    <a:latin typeface="Apple SD Gothic Neo"/>
                  </a:rPr>
                  <a:t>함수 </a:t>
                </a:r>
                <a14:m>
                  <m:oMath xmlns:m="http://schemas.openxmlformats.org/officeDocument/2006/math">
                    <m:r>
                      <a:rPr lang="en-US" altLang="ko-KR" sz="2400" dirty="0"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ko-KR" sz="2400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altLang="ko-KR" sz="2400" dirty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dirty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p>
                        <m:r>
                          <a:rPr lang="en-US" altLang="ko-KR" sz="2400" dirty="0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  <m:d>
                      <m:d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altLang="ko-KR" sz="2400" dirty="0">
                                <a:latin typeface="Cambria Math" panose="02040503050406030204" pitchFamily="18" charset="0"/>
                              </a:rPr>
                              <m:t>mod</m:t>
                            </m:r>
                          </m:fName>
                          <m:e>
                            <m:r>
                              <a:rPr lang="en-US" altLang="ko-KR" sz="240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</m:func>
                      </m:e>
                    </m:d>
                  </m:oMath>
                </a14:m>
                <a:r>
                  <a:rPr lang="ko-KR" altLang="en-US" sz="2400" dirty="0">
                    <a:latin typeface="Apple SD Gothic Neo"/>
                  </a:rPr>
                  <a:t>의 주기</a:t>
                </a:r>
                <a:r>
                  <a:rPr lang="en-US" altLang="ko-KR" sz="2400" dirty="0">
                    <a:latin typeface="Apple SD Gothic Neo"/>
                  </a:rPr>
                  <a:t>(period)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2400" dirty="0">
                    <a:latin typeface="Apple SD Gothic Neo"/>
                  </a:rPr>
                  <a:t>을 찾는다</a:t>
                </a:r>
                <a:r>
                  <a:rPr lang="en-US" altLang="ko-KR" sz="2400" dirty="0">
                    <a:latin typeface="Apple SD Gothic Neo"/>
                  </a:rPr>
                  <a:t>.</a:t>
                </a:r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815618AD-0447-8D33-A039-38E48FF8FB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1767531"/>
                <a:ext cx="7241919" cy="461665"/>
              </a:xfrm>
              <a:prstGeom prst="rect">
                <a:avLst/>
              </a:prstGeom>
              <a:blipFill>
                <a:blip r:embed="rId2"/>
                <a:stretch>
                  <a:fillRect l="-1347" t="-13158" r="-337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내용 개체 틀 2">
            <a:extLst>
              <a:ext uri="{FF2B5EF4-FFF2-40B4-BE49-F238E27FC236}">
                <a16:creationId xmlns:a16="http://schemas.microsoft.com/office/drawing/2014/main" id="{CB5A1A38-1515-ED9B-7E02-52AE1F088F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000" dirty="0" err="1"/>
              <a:t>쇼어</a:t>
            </a:r>
            <a:r>
              <a:rPr kumimoji="1" lang="ko-KR" altLang="en-US" sz="2000" dirty="0"/>
              <a:t> 알고리즘 </a:t>
            </a:r>
            <a:r>
              <a:rPr kumimoji="1" lang="en-US" altLang="ko-KR" sz="2000" dirty="0"/>
              <a:t>- </a:t>
            </a:r>
            <a:r>
              <a:rPr kumimoji="1" lang="ko-KR" altLang="en-US" sz="2000" dirty="0"/>
              <a:t>예시</a:t>
            </a:r>
            <a:endParaRPr kumimoji="1" lang="en-US" altLang="ko-K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A1210E-11F8-20BF-233B-FE8F66D5B4A2}"/>
                  </a:ext>
                </a:extLst>
              </p:cNvPr>
              <p:cNvSpPr txBox="1"/>
              <p:nvPr/>
            </p:nvSpPr>
            <p:spPr>
              <a:xfrm>
                <a:off x="705392" y="879566"/>
                <a:ext cx="30435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=15=3×5</m:t>
                      </m:r>
                    </m:oMath>
                  </m:oMathPara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3A1210E-11F8-20BF-233B-FE8F66D5B4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879566"/>
                <a:ext cx="3043590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899E99-AE83-B39D-DCA8-4884D8DC761C}"/>
                  </a:ext>
                </a:extLst>
              </p:cNvPr>
              <p:cNvSpPr txBox="1"/>
              <p:nvPr/>
            </p:nvSpPr>
            <p:spPr>
              <a:xfrm>
                <a:off x="4641666" y="879565"/>
                <a:ext cx="4564968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={2, 4, 7, 8, 11, 13, 14}</m:t>
                      </m:r>
                    </m:oMath>
                  </m:oMathPara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B899E99-AE83-B39D-DCA8-4884D8DC76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66" y="879565"/>
                <a:ext cx="4564968" cy="58477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2AFFC-3235-3C60-26D2-7F4439CE4F8E}"/>
                  </a:ext>
                </a:extLst>
              </p:cNvPr>
              <p:cNvSpPr txBox="1"/>
              <p:nvPr/>
            </p:nvSpPr>
            <p:spPr>
              <a:xfrm>
                <a:off x="1004396" y="2319304"/>
                <a:ext cx="5231240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24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이 짝수가 아니면</a:t>
                </a:r>
                <a:r>
                  <a:rPr lang="en-US" altLang="ko-KR" sz="24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, 1</a:t>
                </a:r>
                <a:r>
                  <a:rPr lang="ko-KR" altLang="en-US" sz="24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번으로 돌아간다</a:t>
                </a:r>
                <a:r>
                  <a:rPr lang="en-US" altLang="ko-KR" sz="24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312AFFC-3235-3C60-26D2-7F4439CE4F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04396" y="2319304"/>
                <a:ext cx="5231240" cy="461665"/>
              </a:xfrm>
              <a:prstGeom prst="rect">
                <a:avLst/>
              </a:prstGeom>
              <a:blipFill>
                <a:blip r:embed="rId5"/>
                <a:stretch>
                  <a:fillRect t="-13158" r="-932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B6FB9B-F663-C35C-3E93-ED4888C4104A}"/>
                  </a:ext>
                </a:extLst>
              </p:cNvPr>
              <p:cNvSpPr txBox="1"/>
              <p:nvPr/>
            </p:nvSpPr>
            <p:spPr>
              <a:xfrm>
                <a:off x="705392" y="3253682"/>
                <a:ext cx="1517723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=2 :</m:t>
                      </m:r>
                    </m:oMath>
                  </m:oMathPara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7B6FB9B-F663-C35C-3E93-ED4888C410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3253682"/>
                <a:ext cx="1517723" cy="58477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98AEAA-EFF8-EACD-959E-9423287B1837}"/>
                  </a:ext>
                </a:extLst>
              </p:cNvPr>
              <p:cNvSpPr txBox="1"/>
              <p:nvPr/>
            </p:nvSpPr>
            <p:spPr>
              <a:xfrm>
                <a:off x="2643050" y="3059145"/>
                <a:ext cx="8420831" cy="156966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1</m:t>
                      </m:r>
                      <m:d>
                        <m:dPr>
                          <m:ctrlP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3200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b="0" i="1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,4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,8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US" altLang="ko-KR" sz="3200" i="1" dirty="0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6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,32</m:t>
                      </m:r>
                      <m:d>
                        <m:dPr>
                          <m:ctrlPr>
                            <a:rPr lang="en-US" altLang="ko-KR" sz="32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altLang="ko-KR" sz="3200" dirty="0">
                              <a:latin typeface="Cambria Math" panose="02040503050406030204" pitchFamily="18" charset="0"/>
                            </a:rPr>
                            <m:t>mod</m:t>
                          </m:r>
                          <m:r>
                            <a:rPr lang="en-US" altLang="ko-KR" sz="32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ko-KR" sz="3200" i="1">
                              <a:latin typeface="Cambria Math" panose="02040503050406030204" pitchFamily="18" charset="0"/>
                            </a:rPr>
                            <m:t>15</m:t>
                          </m:r>
                        </m:e>
                      </m:d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, …</m:t>
                      </m:r>
                    </m:oMath>
                  </m:oMathPara>
                </a14:m>
                <a:endParaRPr lang="en-US" altLang="ko-KR" sz="3200" dirty="0">
                  <a:latin typeface="Apple SD Gothic Neo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5C98AEAA-EFF8-EACD-959E-9423287B18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50" y="3059145"/>
                <a:ext cx="8420831" cy="156966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A2D106-319C-8460-C991-779D829F732A}"/>
                  </a:ext>
                </a:extLst>
              </p:cNvPr>
              <p:cNvSpPr txBox="1"/>
              <p:nvPr/>
            </p:nvSpPr>
            <p:spPr>
              <a:xfrm>
                <a:off x="2643050" y="4762251"/>
                <a:ext cx="2873031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1, 2, 4, 8, 1, 2, …</m:t>
                      </m:r>
                    </m:oMath>
                  </m:oMathPara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8A2D106-319C-8460-C991-779D829F73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50" y="4762251"/>
                <a:ext cx="2873031" cy="58477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D42F6A-2146-E117-7079-47CAB6B35A46}"/>
                  </a:ext>
                </a:extLst>
              </p:cNvPr>
              <p:cNvSpPr txBox="1"/>
              <p:nvPr/>
            </p:nvSpPr>
            <p:spPr>
              <a:xfrm>
                <a:off x="2643050" y="5480472"/>
                <a:ext cx="1244059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4D42F6A-2146-E117-7079-47CAB6B35A4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43050" y="5480472"/>
                <a:ext cx="1244059" cy="584775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521312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C695557A-1A67-8411-3417-9EC198CA7D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000" dirty="0" err="1"/>
              <a:t>쇼어</a:t>
            </a:r>
            <a:r>
              <a:rPr kumimoji="1" lang="ko-KR" altLang="en-US" sz="2000" dirty="0"/>
              <a:t> 알고리즘 </a:t>
            </a:r>
            <a:r>
              <a:rPr kumimoji="1" lang="en-US" altLang="ko-KR" sz="2000" dirty="0"/>
              <a:t>- </a:t>
            </a:r>
            <a:r>
              <a:rPr kumimoji="1" lang="ko-KR" altLang="en-US" sz="2000" dirty="0"/>
              <a:t>예시</a:t>
            </a:r>
            <a:endParaRPr kumimoji="1" lang="en-US" altLang="ko-KR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652C8A-4665-EA9B-4616-D86514387012}"/>
                  </a:ext>
                </a:extLst>
              </p:cNvPr>
              <p:cNvSpPr txBox="1"/>
              <p:nvPr/>
            </p:nvSpPr>
            <p:spPr>
              <a:xfrm>
                <a:off x="705392" y="879566"/>
                <a:ext cx="3043590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altLang="ko-KR" sz="3200" b="0" i="1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=15=3×5</m:t>
                      </m:r>
                    </m:oMath>
                  </m:oMathPara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0652C8A-4665-EA9B-4616-D865143870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879566"/>
                <a:ext cx="3043590" cy="5847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8C06AA-290F-FDE6-16AF-BBB9FD04D619}"/>
                  </a:ext>
                </a:extLst>
              </p:cNvPr>
              <p:cNvSpPr txBox="1"/>
              <p:nvPr/>
            </p:nvSpPr>
            <p:spPr>
              <a:xfrm>
                <a:off x="4641666" y="879565"/>
                <a:ext cx="239847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altLang="ko-KR" sz="3200" b="0" i="1" smtClean="0">
                          <a:latin typeface="Cambria Math" panose="02040503050406030204" pitchFamily="18" charset="0"/>
                        </a:rPr>
                        <m:t>=2, 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𝑟</m:t>
                      </m:r>
                      <m:r>
                        <a:rPr lang="en-US" altLang="ko-KR" sz="3200" i="1">
                          <a:latin typeface="Cambria Math" panose="02040503050406030204" pitchFamily="18" charset="0"/>
                        </a:rPr>
                        <m:t>=4</m:t>
                      </m:r>
                    </m:oMath>
                  </m:oMathPara>
                </a14:m>
                <a:endParaRPr lang="en-US" altLang="ko-KR" sz="3200" dirty="0">
                  <a:latin typeface="Apple SD Gothic Neo"/>
                </a:endParaRPr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448C06AA-290F-FDE6-16AF-BBB9FD04D61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666" y="879565"/>
                <a:ext cx="2398477" cy="5847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17218-21C0-BF34-B58A-1F0A66660251}"/>
                  </a:ext>
                </a:extLst>
              </p:cNvPr>
              <p:cNvSpPr txBox="1"/>
              <p:nvPr/>
            </p:nvSpPr>
            <p:spPr>
              <a:xfrm>
                <a:off x="705392" y="1767531"/>
                <a:ext cx="790286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ko-KR" sz="2400" dirty="0"/>
                  <a:t>4. </a:t>
                </a:r>
                <a:r>
                  <a:rPr lang="ko-KR" altLang="en-US" sz="2400" dirty="0"/>
                  <a:t>주기 </a:t>
                </a:r>
                <a14:m>
                  <m:oMath xmlns:m="http://schemas.openxmlformats.org/officeDocument/2006/math">
                    <m:r>
                      <a:rPr lang="en-US" altLang="ko-KR" sz="2400" i="1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ko-KR" altLang="en-US" sz="2400" dirty="0">
                    <a:latin typeface="Apple SD Gothic Neo"/>
                  </a:rPr>
                  <a:t>로부터 두 개의 최대공약수 </a:t>
                </a:r>
                <a14:m>
                  <m:oMath xmlns:m="http://schemas.openxmlformats.org/officeDocument/2006/math">
                    <m:r>
                      <a:rPr lang="en-US" altLang="ko-KR" sz="2400" dirty="0">
                        <a:latin typeface="Cambria Math" panose="02040503050406030204" pitchFamily="18" charset="0"/>
                      </a:rPr>
                      <m:t>𝑔𝑐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400" dirty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altLang="ko-KR" sz="2400" dirty="0">
                    <a:latin typeface="Apple SD Gothic Neo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dirty="0">
                        <a:latin typeface="Cambria Math" panose="02040503050406030204" pitchFamily="18" charset="0"/>
                      </a:rPr>
                      <m:t>𝑔𝑐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400" dirty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ko-KR" altLang="en-US" sz="2400" dirty="0">
                    <a:latin typeface="Apple SD Gothic Neo"/>
                  </a:rPr>
                  <a:t>를 찾는다</a:t>
                </a:r>
                <a:r>
                  <a:rPr lang="en-US" altLang="ko-KR" sz="2400" dirty="0">
                    <a:latin typeface="Apple SD Gothic Neo"/>
                  </a:rPr>
                  <a:t>.</a:t>
                </a:r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C717218-21C0-BF34-B58A-1F0A666602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1767531"/>
                <a:ext cx="7902869" cy="461665"/>
              </a:xfrm>
              <a:prstGeom prst="rect">
                <a:avLst/>
              </a:prstGeom>
              <a:blipFill>
                <a:blip r:embed="rId4"/>
                <a:stretch>
                  <a:fillRect l="-1235" t="-13158" r="-309" b="-2894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DD8D3A-E846-3F16-3085-547E4FD409DE}"/>
                  </a:ext>
                </a:extLst>
              </p:cNvPr>
              <p:cNvSpPr txBox="1"/>
              <p:nvPr/>
            </p:nvSpPr>
            <p:spPr>
              <a:xfrm>
                <a:off x="1057632" y="2229196"/>
                <a:ext cx="6439199" cy="6784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𝑔𝑐</m:t>
                    </m:r>
                    <m:sSub>
                      <m:sSubPr>
                        <m:ctrlPr>
                          <a:rPr lang="en-US" altLang="ko-KR" sz="2400" b="0" i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b="0" i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400" b="0" i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altLang="ko-KR" sz="2400" b="0" i="0" dirty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b="0" i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b="0" i="0" dirty="0"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400" b="0" i="0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b="0" i="0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2400" b="0" i="0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400" b="0" i="0" dirty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b="0" i="0" dirty="0"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ko-KR" sz="2400" b="0" i="0" dirty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b="0" i="0" dirty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altLang="ko-KR" sz="2400" b="0" i="0" dirty="0"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ko-KR" sz="2400" b="0" i="0" dirty="0"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</m:func>
                  </m:oMath>
                </a14:m>
                <a:r>
                  <a:rPr lang="en-US" altLang="ko-KR" sz="24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, </a:t>
                </a:r>
                <a14:m>
                  <m:oMath xmlns:m="http://schemas.openxmlformats.org/officeDocument/2006/math">
                    <m:r>
                      <a:rPr lang="en-US" altLang="ko-KR" sz="2400" dirty="0">
                        <a:latin typeface="Cambria Math" panose="02040503050406030204" pitchFamily="18" charset="0"/>
                      </a:rPr>
                      <m:t>𝑔𝑐</m:t>
                    </m:r>
                    <m:sSub>
                      <m:sSub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ko-KR" sz="2400" dirty="0">
                            <a:latin typeface="Cambria Math" panose="02040503050406030204" pitchFamily="18" charset="0"/>
                          </a:rPr>
                          <m:t>𝑑</m:t>
                        </m:r>
                      </m:e>
                      <m:sub>
                        <m:r>
                          <a:rPr lang="en-US" altLang="ko-KR" sz="2400" b="0" i="0" dirty="0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altLang="ko-KR" sz="2400" dirty="0"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altLang="ko-KR" sz="2400" i="1" dirty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altLang="ko-KR" sz="2400" dirty="0">
                            <a:latin typeface="Cambria Math" panose="02040503050406030204" pitchFamily="18" charset="0"/>
                          </a:rPr>
                          <m:t>gcd</m:t>
                        </m:r>
                      </m:fName>
                      <m:e>
                        <m:d>
                          <m:dPr>
                            <m:ctrlPr>
                              <a:rPr lang="en-US" altLang="ko-KR" sz="2400" i="1" dirty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altLang="ko-KR" sz="2400" dirty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ko-KR" sz="2400" dirty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p>
                              <m:sSupPr>
                                <m:ctrlPr>
                                  <a:rPr lang="en-US" altLang="ko-KR" sz="2400" i="1" dirty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altLang="ko-KR" sz="2400" dirty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f>
                                  <m:fPr>
                                    <m:ctrlPr>
                                      <a:rPr lang="en-US" altLang="ko-KR" sz="24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altLang="ko-KR" sz="2400" dirty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num>
                                  <m:den>
                                    <m:r>
                                      <a:rPr lang="en-US" altLang="ko-KR" sz="2400" dirty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den>
                                </m:f>
                              </m:sup>
                            </m:sSup>
                            <m:r>
                              <a:rPr lang="en-US" altLang="ko-KR" sz="2400" b="0" i="0" dirty="0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altLang="ko-KR" sz="2400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</m:func>
                  </m:oMath>
                </a14:m>
                <a:endParaRPr lang="en-US" altLang="ko-KR" sz="24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8FDD8D3A-E846-3F16-3085-547E4FD40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7632" y="2229196"/>
                <a:ext cx="6439199" cy="678455"/>
              </a:xfrm>
              <a:prstGeom prst="rect">
                <a:avLst/>
              </a:prstGeom>
              <a:blipFill>
                <a:blip r:embed="rId5"/>
                <a:stretch>
                  <a:fillRect b="-720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CE8C24-1540-2C6A-96B2-E312A6207C16}"/>
                  </a:ext>
                </a:extLst>
              </p:cNvPr>
              <p:cNvSpPr txBox="1"/>
              <p:nvPr/>
            </p:nvSpPr>
            <p:spPr>
              <a:xfrm>
                <a:off x="705392" y="3369316"/>
                <a:ext cx="7594580" cy="848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𝑔𝑐</m:t>
                      </m:r>
                      <m:sSub>
                        <m:sSubPr>
                          <m:ctrlPr>
                            <a:rPr lang="en-US" altLang="ko-KR" sz="32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altLang="ko-KR" sz="3200" b="0" i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32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3200" b="0" i="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altLang="ko-KR" sz="3200" b="0" i="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3200" b="0" i="0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b="0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3200" b="0" i="0" dirty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3200" b="0" i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ko-KR" sz="3200" b="0" i="0" dirty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3200" b="0" i="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</m:func>
                      <m:r>
                        <a:rPr lang="en-US" altLang="ko-KR" sz="32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2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gcd</m:t>
                      </m:r>
                      <m:d>
                        <m:dPr>
                          <m:ctrlPr>
                            <a:rPr lang="en-US" altLang="ko-KR" sz="3200" b="0" i="0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0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15, 5</m:t>
                          </m:r>
                        </m:e>
                      </m:d>
                      <m:r>
                        <a:rPr lang="en-US" altLang="ko-KR" sz="32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=5</m:t>
                      </m:r>
                    </m:oMath>
                  </m:oMathPara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DFCE8C24-1540-2C6A-96B2-E312A6207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3369316"/>
                <a:ext cx="7594580" cy="848309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A136D2-70F1-0EB7-7FEC-67F42C5EC0AA}"/>
                  </a:ext>
                </a:extLst>
              </p:cNvPr>
              <p:cNvSpPr txBox="1"/>
              <p:nvPr/>
            </p:nvSpPr>
            <p:spPr>
              <a:xfrm>
                <a:off x="705392" y="4427407"/>
                <a:ext cx="7604069" cy="8483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32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𝑔𝑐</m:t>
                      </m:r>
                      <m:sSub>
                        <m:sSubPr>
                          <m:ctrlPr>
                            <a:rPr lang="en-US" altLang="ko-KR" sz="32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32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altLang="ko-KR" sz="3200" b="0" i="0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altLang="ko-KR" sz="3200" b="0" i="0" dirty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altLang="ko-KR" sz="32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altLang="ko-KR" sz="3200" b="0" i="0" dirty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gcd</m:t>
                          </m:r>
                        </m:fName>
                        <m:e>
                          <m:d>
                            <m:dPr>
                              <m:ctrlPr>
                                <a:rPr lang="en-US" altLang="ko-KR" sz="3200" b="0" i="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ko-KR" sz="32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15</m:t>
                              </m:r>
                              <m:r>
                                <a:rPr lang="en-US" altLang="ko-KR" sz="3200" b="0" i="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sSup>
                                <m:sSupPr>
                                  <m:ctrlPr>
                                    <a:rPr lang="en-US" altLang="ko-KR" sz="3200" b="0" i="0" dirty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ko-KR" sz="3200" b="0" i="0" dirty="0" smtClean="0"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e>
                                <m:sup>
                                  <m:f>
                                    <m:fPr>
                                      <m:ctrlPr>
                                        <a:rPr lang="en-US" altLang="ko-KR" sz="3200" b="0" i="0" dirty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altLang="ko-KR" sz="3200" b="0" i="0" dirty="0" smtClean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num>
                                    <m:den>
                                      <m:r>
                                        <a:rPr lang="en-US" altLang="ko-KR" sz="3200" b="0" i="0" dirty="0"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den>
                                  </m:f>
                                </m:sup>
                              </m:sSup>
                              <m:r>
                                <a:rPr lang="en-US" altLang="ko-KR" sz="3200" b="0" i="0" dirty="0" smtClean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altLang="ko-KR" sz="3200" b="0" i="0" dirty="0"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</m:e>
                      </m:func>
                      <m:r>
                        <a:rPr lang="en-US" altLang="ko-KR" sz="32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altLang="ko-KR" sz="32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gcd</m:t>
                      </m:r>
                      <m:d>
                        <m:dPr>
                          <m:ctrlPr>
                            <a:rPr lang="en-US" altLang="ko-KR" sz="3200" b="0" i="0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ko-KR" sz="3200" b="0" i="0" dirty="0" smtClean="0"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15, 3</m:t>
                          </m:r>
                        </m:e>
                      </m:d>
                      <m:r>
                        <a:rPr lang="en-US" altLang="ko-KR" sz="3200" b="0" i="0" dirty="0" smtClean="0"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CA136D2-70F1-0EB7-7FEC-67F42C5EC0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92" y="4427407"/>
                <a:ext cx="7604069" cy="84830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54571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2">
            <a:extLst>
              <a:ext uri="{FF2B5EF4-FFF2-40B4-BE49-F238E27FC236}">
                <a16:creationId xmlns:a16="http://schemas.microsoft.com/office/drawing/2014/main" id="{3E0675EA-6FE9-6B9E-4D21-E108389195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en-US" altLang="ko-KR" sz="2000" dirty="0"/>
              <a:t>Python </a:t>
            </a:r>
            <a:r>
              <a:rPr kumimoji="1" lang="ko-KR" altLang="en-US" sz="2000" dirty="0"/>
              <a:t>구현</a:t>
            </a:r>
            <a:endParaRPr kumimoji="1" lang="en-US" altLang="ko-KR" sz="2000" dirty="0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4A16DF40-7110-FF82-8911-A4D16CCAC4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1154" y="718204"/>
            <a:ext cx="4473328" cy="5845047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934FE660-5B13-36ED-E521-6264137ED2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37520" y="718204"/>
            <a:ext cx="2086407" cy="575561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39FEB026-4ECF-8981-39DF-0D1A9FB17457}"/>
              </a:ext>
            </a:extLst>
          </p:cNvPr>
          <p:cNvSpPr/>
          <p:nvPr/>
        </p:nvSpPr>
        <p:spPr>
          <a:xfrm>
            <a:off x="1105988" y="4589417"/>
            <a:ext cx="3021875" cy="112340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04484-7407-733F-A029-426A5C50F58E}"/>
                  </a:ext>
                </a:extLst>
              </p:cNvPr>
              <p:cNvSpPr txBox="1"/>
              <p:nvPr/>
            </p:nvSpPr>
            <p:spPr>
              <a:xfrm>
                <a:off x="5579316" y="4858732"/>
                <a:ext cx="3692036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3200" b="0" i="1" smtClean="0"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altLang="ko-KR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 </a:t>
                </a:r>
                <a:r>
                  <a:rPr lang="ko-KR" altLang="en-US" sz="3200" b="0" i="0" dirty="0">
                    <a:solidFill>
                      <a:schemeClr val="tx1"/>
                    </a:solidFill>
                    <a:effectLst/>
                    <a:latin typeface="Apple SD Gothic Neo"/>
                  </a:rPr>
                  <a:t>지수 시간 복잡도</a:t>
                </a:r>
                <a:endParaRPr lang="en-US" altLang="ko-KR" sz="3200" b="0" i="0" dirty="0">
                  <a:solidFill>
                    <a:schemeClr val="tx1"/>
                  </a:solidFill>
                  <a:effectLst/>
                  <a:latin typeface="Apple SD Gothic Neo"/>
                </a:endParaRPr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3C404484-7407-733F-A029-426A5C50F5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9316" y="4858732"/>
                <a:ext cx="3692036" cy="584775"/>
              </a:xfrm>
              <a:prstGeom prst="rect">
                <a:avLst/>
              </a:prstGeom>
              <a:blipFill>
                <a:blip r:embed="rId4"/>
                <a:stretch>
                  <a:fillRect t="-16667" r="-3465" b="-3020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71029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내용 개체 틀 2">
            <a:extLst>
              <a:ext uri="{FF2B5EF4-FFF2-40B4-BE49-F238E27FC236}">
                <a16:creationId xmlns:a16="http://schemas.microsoft.com/office/drawing/2014/main" id="{BA7DF09B-268D-01C4-B38C-0B8C754B7A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0"/>
            <a:ext cx="6235636" cy="575561"/>
          </a:xfrm>
        </p:spPr>
        <p:txBody>
          <a:bodyPr anchor="ctr" anchorCtr="0">
            <a:no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kumimoji="1" lang="ko-KR" altLang="en-US" sz="2000" dirty="0"/>
              <a:t>양자 푸리에 변환</a:t>
            </a:r>
            <a:endParaRPr kumimoji="1" lang="en-US" altLang="ko-KR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961421-20D4-83C8-674A-638827A2B9ED}"/>
              </a:ext>
            </a:extLst>
          </p:cNvPr>
          <p:cNvSpPr txBox="1"/>
          <p:nvPr/>
        </p:nvSpPr>
        <p:spPr>
          <a:xfrm>
            <a:off x="705392" y="879566"/>
            <a:ext cx="971612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b="0" dirty="0">
                <a:solidFill>
                  <a:schemeClr val="tx1"/>
                </a:solidFill>
                <a:effectLst/>
              </a:rPr>
              <a:t>양자 푸리에 변환</a:t>
            </a:r>
            <a:r>
              <a:rPr lang="en-US" altLang="ko-KR" sz="3200" b="0" dirty="0">
                <a:solidFill>
                  <a:schemeClr val="tx1"/>
                </a:solidFill>
                <a:effectLst/>
              </a:rPr>
              <a:t>(QFT, Quantum Fourier Transform)</a:t>
            </a:r>
            <a:endParaRPr lang="en-US" altLang="ko-KR" sz="3200" b="0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4D71D12-9DA2-A465-F878-DEEF3F10E448}"/>
              </a:ext>
            </a:extLst>
          </p:cNvPr>
          <p:cNvSpPr txBox="1"/>
          <p:nvPr/>
        </p:nvSpPr>
        <p:spPr>
          <a:xfrm>
            <a:off x="705391" y="1768346"/>
            <a:ext cx="901561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>
                <a:solidFill>
                  <a:schemeClr val="tx1"/>
                </a:solidFill>
                <a:effectLst/>
              </a:rPr>
              <a:t>- </a:t>
            </a:r>
            <a:r>
              <a:rPr lang="ko-KR" altLang="en-US" sz="3200" b="0" dirty="0">
                <a:solidFill>
                  <a:schemeClr val="tx1"/>
                </a:solidFill>
                <a:effectLst/>
              </a:rPr>
              <a:t>양자 컴퓨터로 푸리에 변환을 병렬적으로 수행</a:t>
            </a:r>
            <a:endParaRPr lang="en-US" altLang="ko-KR" sz="3200" b="0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B2C2875-A256-E8E7-1CDF-D5C37CACAA2A}"/>
              </a:ext>
            </a:extLst>
          </p:cNvPr>
          <p:cNvSpPr txBox="1"/>
          <p:nvPr/>
        </p:nvSpPr>
        <p:spPr>
          <a:xfrm>
            <a:off x="705391" y="3545906"/>
            <a:ext cx="7784503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>
                <a:solidFill>
                  <a:schemeClr val="tx1"/>
                </a:solidFill>
                <a:effectLst/>
              </a:rPr>
              <a:t>- </a:t>
            </a:r>
            <a:r>
              <a:rPr lang="ko-KR" altLang="en-US" sz="3200" b="0" dirty="0">
                <a:solidFill>
                  <a:schemeClr val="tx1"/>
                </a:solidFill>
                <a:effectLst/>
              </a:rPr>
              <a:t>입력 상태의 주기성과 </a:t>
            </a:r>
            <a:r>
              <a:rPr lang="ko-KR" altLang="en-US" sz="3200" dirty="0"/>
              <a:t>주파수 정보 추출</a:t>
            </a:r>
            <a:endParaRPr lang="en-US" altLang="ko-KR" sz="3200" b="0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2EBFED9-2318-C81E-728B-69D88748C0A2}"/>
              </a:ext>
            </a:extLst>
          </p:cNvPr>
          <p:cNvSpPr txBox="1"/>
          <p:nvPr/>
        </p:nvSpPr>
        <p:spPr>
          <a:xfrm>
            <a:off x="705391" y="2657126"/>
            <a:ext cx="737413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b="0" dirty="0">
                <a:solidFill>
                  <a:schemeClr val="tx1"/>
                </a:solidFill>
                <a:effectLst/>
              </a:rPr>
              <a:t>- </a:t>
            </a:r>
            <a:r>
              <a:rPr lang="ko-KR" altLang="en-US" sz="3200" b="0" dirty="0">
                <a:solidFill>
                  <a:schemeClr val="tx1"/>
                </a:solidFill>
                <a:effectLst/>
              </a:rPr>
              <a:t>양자 상태를 주파수 </a:t>
            </a:r>
            <a:r>
              <a:rPr lang="ko-KR" altLang="en-US" sz="3200" dirty="0"/>
              <a:t>기저 상태</a:t>
            </a:r>
            <a:r>
              <a:rPr lang="ko-KR" altLang="en-US" sz="3200" b="0" dirty="0">
                <a:solidFill>
                  <a:schemeClr val="tx1"/>
                </a:solidFill>
                <a:effectLst/>
              </a:rPr>
              <a:t>로 변환</a:t>
            </a:r>
            <a:endParaRPr lang="en-US" altLang="ko-KR" sz="3200" b="0" i="0" dirty="0">
              <a:solidFill>
                <a:schemeClr val="tx1"/>
              </a:solidFill>
              <a:effectLst/>
              <a:latin typeface="Apple SD Gothic Neo"/>
            </a:endParaRPr>
          </a:p>
        </p:txBody>
      </p:sp>
    </p:spTree>
    <p:extLst>
      <p:ext uri="{BB962C8B-B14F-4D97-AF65-F5344CB8AC3E}">
        <p14:creationId xmlns:p14="http://schemas.microsoft.com/office/powerpoint/2010/main" val="8682836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73C3B11-8FBC-E82F-CE0E-4F5ACC38F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975956"/>
            <a:ext cx="10515600" cy="224443"/>
          </a:xfrm>
        </p:spPr>
        <p:txBody>
          <a:bodyPr anchor="ctr" anchorCtr="1">
            <a:noAutofit/>
          </a:bodyPr>
          <a:lstStyle/>
          <a:p>
            <a:pPr marL="0" indent="0" algn="ctr">
              <a:lnSpc>
                <a:spcPct val="250000"/>
              </a:lnSpc>
              <a:buNone/>
            </a:pPr>
            <a:r>
              <a:rPr kumimoji="1" lang="ko-KR" altLang="en-US" sz="4000" dirty="0"/>
              <a:t>감사합니다</a:t>
            </a:r>
            <a:endParaRPr kumimoji="1" lang="en-US" altLang="ko-KR" sz="4000" dirty="0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D5011683-9319-FC13-65D2-F2B3D5C4DE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8557" y="208445"/>
            <a:ext cx="925285" cy="9315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4653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6333</TotalTime>
  <Words>435</Words>
  <Application>Microsoft Office PowerPoint</Application>
  <PresentationFormat>와이드스크린</PresentationFormat>
  <Paragraphs>54</Paragraphs>
  <Slides>9</Slides>
  <Notes>3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4" baseType="lpstr">
      <vt:lpstr>Apple SD Gothic Neo</vt:lpstr>
      <vt:lpstr>맑은 고딕</vt:lpstr>
      <vt:lpstr>Arial</vt:lpstr>
      <vt:lpstr>Cambria Math</vt:lpstr>
      <vt:lpstr>Office 테마</vt:lpstr>
      <vt:lpstr>쇼어 알고리즘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Scalar Lab 세미나</dc:title>
  <dc:creator>여인국</dc:creator>
  <cp:lastModifiedBy>여희주</cp:lastModifiedBy>
  <cp:revision>253</cp:revision>
  <dcterms:created xsi:type="dcterms:W3CDTF">2023-12-28T02:06:26Z</dcterms:created>
  <dcterms:modified xsi:type="dcterms:W3CDTF">2024-03-31T16:24:37Z</dcterms:modified>
</cp:coreProperties>
</file>