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2" r:id="rId2"/>
    <p:sldId id="310" r:id="rId3"/>
    <p:sldId id="406" r:id="rId4"/>
    <p:sldId id="397" r:id="rId5"/>
    <p:sldId id="370" r:id="rId6"/>
    <p:sldId id="405" r:id="rId7"/>
    <p:sldId id="407" r:id="rId8"/>
    <p:sldId id="387" r:id="rId9"/>
    <p:sldId id="411" r:id="rId10"/>
    <p:sldId id="412" r:id="rId11"/>
    <p:sldId id="388" r:id="rId12"/>
    <p:sldId id="400" r:id="rId13"/>
    <p:sldId id="391" r:id="rId14"/>
    <p:sldId id="408" r:id="rId15"/>
    <p:sldId id="357" r:id="rId16"/>
    <p:sldId id="409" r:id="rId17"/>
    <p:sldId id="410" r:id="rId18"/>
    <p:sldId id="353" r:id="rId19"/>
    <p:sldId id="32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43"/>
  </p:normalViewPr>
  <p:slideViewPr>
    <p:cSldViewPr snapToGrid="0">
      <p:cViewPr>
        <p:scale>
          <a:sx n="150" d="100"/>
          <a:sy n="150" d="100"/>
        </p:scale>
        <p:origin x="112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75C00-3917-114B-5E9D-57DBBDBC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51583-FE3E-5377-BB42-0A04FFE92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232CA-4825-0857-C4E3-C750D7E9D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32A35-2BAC-1DB9-40F7-1F1023FEE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33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5278-251B-9494-A42B-E6162270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A4E69-AFEF-609D-C419-502DE8029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52BCC-3AB7-65CD-0350-0045D726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C5711-7857-044B-85C3-81F57C3CD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5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A9A2-E5F5-D0BC-308A-C280E24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67CEF-9668-B063-ED08-B73A4607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D953B4-4C59-C794-2917-8DD6F62B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38A69-AF38-EA66-A2DE-937BB7E4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87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7D77-40D5-855F-69E6-17298E91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B861B-DFB5-E487-441F-E5D71361A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CAB72-4EC0-4AE3-0889-B156418DB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E346F-9C84-694A-7A9A-BCF457482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51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7D62-61E6-3E70-0CFE-E77B2C94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027B9-BA7A-AB7E-715B-FF9FCCB84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509C69-FC6C-49F9-251E-C3C9CE704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CC43C-7CCE-A377-4C26-FBE2FDD65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A8A8C-CE07-6094-4737-53F810DA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928515-F755-ED9F-6189-58D191E2E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1DDB18-1658-A9E1-64F1-5728EAF8B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1CC51-F965-FFA5-91C7-6A39B3EAC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34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49486-E06E-5315-6725-68E71622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4BA8A-DC3A-DBAD-EBF3-3542CD79B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0999A6-2E15-C56B-9134-46A41C285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D53FC-95F7-284B-BDCB-A28A3A555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4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200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36.png"/><Relationship Id="rId22" Type="http://schemas.openxmlformats.org/officeDocument/2006/relationships/image" Target="../media/image281.png"/><Relationship Id="rId27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63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17" Type="http://schemas.openxmlformats.org/officeDocument/2006/relationships/image" Target="../media/image50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31" Type="http://schemas.openxmlformats.org/officeDocument/2006/relationships/image" Target="../media/image36.png"/><Relationship Id="rId4" Type="http://schemas.openxmlformats.org/officeDocument/2006/relationships/image" Target="../media/image52.png"/><Relationship Id="rId9" Type="http://schemas.openxmlformats.org/officeDocument/2006/relationships/image" Target="../media/image4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65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1.png"/><Relationship Id="rId5" Type="http://schemas.openxmlformats.org/officeDocument/2006/relationships/image" Target="../media/image860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8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12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10.png"/><Relationship Id="rId3" Type="http://schemas.openxmlformats.org/officeDocument/2006/relationships/image" Target="../media/image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10" Type="http://schemas.openxmlformats.org/officeDocument/2006/relationships/image" Target="../media/image13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2024/12/31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Bin-Count Network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97B6-9606-29AA-0806-466CB9E1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29B980-83B9-D584-F11F-C519B0DA309E}"/>
              </a:ext>
            </a:extLst>
          </p:cNvPr>
          <p:cNvSpPr txBox="1">
            <a:spLocks/>
          </p:cNvSpPr>
          <p:nvPr/>
        </p:nvSpPr>
        <p:spPr>
          <a:xfrm>
            <a:off x="0" y="-3986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Benefits for QAT-binarized counting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94D4B5-312B-7760-E59F-68D798F0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634"/>
            <a:ext cx="9348445" cy="305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0D1C57-37F8-62E4-9F09-0091DDD574A8}"/>
                  </a:ext>
                </a:extLst>
              </p:cNvPr>
              <p:cNvSpPr txBox="1"/>
              <p:nvPr/>
            </p:nvSpPr>
            <p:spPr>
              <a:xfrm>
                <a:off x="9348445" y="2503819"/>
                <a:ext cx="1753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𝑠𝑐𝑎𝑙𝑖𝑛𝑔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22F1BD-C32B-045E-2017-BBFAB4416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445" y="2503819"/>
                <a:ext cx="1753109" cy="276999"/>
              </a:xfrm>
              <a:prstGeom prst="rect">
                <a:avLst/>
              </a:prstGeom>
              <a:blipFill>
                <a:blip r:embed="rId4"/>
                <a:stretch>
                  <a:fillRect l="-719" t="-4545" r="-2878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D731CA-4D4E-6EDC-6582-24884C90D138}"/>
                  </a:ext>
                </a:extLst>
              </p:cNvPr>
              <p:cNvSpPr txBox="1"/>
              <p:nvPr/>
            </p:nvSpPr>
            <p:spPr>
              <a:xfrm>
                <a:off x="0" y="4378913"/>
                <a:ext cx="12192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ReActNet-18 (Baseline model)</a:t>
                </a:r>
              </a:p>
              <a:p>
                <a:pPr marL="742950" lvl="1" indent="-285750">
                  <a:buFont typeface="Wingdings" pitchFamily="2" charset="2"/>
                  <a:buChar char="à"/>
                </a:pPr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# of operations :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#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𝑜𝑓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𝑋𝑛𝑜𝑟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+#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𝑜𝑓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𝑃𝑜𝑝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𝑐𝑜𝑢𝑛𝑡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+#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𝑜𝑓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(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𝐼𝑛𝑡𝑒𝑔𝑒𝑟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𝑚𝑢𝑙𝑡𝑖𝑝𝑙𝑖𝑐𝑎𝑡𝑖𝑜𝑛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𝐵𝑖𝑡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𝑠h𝑖𝑓𝑡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endParaRPr>
              </a:p>
              <a:p>
                <a:pPr marL="742950" lvl="1" indent="-285750">
                  <a:buFont typeface="Wingdings" pitchFamily="2" charset="2"/>
                  <a:buChar char="à"/>
                </a:pPr>
                <a:endParaRPr kumimoji="1" lang="en-US" altLang="ko-KR" sz="1600" b="0" i="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742950" lvl="1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×{ 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d>
                      <m:d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 )}</m:t>
                    </m:r>
                  </m:oMath>
                </a14:m>
                <a:endParaRPr kumimoji="1" lang="en-US" altLang="ko-KR" sz="1600" dirty="0"/>
              </a:p>
              <a:p>
                <a:pPr marL="742950" lvl="1" indent="-285750">
                  <a:buFont typeface="Wingdings" pitchFamily="2" charset="2"/>
                  <a:buChar char="à"/>
                </a:pPr>
                <a:endParaRPr kumimoji="1" lang="en-US" altLang="ko-KR" sz="1600" dirty="0"/>
              </a:p>
              <a:p>
                <a:pPr lvl="1"/>
                <a:endParaRPr kumimoji="1"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QAT-binarized counting ReActNet-18 (Our model)</a:t>
                </a:r>
              </a:p>
              <a:p>
                <a:pPr lvl="1"/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×{ </m:t>
                    </m:r>
                    <m:d>
                      <m:d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e>
                    </m:d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d>
                      <m:d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×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e>
                    </m:d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)}</m:t>
                    </m:r>
                  </m:oMath>
                </a14:m>
                <a:endParaRPr kumimoji="1" lang="en-US" altLang="ko-KR" sz="1600" dirty="0"/>
              </a:p>
              <a:p>
                <a:pPr lvl="1"/>
                <a:endParaRPr kumimoji="1"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D731CA-4D4E-6EDC-6582-24884C90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8913"/>
                <a:ext cx="12192000" cy="2308324"/>
              </a:xfrm>
              <a:prstGeom prst="rect">
                <a:avLst/>
              </a:prstGeom>
              <a:blipFill>
                <a:blip r:embed="rId5"/>
                <a:stretch>
                  <a:fillRect l="-200" t="-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AAD8C7C-4322-0240-FF6B-5FB9CDF3A31F}"/>
              </a:ext>
            </a:extLst>
          </p:cNvPr>
          <p:cNvSpPr/>
          <p:nvPr/>
        </p:nvSpPr>
        <p:spPr>
          <a:xfrm>
            <a:off x="6599970" y="1329178"/>
            <a:ext cx="4501583" cy="2677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80000-DA34-A113-15BB-460B76B0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8E86D-87F9-25D4-9E62-E19C1D9D7989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526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E598FF8-4521-F8E7-9CD8-A0C4E189BC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6BE7D0-B2DB-6F27-908F-5E5F351C5448}"/>
              </a:ext>
            </a:extLst>
          </p:cNvPr>
          <p:cNvGrpSpPr/>
          <p:nvPr/>
        </p:nvGrpSpPr>
        <p:grpSpPr>
          <a:xfrm>
            <a:off x="831565" y="1802555"/>
            <a:ext cx="10528870" cy="3520877"/>
            <a:chOff x="880348" y="2093100"/>
            <a:chExt cx="10528870" cy="352087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31F4BA-CE20-8F4F-8918-2909B662939E}"/>
                </a:ext>
              </a:extLst>
            </p:cNvPr>
            <p:cNvGrpSpPr/>
            <p:nvPr/>
          </p:nvGrpSpPr>
          <p:grpSpPr>
            <a:xfrm>
              <a:off x="880348" y="2093100"/>
              <a:ext cx="6096000" cy="3520877"/>
              <a:chOff x="0" y="2090213"/>
              <a:chExt cx="6096000" cy="352087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2D6ABB-69D2-8E6A-B389-D9028955D034}"/>
                  </a:ext>
                </a:extLst>
              </p:cNvPr>
              <p:cNvSpPr/>
              <p:nvPr/>
            </p:nvSpPr>
            <p:spPr>
              <a:xfrm>
                <a:off x="0" y="2090213"/>
                <a:ext cx="6096000" cy="35208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3F94FB-BF8B-27FC-3746-F07D5088B227}"/>
                  </a:ext>
                </a:extLst>
              </p:cNvPr>
              <p:cNvSpPr txBox="1"/>
              <p:nvPr/>
            </p:nvSpPr>
            <p:spPr>
              <a:xfrm>
                <a:off x="0" y="5226893"/>
                <a:ext cx="6096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312840" y="2566870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556" r="-11111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0" r="-25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25EAA34-F039-5BF4-703A-44FE5B1CCFB5}"/>
                </a:ext>
              </a:extLst>
            </p:cNvPr>
            <p:cNvGrpSpPr/>
            <p:nvPr/>
          </p:nvGrpSpPr>
          <p:grpSpPr>
            <a:xfrm>
              <a:off x="7072428" y="2093100"/>
              <a:ext cx="4336790" cy="3520877"/>
              <a:chOff x="7072428" y="2093100"/>
              <a:chExt cx="4336790" cy="352087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48BEE53-E9BE-7B61-2929-63501A4A60F7}"/>
                  </a:ext>
                </a:extLst>
              </p:cNvPr>
              <p:cNvSpPr/>
              <p:nvPr/>
            </p:nvSpPr>
            <p:spPr>
              <a:xfrm>
                <a:off x="7072429" y="2093100"/>
                <a:ext cx="4336789" cy="35208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CD27D0-97B3-EEC4-FCC8-6A5114666D08}"/>
                  </a:ext>
                </a:extLst>
              </p:cNvPr>
              <p:cNvSpPr txBox="1"/>
              <p:nvPr/>
            </p:nvSpPr>
            <p:spPr>
              <a:xfrm>
                <a:off x="7072428" y="5222280"/>
                <a:ext cx="4336789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D9E0229-3BAB-6807-98EA-A8190E347E04}"/>
                  </a:ext>
                </a:extLst>
              </p:cNvPr>
              <p:cNvGrpSpPr/>
              <p:nvPr/>
            </p:nvGrpSpPr>
            <p:grpSpPr>
              <a:xfrm>
                <a:off x="7269956" y="2566869"/>
                <a:ext cx="3933497" cy="1804319"/>
                <a:chOff x="6404274" y="2562256"/>
                <a:chExt cx="3933497" cy="1804319"/>
              </a:xfrm>
            </p:grpSpPr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80EE9C-E8E2-28B3-AD09-8E822E7CAE3C}"/>
                    </a:ext>
                  </a:extLst>
                </p:cNvPr>
                <p:cNvCxnSpPr>
                  <a:cxnSpLocks/>
                  <a:stCxn id="139" idx="6"/>
                </p:cNvCxnSpPr>
                <p:nvPr/>
              </p:nvCxnSpPr>
              <p:spPr>
                <a:xfrm>
                  <a:off x="8082757" y="3684038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3DF5A0F-775C-6C7A-B126-B45FE79C1B74}"/>
                    </a:ext>
                  </a:extLst>
                </p:cNvPr>
                <p:cNvGrpSpPr/>
                <p:nvPr/>
              </p:nvGrpSpPr>
              <p:grpSpPr>
                <a:xfrm>
                  <a:off x="7234337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2002BA2-471D-B84A-82BE-A9C910B33708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57143" r="-57143" b="-7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3846" r="-30769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7BF19E9E-6EBF-2C7E-AC83-A530F74C7FA6}"/>
                    </a:ext>
                  </a:extLst>
                </p:cNvPr>
                <p:cNvGrpSpPr/>
                <p:nvPr/>
              </p:nvGrpSpPr>
              <p:grpSpPr>
                <a:xfrm>
                  <a:off x="6404274" y="3001836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128" name="자유형 127">
                    <a:extLst>
                      <a:ext uri="{FF2B5EF4-FFF2-40B4-BE49-F238E27FC236}">
                        <a16:creationId xmlns:a16="http://schemas.microsoft.com/office/drawing/2014/main" id="{65242157-8E38-E260-4A70-B2941CF06D84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129" name="자유형 128">
                    <a:extLst>
                      <a:ext uri="{FF2B5EF4-FFF2-40B4-BE49-F238E27FC236}">
                        <a16:creationId xmlns:a16="http://schemas.microsoft.com/office/drawing/2014/main" id="{5F72A77A-3D79-A9C2-141E-7165EBA460BE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0" name="자유형 129">
                    <a:extLst>
                      <a:ext uri="{FF2B5EF4-FFF2-40B4-BE49-F238E27FC236}">
                        <a16:creationId xmlns:a16="http://schemas.microsoft.com/office/drawing/2014/main" id="{B030540C-23FB-EFEF-76B3-68BBAA176DAE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1" name="자유형 130">
                    <a:extLst>
                      <a:ext uri="{FF2B5EF4-FFF2-40B4-BE49-F238E27FC236}">
                        <a16:creationId xmlns:a16="http://schemas.microsoft.com/office/drawing/2014/main" id="{FFF2B3F2-2B6F-03F9-1E00-C6AC4DD342F1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429" r="-2857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49FEC906-E3E7-1CB5-54F8-E9B318B51F0A}"/>
                    </a:ext>
                  </a:extLst>
                </p:cNvPr>
                <p:cNvCxnSpPr>
                  <a:cxnSpLocks/>
                  <a:stCxn id="136" idx="6"/>
                </p:cNvCxnSpPr>
                <p:nvPr/>
              </p:nvCxnSpPr>
              <p:spPr>
                <a:xfrm flipV="1">
                  <a:off x="9645881" y="3675019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C3A35D3C-71B1-5BC3-D14B-2C22EB7500DC}"/>
                    </a:ext>
                  </a:extLst>
                </p:cNvPr>
                <p:cNvGrpSpPr/>
                <p:nvPr/>
              </p:nvGrpSpPr>
              <p:grpSpPr>
                <a:xfrm>
                  <a:off x="8797461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F56BAB0D-BC67-B5FB-49F6-64A54DE1AA7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5714" r="-3214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3333" r="-33333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자유형 125">
                  <a:extLst>
                    <a:ext uri="{FF2B5EF4-FFF2-40B4-BE49-F238E27FC236}">
                      <a16:creationId xmlns:a16="http://schemas.microsoft.com/office/drawing/2014/main" id="{0F9539AB-7EDA-F401-E58D-C2DC1CBBEF41}"/>
                    </a:ext>
                  </a:extLst>
                </p:cNvPr>
                <p:cNvSpPr/>
                <p:nvPr/>
              </p:nvSpPr>
              <p:spPr>
                <a:xfrm>
                  <a:off x="8338218" y="2743990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615" r="-4231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r="-11765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r="-2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C93AE-A446-CFD8-3FF3-1F94668175FD}"/>
              </a:ext>
            </a:extLst>
          </p:cNvPr>
          <p:cNvGrpSpPr/>
          <p:nvPr/>
        </p:nvGrpSpPr>
        <p:grpSpPr>
          <a:xfrm>
            <a:off x="8352219" y="5524182"/>
            <a:ext cx="3795165" cy="1185420"/>
            <a:chOff x="8352219" y="5524182"/>
            <a:chExt cx="3795165" cy="1185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/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/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/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/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7DB0370-C3A9-AC58-6AC4-F114CED97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1727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761132A-7DCF-4EEA-6B63-5D9B74A5E0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1802106" y="13250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4C4E6D-F197-0F44-7D86-D45F6A5D3A5F}"/>
              </a:ext>
            </a:extLst>
          </p:cNvPr>
          <p:cNvGrpSpPr/>
          <p:nvPr/>
        </p:nvGrpSpPr>
        <p:grpSpPr>
          <a:xfrm>
            <a:off x="7957884" y="2229580"/>
            <a:ext cx="2487750" cy="760648"/>
            <a:chOff x="7957884" y="2229580"/>
            <a:chExt cx="2487750" cy="760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/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/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/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19B7-2030-D6CF-128B-05C3E436EB01}"/>
              </a:ext>
            </a:extLst>
          </p:cNvPr>
          <p:cNvSpPr txBox="1"/>
          <p:nvPr/>
        </p:nvSpPr>
        <p:spPr>
          <a:xfrm>
            <a:off x="8893846" y="1294289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Inference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3876" r="-3876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9EDED0-2997-4A86-1F04-5885B898543B}"/>
              </a:ext>
            </a:extLst>
          </p:cNvPr>
          <p:cNvSpPr/>
          <p:nvPr/>
        </p:nvSpPr>
        <p:spPr>
          <a:xfrm>
            <a:off x="8156034" y="1328204"/>
            <a:ext cx="741492" cy="2951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361B-2DFD-2831-54FE-15B9AA6049F8}"/>
              </a:ext>
            </a:extLst>
          </p:cNvPr>
          <p:cNvSpPr/>
          <p:nvPr/>
        </p:nvSpPr>
        <p:spPr>
          <a:xfrm>
            <a:off x="8152447" y="1710515"/>
            <a:ext cx="741492" cy="295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A205E3-E8FD-990A-A8B1-F4DB46101232}"/>
              </a:ext>
            </a:extLst>
          </p:cNvPr>
          <p:cNvSpPr txBox="1"/>
          <p:nvPr/>
        </p:nvSpPr>
        <p:spPr>
          <a:xfrm>
            <a:off x="8828992" y="1660296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0A542A-DDB5-F700-C0C1-867ECB37DC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3688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5178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A4BD62-0665-C14B-8C9E-EB20154F9A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6CB664-B7C2-8B03-A57A-E69635236EF3}"/>
              </a:ext>
            </a:extLst>
          </p:cNvPr>
          <p:cNvGrpSpPr/>
          <p:nvPr/>
        </p:nvGrpSpPr>
        <p:grpSpPr>
          <a:xfrm>
            <a:off x="8322080" y="3451487"/>
            <a:ext cx="3619500" cy="1008146"/>
            <a:chOff x="8322080" y="3451487"/>
            <a:chExt cx="3619500" cy="100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/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/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/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/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÷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𝑑𝑖𝑣𝑖𝑠𝑖𝑜𝑛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754C0BF-20A0-F0C3-AAE4-044C1FE8707C}"/>
              </a:ext>
            </a:extLst>
          </p:cNvPr>
          <p:cNvGrpSpPr/>
          <p:nvPr/>
        </p:nvGrpSpPr>
        <p:grpSpPr>
          <a:xfrm>
            <a:off x="416019" y="1119620"/>
            <a:ext cx="7659353" cy="5671880"/>
            <a:chOff x="2602628" y="1186120"/>
            <a:chExt cx="7659353" cy="56718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2624064" y="1186120"/>
              <a:ext cx="7637917" cy="56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2602628" y="3554245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/>
            <p:nvPr/>
          </p:nvGrpSpPr>
          <p:grpSpPr>
            <a:xfrm>
              <a:off x="3068022" y="1342381"/>
              <a:ext cx="6854559" cy="2002647"/>
              <a:chOff x="3753348" y="1304453"/>
              <a:chExt cx="6854559" cy="2002647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r="-3876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48" r="-8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3529" r="-176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2624064" y="6439223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6AF166A-603C-D8FF-A5D9-5CEECD6AECB5}"/>
                </a:ext>
              </a:extLst>
            </p:cNvPr>
            <p:cNvGrpSpPr/>
            <p:nvPr/>
          </p:nvGrpSpPr>
          <p:grpSpPr>
            <a:xfrm>
              <a:off x="3089458" y="4678483"/>
              <a:ext cx="6854559" cy="1543193"/>
              <a:chOff x="3068022" y="4676064"/>
              <a:chExt cx="6854559" cy="1543193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EA83364-432A-E972-669F-F7C535D2C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2116" y="535448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자유형 213">
                <a:extLst>
                  <a:ext uri="{FF2B5EF4-FFF2-40B4-BE49-F238E27FC236}">
                    <a16:creationId xmlns:a16="http://schemas.microsoft.com/office/drawing/2014/main" id="{DCE89E20-EC31-3955-8C54-97EA13BB7B63}"/>
                  </a:ext>
                </a:extLst>
              </p:cNvPr>
              <p:cNvSpPr/>
              <p:nvPr/>
            </p:nvSpPr>
            <p:spPr>
              <a:xfrm>
                <a:off x="3068023" y="4676064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5" name="자유형 214">
                <a:extLst>
                  <a:ext uri="{FF2B5EF4-FFF2-40B4-BE49-F238E27FC236}">
                    <a16:creationId xmlns:a16="http://schemas.microsoft.com/office/drawing/2014/main" id="{A55D8ED4-29CA-368E-04C2-D7E77901E93A}"/>
                  </a:ext>
                </a:extLst>
              </p:cNvPr>
              <p:cNvSpPr/>
              <p:nvPr/>
            </p:nvSpPr>
            <p:spPr>
              <a:xfrm>
                <a:off x="3068023" y="4961076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6" name="자유형 215">
                <a:extLst>
                  <a:ext uri="{FF2B5EF4-FFF2-40B4-BE49-F238E27FC236}">
                    <a16:creationId xmlns:a16="http://schemas.microsoft.com/office/drawing/2014/main" id="{DFBC6A0B-771D-7B9B-DA51-7D2ED48929E4}"/>
                  </a:ext>
                </a:extLst>
              </p:cNvPr>
              <p:cNvSpPr/>
              <p:nvPr/>
            </p:nvSpPr>
            <p:spPr>
              <a:xfrm flipV="1">
                <a:off x="3068022" y="5479963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7" name="자유형 216">
                <a:extLst>
                  <a:ext uri="{FF2B5EF4-FFF2-40B4-BE49-F238E27FC236}">
                    <a16:creationId xmlns:a16="http://schemas.microsoft.com/office/drawing/2014/main" id="{5D99AC24-08B5-488A-69BC-642FF9265BD2}"/>
                  </a:ext>
                </a:extLst>
              </p:cNvPr>
              <p:cNvSpPr/>
              <p:nvPr/>
            </p:nvSpPr>
            <p:spPr>
              <a:xfrm flipV="1">
                <a:off x="3073047" y="5565309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r="-2142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E74CD06-3A8B-E35B-8601-9BB0C4CB9E0E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216248" y="5346722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62C0B58-5D65-CDB5-4CB5-E139D7592CAE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7690381" y="5346722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87F4EDFC-23C9-FBCE-876A-C80462584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91" y="5337703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CDA675B-8A51-751F-3C5B-9A6A13520837}"/>
                  </a:ext>
                </a:extLst>
              </p:cNvPr>
              <p:cNvSpPr/>
              <p:nvPr/>
            </p:nvSpPr>
            <p:spPr>
              <a:xfrm>
                <a:off x="5367828" y="4946759"/>
                <a:ext cx="848420" cy="8484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1132ADF-D6D4-99B0-8FBE-EC488F42A60F}"/>
                  </a:ext>
                </a:extLst>
              </p:cNvPr>
              <p:cNvGrpSpPr/>
              <p:nvPr/>
            </p:nvGrpSpPr>
            <p:grpSpPr>
              <a:xfrm>
                <a:off x="6841960" y="4910893"/>
                <a:ext cx="848420" cy="860039"/>
                <a:chOff x="7527286" y="1990406"/>
                <a:chExt cx="848420" cy="860039"/>
              </a:xfrm>
            </p:grpSpPr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9090667B-EFF6-F896-423F-63379C9B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01D6E1B-81B3-835F-9B54-5163CA45A2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0" name="직선 연결선[R] 189">
                  <a:extLst>
                    <a:ext uri="{FF2B5EF4-FFF2-40B4-BE49-F238E27FC236}">
                      <a16:creationId xmlns:a16="http://schemas.microsoft.com/office/drawing/2014/main" id="{A7EBC38E-2F3A-CE0D-5C09-057595AB8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286" r="-2857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4286" r="-1428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50000" r="-50000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27911D-4102-CBD3-6732-9E635AE2886C}"/>
                  </a:ext>
                </a:extLst>
              </p:cNvPr>
              <p:cNvGrpSpPr/>
              <p:nvPr/>
            </p:nvGrpSpPr>
            <p:grpSpPr>
              <a:xfrm>
                <a:off x="8388476" y="493370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5A171EF-F235-1C6F-6056-702F124B522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𝑆𝑐𝑎𝑙𝑒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7857" t="-2703" r="-107143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𝑐𝑎𝑙𝑒</m:t>
                          </m:r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𝜕𝛾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𝜕𝛽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263" t="-5556" r="-701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𝐴𝑝𝑝𝑟𝑜𝑥𝑆𝑖𝑔𝑛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78" t="-3030" r="-370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자유형 236">
                <a:extLst>
                  <a:ext uri="{FF2B5EF4-FFF2-40B4-BE49-F238E27FC236}">
                    <a16:creationId xmlns:a16="http://schemas.microsoft.com/office/drawing/2014/main" id="{00B237D0-6C98-5FDC-A842-BFDB1CD746C9}"/>
                  </a:ext>
                </a:extLst>
              </p:cNvPr>
              <p:cNvSpPr/>
              <p:nvPr/>
            </p:nvSpPr>
            <p:spPr>
              <a:xfrm>
                <a:off x="6920762" y="5154898"/>
                <a:ext cx="615950" cy="203200"/>
              </a:xfrm>
              <a:custGeom>
                <a:avLst/>
                <a:gdLst>
                  <a:gd name="connsiteX0" fmla="*/ 0 w 615950"/>
                  <a:gd name="connsiteY0" fmla="*/ 196850 h 203200"/>
                  <a:gd name="connsiteX1" fmla="*/ 228600 w 615950"/>
                  <a:gd name="connsiteY1" fmla="*/ 196850 h 203200"/>
                  <a:gd name="connsiteX2" fmla="*/ 346075 w 615950"/>
                  <a:gd name="connsiteY2" fmla="*/ 0 h 203200"/>
                  <a:gd name="connsiteX3" fmla="*/ 473075 w 615950"/>
                  <a:gd name="connsiteY3" fmla="*/ 203200 h 203200"/>
                  <a:gd name="connsiteX4" fmla="*/ 615950 w 615950"/>
                  <a:gd name="connsiteY4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203200">
                    <a:moveTo>
                      <a:pt x="0" y="196850"/>
                    </a:moveTo>
                    <a:lnTo>
                      <a:pt x="228600" y="196850"/>
                    </a:lnTo>
                    <a:lnTo>
                      <a:pt x="346075" y="0"/>
                    </a:lnTo>
                    <a:lnTo>
                      <a:pt x="473075" y="203200"/>
                    </a:lnTo>
                    <a:lnTo>
                      <a:pt x="615950" y="2032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</m:t>
                          </m:r>
                        </m:oMath>
                      </m:oMathPara>
                    </a14:m>
                    <a:endParaRPr kumimoji="1" lang="en-US" altLang="ko-KR" sz="16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𝜕𝛼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𝑑𝑖𝑣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48" t="-6061" r="-114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FECCC38-10E4-D641-BBBF-E28417AE14D4}"/>
              </a:ext>
            </a:extLst>
          </p:cNvPr>
          <p:cNvGrpSpPr/>
          <p:nvPr/>
        </p:nvGrpSpPr>
        <p:grpSpPr>
          <a:xfrm>
            <a:off x="1728092" y="4875502"/>
            <a:ext cx="848420" cy="848421"/>
            <a:chOff x="2724073" y="3095792"/>
            <a:chExt cx="1080000" cy="1080000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175B1A-C33E-23A8-98D5-CE31E02C259A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4"/>
                  <a:stretch>
                    <a:fillRect l="-25926" r="-44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A4640D0-93A2-3377-420B-6E15D031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 ReActNet-18’s results with CIFAR-10 along with division num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56891"/>
                  </p:ext>
                </p:extLst>
              </p:nvPr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381" r="-194545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0755" r="-194545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3333" r="-19454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3333" r="-19454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73333" r="-19454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968CB2-DC85-D77C-F6F4-BD2FAE1A74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/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1279363" y="1582340"/>
            <a:ext cx="9633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ReActNet-18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in hardware architectures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Benefits of binarized counting on hardware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PTQ-binarized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 QAT-binarized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QAT-binarized counting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XNOR &amp; Pop-count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1A2468EC-D033-CD5D-BDB9-6343A9F59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77728"/>
                  </p:ext>
                </p:extLst>
              </p:nvPr>
            </p:nvGraphicFramePr>
            <p:xfrm>
              <a:off x="0" y="4729259"/>
              <a:ext cx="12192001" cy="212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157337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3079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092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4210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4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4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3079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9164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4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4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4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4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1A2468EC-D033-CD5D-BDB9-6343A9F59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77728"/>
                  </p:ext>
                </p:extLst>
              </p:nvPr>
            </p:nvGraphicFramePr>
            <p:xfrm>
              <a:off x="0" y="4729259"/>
              <a:ext cx="12192001" cy="212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157337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1648" t="-215152" r="-808791" b="-21212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4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4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1648" t="-253659" r="-808791" b="-7073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06" t="-253659" r="-15723" b="-707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2653" t="-253659" r="-2041" b="-70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4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4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4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4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40949" y="1523323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34512" y="1872016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26005" y="1523323"/>
            <a:ext cx="8438069" cy="138197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683775" y="2206548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28542" y="2931514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C74A3A7-B258-CEA0-B09F-C83AD2C214CF}"/>
              </a:ext>
            </a:extLst>
          </p:cNvPr>
          <p:cNvGrpSpPr/>
          <p:nvPr/>
        </p:nvGrpSpPr>
        <p:grpSpPr>
          <a:xfrm>
            <a:off x="6488366" y="2534434"/>
            <a:ext cx="2210476" cy="1660175"/>
            <a:chOff x="6614438" y="1772234"/>
            <a:chExt cx="2210476" cy="1660175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DFEBC-7DB4-087C-57DB-F3B3A956E973}"/>
                </a:ext>
              </a:extLst>
            </p:cNvPr>
            <p:cNvGrpSpPr/>
            <p:nvPr/>
          </p:nvGrpSpPr>
          <p:grpSpPr>
            <a:xfrm>
              <a:off x="6614438" y="1786565"/>
              <a:ext cx="643541" cy="1645844"/>
              <a:chOff x="6614438" y="1786565"/>
              <a:chExt cx="643541" cy="1645844"/>
            </a:xfrm>
          </p:grpSpPr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AB22C916-C431-A715-95AD-E0AE2C12E7CB}"/>
                  </a:ext>
                </a:extLst>
              </p:cNvPr>
              <p:cNvSpPr/>
              <p:nvPr/>
            </p:nvSpPr>
            <p:spPr>
              <a:xfrm>
                <a:off x="6614438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6" name="정육면체 135">
                <a:extLst>
                  <a:ext uri="{FF2B5EF4-FFF2-40B4-BE49-F238E27FC236}">
                    <a16:creationId xmlns:a16="http://schemas.microsoft.com/office/drawing/2014/main" id="{4403B423-80AB-E41B-6486-BEC5AEFDB43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1A7BF33-D47F-C81A-97CA-7AF503CE85DA}"/>
                </a:ext>
              </a:extLst>
            </p:cNvPr>
            <p:cNvGrpSpPr/>
            <p:nvPr/>
          </p:nvGrpSpPr>
          <p:grpSpPr>
            <a:xfrm>
              <a:off x="7436674" y="1786565"/>
              <a:ext cx="643541" cy="1645844"/>
              <a:chOff x="7138222" y="1786565"/>
              <a:chExt cx="643541" cy="1645844"/>
            </a:xfrm>
          </p:grpSpPr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27672912-0BDA-2DE3-5178-16DB907343BE}"/>
                  </a:ext>
                </a:extLst>
              </p:cNvPr>
              <p:cNvSpPr/>
              <p:nvPr/>
            </p:nvSpPr>
            <p:spPr>
              <a:xfrm>
                <a:off x="7138222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5" name="정육면체 134">
                <a:extLst>
                  <a:ext uri="{FF2B5EF4-FFF2-40B4-BE49-F238E27FC236}">
                    <a16:creationId xmlns:a16="http://schemas.microsoft.com/office/drawing/2014/main" id="{18826E78-B946-FF43-BE0B-86FDD08B7C85}"/>
                  </a:ext>
                </a:extLst>
              </p:cNvPr>
              <p:cNvSpPr/>
              <p:nvPr/>
            </p:nvSpPr>
            <p:spPr>
              <a:xfrm>
                <a:off x="7138222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B636577D-1DF7-F891-821A-8ADB0A794BEA}"/>
                </a:ext>
              </a:extLst>
            </p:cNvPr>
            <p:cNvGrpSpPr/>
            <p:nvPr/>
          </p:nvGrpSpPr>
          <p:grpSpPr>
            <a:xfrm>
              <a:off x="7809024" y="1786565"/>
              <a:ext cx="643541" cy="1645844"/>
              <a:chOff x="7662006" y="1786565"/>
              <a:chExt cx="643541" cy="1645844"/>
            </a:xfrm>
          </p:grpSpPr>
          <p:sp>
            <p:nvSpPr>
              <p:cNvPr id="128" name="정육면체 127">
                <a:extLst>
                  <a:ext uri="{FF2B5EF4-FFF2-40B4-BE49-F238E27FC236}">
                    <a16:creationId xmlns:a16="http://schemas.microsoft.com/office/drawing/2014/main" id="{2B75DE92-8858-8989-E1D1-0A4944EC186D}"/>
                  </a:ext>
                </a:extLst>
              </p:cNvPr>
              <p:cNvSpPr/>
              <p:nvPr/>
            </p:nvSpPr>
            <p:spPr>
              <a:xfrm>
                <a:off x="7662006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3" name="정육면체 132">
                <a:extLst>
                  <a:ext uri="{FF2B5EF4-FFF2-40B4-BE49-F238E27FC236}">
                    <a16:creationId xmlns:a16="http://schemas.microsoft.com/office/drawing/2014/main" id="{C5CCCBC2-DD28-94D1-D13D-A71422265A27}"/>
                  </a:ext>
                </a:extLst>
              </p:cNvPr>
              <p:cNvSpPr/>
              <p:nvPr/>
            </p:nvSpPr>
            <p:spPr>
              <a:xfrm>
                <a:off x="7662006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4C4354E-45A8-2EA6-A5D2-2082AA21EA5D}"/>
                </a:ext>
              </a:extLst>
            </p:cNvPr>
            <p:cNvGrpSpPr/>
            <p:nvPr/>
          </p:nvGrpSpPr>
          <p:grpSpPr>
            <a:xfrm>
              <a:off x="8181373" y="1772234"/>
              <a:ext cx="643541" cy="1645844"/>
              <a:chOff x="8149621" y="1772234"/>
              <a:chExt cx="643541" cy="1645844"/>
            </a:xfrm>
          </p:grpSpPr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436EB04D-76BC-6897-E74A-6DEC2234AD08}"/>
                  </a:ext>
                </a:extLst>
              </p:cNvPr>
              <p:cNvSpPr/>
              <p:nvPr/>
            </p:nvSpPr>
            <p:spPr>
              <a:xfrm>
                <a:off x="8149621" y="1772234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961D0C16-FA91-1CC2-DCEB-80BF07F908CF}"/>
                  </a:ext>
                </a:extLst>
              </p:cNvPr>
              <p:cNvSpPr/>
              <p:nvPr/>
            </p:nvSpPr>
            <p:spPr>
              <a:xfrm>
                <a:off x="8149621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D897232F-A6C3-E6FE-2041-62B1B792679C}"/>
                </a:ext>
              </a:extLst>
            </p:cNvPr>
            <p:cNvGrpSpPr/>
            <p:nvPr/>
          </p:nvGrpSpPr>
          <p:grpSpPr>
            <a:xfrm>
              <a:off x="6867638" y="1971388"/>
              <a:ext cx="686161" cy="685962"/>
              <a:chOff x="6867638" y="1971388"/>
              <a:chExt cx="686161" cy="685962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A305FF02-3222-1B8D-CF98-48745137F9A6}"/>
                  </a:ext>
                </a:extLst>
              </p:cNvPr>
              <p:cNvCxnSpPr>
                <a:cxnSpLocks/>
                <a:endCxn id="168" idx="1"/>
              </p:cNvCxnSpPr>
              <p:nvPr/>
            </p:nvCxnSpPr>
            <p:spPr>
              <a:xfrm flipV="1">
                <a:off x="6918359" y="2169604"/>
                <a:ext cx="550795" cy="70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정육면체 167">
                <a:extLst>
                  <a:ext uri="{FF2B5EF4-FFF2-40B4-BE49-F238E27FC236}">
                    <a16:creationId xmlns:a16="http://schemas.microsoft.com/office/drawing/2014/main" id="{58248C57-7A74-F39C-84FE-46B12F545CE9}"/>
                  </a:ext>
                </a:extLst>
              </p:cNvPr>
              <p:cNvSpPr/>
              <p:nvPr/>
            </p:nvSpPr>
            <p:spPr>
              <a:xfrm>
                <a:off x="7434858" y="2119255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DC003BAC-7A68-5351-F02E-4E470FBA81C5}"/>
                  </a:ext>
                </a:extLst>
              </p:cNvPr>
              <p:cNvCxnSpPr>
                <a:cxnSpLocks/>
                <a:endCxn id="168" idx="0"/>
              </p:cNvCxnSpPr>
              <p:nvPr/>
            </p:nvCxnSpPr>
            <p:spPr>
              <a:xfrm>
                <a:off x="7070655" y="1971388"/>
                <a:ext cx="448848" cy="1478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8C4F1BF2-414D-1CC1-5AEB-518ABAFF3869}"/>
                  </a:ext>
                </a:extLst>
              </p:cNvPr>
              <p:cNvCxnSpPr>
                <a:cxnSpLocks/>
                <a:endCxn id="168" idx="3"/>
              </p:cNvCxnSpPr>
              <p:nvPr/>
            </p:nvCxnSpPr>
            <p:spPr>
              <a:xfrm flipV="1">
                <a:off x="6867638" y="2262708"/>
                <a:ext cx="601516" cy="3946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2C45D51-3F68-57F5-482D-FB7AE54CEFD7}"/>
              </a:ext>
            </a:extLst>
          </p:cNvPr>
          <p:cNvSpPr/>
          <p:nvPr/>
        </p:nvSpPr>
        <p:spPr>
          <a:xfrm>
            <a:off x="6412090" y="2211842"/>
            <a:ext cx="1411858" cy="1520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  <a:endCxn id="28" idx="3"/>
          </p:cNvCxnSpPr>
          <p:nvPr/>
        </p:nvCxnSpPr>
        <p:spPr>
          <a:xfrm>
            <a:off x="1808849" y="4194609"/>
            <a:ext cx="867440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D3DAE7-BDED-FD40-19D8-89170E4A71B8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901E3FE-678B-39E3-C243-4999C05AC7B4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9705F3B-706C-F8B2-F584-5CCECA795E72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3BEC82E8-B5C7-AF18-DABC-507E6259AC7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A50E64F-B9AC-7566-1B7C-99B55A9E6F68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6052B5-6AAC-6E85-701F-F12C93BED226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2ACE1D-AF2F-B419-F77F-B474C2972A46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FD60F52E-87B4-D005-7D87-B492793DB72F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DC32262-1005-D019-4739-BB5ADA869C2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7FF237D-CBC1-A51D-EBFE-F58D81D8EB76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167" name="정육면체 166">
                <a:extLst>
                  <a:ext uri="{FF2B5EF4-FFF2-40B4-BE49-F238E27FC236}">
                    <a16:creationId xmlns:a16="http://schemas.microsoft.com/office/drawing/2014/main" id="{3B940319-C61A-960E-0FC8-544B49247CE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E277A3B3-7C08-CC13-F539-BCAF94F1C236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ED7EB64-BD62-174B-E53D-4203575D888E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1CD6F8A-2B5F-264E-4743-652B4F1BFDE7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7B97142-9317-7C12-96EC-C15376E75E0D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BC13F80-DBC0-13D0-B4C1-DFEECE0B5B40}"/>
              </a:ext>
            </a:extLst>
          </p:cNvPr>
          <p:cNvCxnSpPr>
            <a:cxnSpLocks/>
            <a:stCxn id="182" idx="3"/>
            <a:endCxn id="153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969CA8B-BAA2-9CA8-BF0A-50B7CA0F1DF2}"/>
              </a:ext>
            </a:extLst>
          </p:cNvPr>
          <p:cNvCxnSpPr>
            <a:cxnSpLocks/>
            <a:stCxn id="182" idx="0"/>
            <a:endCxn id="153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E915168-CFF8-BCCD-3D32-6D6956FDAE63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D21D968-F9CC-A54B-1DD3-801B40A36FA6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97F959E-CCFD-A1FB-47A8-7003EC6FAA55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7B19217-8261-D5BA-7AFF-624F299E51DC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6287FAF-5820-A8D6-0857-682263CAA88C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AA79F7F-481B-FDE5-2720-A4CEABFC4117}"/>
              </a:ext>
            </a:extLst>
          </p:cNvPr>
          <p:cNvCxnSpPr>
            <a:cxnSpLocks/>
            <a:stCxn id="182" idx="1"/>
            <a:endCxn id="153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C5656F-A545-8633-608E-BC573B5CB241}"/>
              </a:ext>
            </a:extLst>
          </p:cNvPr>
          <p:cNvCxnSpPr>
            <a:cxnSpLocks/>
            <a:stCxn id="177" idx="1"/>
            <a:endCxn id="1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ACA294C-E954-A52D-F7EA-58C77C278AF2}"/>
              </a:ext>
            </a:extLst>
          </p:cNvPr>
          <p:cNvCxnSpPr>
            <a:cxnSpLocks/>
            <a:stCxn id="177" idx="0"/>
            <a:endCxn id="1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9970C7-1417-B56D-9B8C-2D519BFEF246}"/>
              </a:ext>
            </a:extLst>
          </p:cNvPr>
          <p:cNvCxnSpPr>
            <a:cxnSpLocks/>
            <a:stCxn id="177" idx="3"/>
            <a:endCxn id="1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화살표: 아래쪽 189">
            <a:extLst>
              <a:ext uri="{FF2B5EF4-FFF2-40B4-BE49-F238E27FC236}">
                <a16:creationId xmlns:a16="http://schemas.microsoft.com/office/drawing/2014/main" id="{E6083F30-3244-4EEF-2A8B-54DD0A9151EC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2B166E9-3C90-FE83-0AB8-869BAEA260E5}"/>
              </a:ext>
            </a:extLst>
          </p:cNvPr>
          <p:cNvGrpSpPr/>
          <p:nvPr/>
        </p:nvGrpSpPr>
        <p:grpSpPr>
          <a:xfrm>
            <a:off x="8666806" y="1344056"/>
            <a:ext cx="2795981" cy="1104219"/>
            <a:chOff x="8608619" y="1410554"/>
            <a:chExt cx="2795981" cy="110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/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</m:oMath>
                    </m:oMathPara>
                  </a14:m>
                  <a:endParaRPr kumimoji="1" lang="en-US" altLang="ko-KR" sz="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𝒄𝒉𝒂𝒏𝒏𝒆𝒍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 ×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kumimoji="1" lang="ko-KR" altLang="en-US" sz="600" b="1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0FAA24B-6665-86BF-D345-B85C61D890C5}"/>
                </a:ext>
              </a:extLst>
            </p:cNvPr>
            <p:cNvGrpSpPr/>
            <p:nvPr/>
          </p:nvGrpSpPr>
          <p:grpSpPr>
            <a:xfrm>
              <a:off x="8774871" y="1467107"/>
              <a:ext cx="307777" cy="955894"/>
              <a:chOff x="9224976" y="949006"/>
              <a:chExt cx="307777" cy="955894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CE8E355-35BB-8E0C-17AC-A4A1CB2D8723}"/>
                  </a:ext>
                </a:extLst>
              </p:cNvPr>
              <p:cNvSpPr/>
              <p:nvPr/>
            </p:nvSpPr>
            <p:spPr>
              <a:xfrm>
                <a:off x="9266862" y="1013166"/>
                <a:ext cx="224903" cy="8456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5A15457-7257-467F-D242-444FC07DB0B1}"/>
                  </a:ext>
                </a:extLst>
              </p:cNvPr>
              <p:cNvSpPr txBox="1"/>
              <p:nvPr/>
            </p:nvSpPr>
            <p:spPr>
              <a:xfrm rot="5400000">
                <a:off x="8900918" y="1273064"/>
                <a:ext cx="95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486F13A3-10D7-748D-98F9-B27BE3B309D5}"/>
                </a:ext>
              </a:extLst>
            </p:cNvPr>
            <p:cNvGrpSpPr/>
            <p:nvPr/>
          </p:nvGrpSpPr>
          <p:grpSpPr>
            <a:xfrm>
              <a:off x="9528825" y="1410554"/>
              <a:ext cx="276999" cy="1104219"/>
              <a:chOff x="9879946" y="886594"/>
              <a:chExt cx="276999" cy="1104219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01D07015-A761-EE9B-359D-5E669360F9A4}"/>
                  </a:ext>
                </a:extLst>
              </p:cNvPr>
              <p:cNvSpPr/>
              <p:nvPr/>
            </p:nvSpPr>
            <p:spPr>
              <a:xfrm>
                <a:off x="9898199" y="1005396"/>
                <a:ext cx="210384" cy="8456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5A791CE-B9F1-559B-0FFB-B5ABF720E5F8}"/>
                  </a:ext>
                </a:extLst>
              </p:cNvPr>
              <p:cNvSpPr txBox="1"/>
              <p:nvPr/>
            </p:nvSpPr>
            <p:spPr>
              <a:xfrm rot="5400000">
                <a:off x="9466336" y="1300204"/>
                <a:ext cx="110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C172B694-9E48-32AB-F3F3-FE1B1321CD72}"/>
                </a:ext>
              </a:extLst>
            </p:cNvPr>
            <p:cNvGrpSpPr/>
            <p:nvPr/>
          </p:nvGrpSpPr>
          <p:grpSpPr>
            <a:xfrm>
              <a:off x="8639200" y="1659945"/>
              <a:ext cx="171548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30D12DBE-3340-759F-EE13-BFC35C27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B22C80DD-5903-3347-7980-B0D9983E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DB677C60-5575-B7AB-B675-1955A4E8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F5AC3F6-0B08-AF8E-865A-94EFD3FA061B}"/>
                </a:ext>
              </a:extLst>
            </p:cNvPr>
            <p:cNvSpPr/>
            <p:nvPr/>
          </p:nvSpPr>
          <p:spPr>
            <a:xfrm>
              <a:off x="8608619" y="1479418"/>
              <a:ext cx="2795981" cy="94233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A4B48C29-9951-76BE-B378-AA11CE3DFBDC}"/>
                </a:ext>
              </a:extLst>
            </p:cNvPr>
            <p:cNvGrpSpPr/>
            <p:nvPr/>
          </p:nvGrpSpPr>
          <p:grpSpPr>
            <a:xfrm>
              <a:off x="10279522" y="1539840"/>
              <a:ext cx="224903" cy="845646"/>
              <a:chOff x="10546033" y="1012146"/>
              <a:chExt cx="224903" cy="84564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0E511C3-72B3-ABB9-6C24-51E4DA8761C4}"/>
                  </a:ext>
                </a:extLst>
              </p:cNvPr>
              <p:cNvSpPr/>
              <p:nvPr/>
            </p:nvSpPr>
            <p:spPr>
              <a:xfrm>
                <a:off x="10546033" y="1012146"/>
                <a:ext cx="224903" cy="8456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ko-KR" alt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" t="-13793" b="-129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6A2E063-C8CD-C3B1-B206-557543EF2DC2}"/>
                </a:ext>
              </a:extLst>
            </p:cNvPr>
            <p:cNvGrpSpPr/>
            <p:nvPr/>
          </p:nvGrpSpPr>
          <p:grpSpPr>
            <a:xfrm>
              <a:off x="9044899" y="1656380"/>
              <a:ext cx="494792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86A867E8-D907-1F7C-454A-5240EFDE5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5194F3D6-132E-6BA8-E788-9EC820276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E39B833-9414-0467-C37F-6AE2A1D00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E43914E-0F5E-CBF1-B848-0316F5DC8712}"/>
                </a:ext>
              </a:extLst>
            </p:cNvPr>
            <p:cNvGrpSpPr/>
            <p:nvPr/>
          </p:nvGrpSpPr>
          <p:grpSpPr>
            <a:xfrm>
              <a:off x="10965421" y="1446843"/>
              <a:ext cx="276999" cy="1018680"/>
              <a:chOff x="9268109" y="1427730"/>
              <a:chExt cx="276999" cy="101868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4434CB1-FD24-ECEF-1378-152D2CA9AD61}"/>
                  </a:ext>
                </a:extLst>
              </p:cNvPr>
              <p:cNvSpPr/>
              <p:nvPr/>
            </p:nvSpPr>
            <p:spPr>
              <a:xfrm>
                <a:off x="9294159" y="1514246"/>
                <a:ext cx="224903" cy="845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4CADDA7-929B-42F9-D349-103B0E8B1182}"/>
                  </a:ext>
                </a:extLst>
              </p:cNvPr>
              <p:cNvSpPr txBox="1"/>
              <p:nvPr/>
            </p:nvSpPr>
            <p:spPr>
              <a:xfrm rot="5400000">
                <a:off x="8897269" y="17985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B8E57C9-D307-14B6-D49E-6BCFFE94F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3761" y="1961107"/>
              <a:ext cx="165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2E7ABA3-8054-B5D1-7C87-B48FDA88E33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047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6803E19-528D-D2CC-5538-94AB1455F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695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60817" y="2711291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7" y="2711291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376854" y="3245904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54" y="3245904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4619-B26E-09A6-DFB9-482AB1BD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B66FC-CD1A-1182-FED3-587514D93FA2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on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6386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computations for ReActNet-18 (our baseline model)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56C5B413-C1E9-3EF3-56E3-39968C0F1A07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45226"/>
            <a:ext cx="1259094" cy="2871688"/>
            <a:chOff x="711516" y="1119373"/>
            <a:chExt cx="1971314" cy="449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0FF7EC-7498-33F1-ABC5-DC3D91BFED71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4B7D747F-DD22-3808-35CD-416F1E91EEE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12EE4D45-57B9-CBC8-2119-8ABFED2B109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17592A1F-09FD-DC5F-AF1F-E904880627D1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6F2A936E-48C8-2676-75F5-E5551AB96F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E9259D2B-7063-1583-1A1E-D88B6452A43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BC989E9-3087-9102-BB31-D9945BEACC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0F8F29D9-F841-B861-0E76-807317C407E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9135C2F9-9883-53B5-EEE4-BF9AA9AAF55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7FD95209-FE14-F04D-8813-BB98FD0ADC8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9B52D3C2-0741-C3CC-61DA-47E184B3E326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2D0795AF-FA6C-928B-6431-74B49C17BDAE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4AB6E5B7-8532-64EA-0624-8A3F55645140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D6BBA86D-6A68-98AB-229D-4031B46A93C3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C4911722-51A9-4D9F-5AA3-948023EB0355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CA419821-9953-50ED-A2FC-D17470D2D4A9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E7B9C8A4-956E-30EE-1950-1291713C5E3D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A2D6CF2D-8589-F9FE-97C5-F5BD5C8A1278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EAC28BAE-5FBC-A746-AAD6-EA1EF9303994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E53E7B7A-B1CA-B5E9-F2A1-03CBEBC25648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D2A9B80-9889-D77F-7CF4-1A52A0810CC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D8FF930D-7876-1A28-E5CA-381B3F308B4D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3D7E9E73-49E7-C514-4A65-1237E1142033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72869774-B927-2028-FABB-F210315EE39D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D93E8E4C-2B21-D716-8D89-92D6B964D0C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6ED5C394-A8A8-F89B-BA51-90BE425953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AA714C5F-69D5-D6BB-DFDE-09D2F2E1021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C8A1C7E9-7595-8AFB-3944-A5AA07EE5276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5F99BA7D-D670-992F-30D1-E98908CDB16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C9C14B37-0B87-EFEE-5C48-920977599B9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C1CC192-84CF-B619-E627-2F47AF711FC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AE4F61C8-3D63-B608-F249-54CDAD8E3535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DF21F42F-CFE3-F109-1D54-D15ABDB1C23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1806B864-084A-8450-1BBC-7AB0BA6CD6BC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053D1F12-AE83-1306-D076-19F8B3DD32E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CF4C067C-65E4-13B5-9D1C-14405C21AFD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E46F1F05-FC44-2840-05E8-C7091926C9B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2AD92C28-FE26-9643-E0D4-2D019C41152A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E694F831-0471-3FFD-5000-669541D9084B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5E77189E-4B5A-331E-4DD2-F64F7888017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2D3C7420-800D-E2DB-6FDB-7931D352990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992904AF-57A5-FD84-6BF2-EE968B3E8CC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DBBB8D29-231B-281A-A351-4C72457E0F2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27542CA4-F135-6ED8-DBFB-A3FE4CB728F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E211E0DF-896A-09CC-8CF6-DD20D923A0C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CBF8AC3A-40E4-5351-15AB-71465CA25E2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40478358-1FB1-F0CC-34A2-343B28310B85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33551CEF-3B59-BA28-6779-6DEE6DD15FE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D0252C51-26B5-1E7D-980C-B2398709D07D}"/>
                </a:ext>
              </a:extLst>
            </p:cNvPr>
            <p:cNvGrpSpPr/>
            <p:nvPr/>
          </p:nvGrpSpPr>
          <p:grpSpPr>
            <a:xfrm>
              <a:off x="950305" y="1119373"/>
              <a:ext cx="1546744" cy="671617"/>
              <a:chOff x="6882120" y="2626784"/>
              <a:chExt cx="1546744" cy="671617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D7949B29-A3BD-592E-3007-64AB005EE6E7}"/>
                  </a:ext>
                </a:extLst>
              </p:cNvPr>
              <p:cNvSpPr/>
              <p:nvPr/>
            </p:nvSpPr>
            <p:spPr>
              <a:xfrm>
                <a:off x="7198383" y="26267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F4D30126-3BB5-DD13-7098-84F4064FBD6E}"/>
                  </a:ext>
                </a:extLst>
              </p:cNvPr>
              <p:cNvSpPr/>
              <p:nvPr/>
            </p:nvSpPr>
            <p:spPr>
              <a:xfrm>
                <a:off x="7041835" y="2781557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C8B9F0E3-72F0-B6B8-F4B7-E31F78CD04A6}"/>
                  </a:ext>
                </a:extLst>
              </p:cNvPr>
              <p:cNvSpPr/>
              <p:nvPr/>
            </p:nvSpPr>
            <p:spPr>
              <a:xfrm>
                <a:off x="6882120" y="2946066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0B121B29-A45B-D89B-ABC6-A8387390470B}"/>
                  </a:ext>
                </a:extLst>
              </p:cNvPr>
              <p:cNvSpPr/>
              <p:nvPr/>
            </p:nvSpPr>
            <p:spPr>
              <a:xfrm>
                <a:off x="7555670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8A8AC54-FB0E-0A87-784C-08ED303125AE}"/>
                  </a:ext>
                </a:extLst>
              </p:cNvPr>
              <p:cNvSpPr/>
              <p:nvPr/>
            </p:nvSpPr>
            <p:spPr>
              <a:xfrm>
                <a:off x="7399121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AF6B37DC-EF83-7036-0AE0-5CEBC49EF41D}"/>
                  </a:ext>
                </a:extLst>
              </p:cNvPr>
              <p:cNvSpPr/>
              <p:nvPr/>
            </p:nvSpPr>
            <p:spPr>
              <a:xfrm>
                <a:off x="7239407" y="2947898"/>
                <a:ext cx="523496" cy="350503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2A52080-025E-7C94-6B04-082F45F48788}"/>
                  </a:ext>
                </a:extLst>
              </p:cNvPr>
              <p:cNvSpPr/>
              <p:nvPr/>
            </p:nvSpPr>
            <p:spPr>
              <a:xfrm>
                <a:off x="7905368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45832B11-4C68-FE92-F458-76A33276D8EF}"/>
                  </a:ext>
                </a:extLst>
              </p:cNvPr>
              <p:cNvSpPr/>
              <p:nvPr/>
            </p:nvSpPr>
            <p:spPr>
              <a:xfrm>
                <a:off x="7748819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A9979A7-F2DD-85F2-F683-886706624C15}"/>
                  </a:ext>
                </a:extLst>
              </p:cNvPr>
              <p:cNvSpPr/>
              <p:nvPr/>
            </p:nvSpPr>
            <p:spPr>
              <a:xfrm>
                <a:off x="7589105" y="294789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9472FA1F-CCBC-DAD4-A602-CD6965A875DF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B66C29F6-B705-AD89-0412-C0274045D65E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91D3396F-112F-5095-E8F1-2909C247EED7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96BA4533-FDB2-8C1E-1D4D-774E8DB3AF7F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54892896-0ED6-6412-7E84-9B6ACC9231D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D53C1E5A-46D8-B3FE-7D4A-B9054D1E01B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22E3EED6-1661-F42A-BE32-5BFBEA65BD1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38D2B8BF-C5DB-E7CD-171F-7C461DADC0BE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7715C174-9B8B-BE1A-54E3-6871AF87F597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F2288778-0B7D-68FA-3E60-236782206504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C5B932DC-1BE5-CF04-697B-9F906DB4D299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916E0D29-1ECB-B14D-DE5A-BCC9F43B5E6E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6BF67CC9-FB88-9AFB-B30F-754530FB9276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61EA466F-01B5-327E-DE36-A65E15254235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FBE81BB9-200C-F80D-7677-16C8648DBA88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DF59219F-1734-BA78-1361-5A6FD6BDC55E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5334"/>
            <a:ext cx="1097075" cy="2874677"/>
            <a:chOff x="3773012" y="1130511"/>
            <a:chExt cx="1720807" cy="4509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474F3B69-C81F-683F-9316-18D684FA49F3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5FA7424-7A55-BBB0-6C8C-CC11FE3D16F5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EC6ABDAB-2950-AC5C-1B04-AF781C836F19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4D502A49-836F-8A8F-244E-11BBECD7451B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3468F449-60AC-A5D6-26A3-038DD80F4E8C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39BA739E-E3C9-3ABB-836A-27B9050EAC64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575F3DBF-8C6C-C769-2498-CDCF88794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84762171-9ED0-6F6A-58A5-E3307EF70C37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42568D4C-77A4-5638-2400-44296535178E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8B90D11B-AAB2-D142-F108-8DF2B3C5D0EC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31679837-39A9-AF74-5E03-FD51A8C63386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670F8C85-9C43-0E7C-E34E-4D705C6A84BB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8B6B7D8D-9094-9D89-3C47-A82A292DF737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A702EDB-5D12-5CA2-0CED-1B31DF3557F2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55A08172-AEF5-76CF-DBA4-7BBA5FB202F7}"/>
                </a:ext>
              </a:extLst>
            </p:cNvPr>
            <p:cNvGrpSpPr/>
            <p:nvPr/>
          </p:nvGrpSpPr>
          <p:grpSpPr>
            <a:xfrm>
              <a:off x="3773012" y="1130511"/>
              <a:ext cx="1553749" cy="1579641"/>
              <a:chOff x="3354865" y="1114708"/>
              <a:chExt cx="1553749" cy="1579641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696DE6A-C318-81F4-43A7-D84B9F9D6C2E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507B1326-8655-7758-55AF-0ABE490CB021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99355F5D-A077-E280-DF42-9D1727AF0DD4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DDE7992-6422-1F02-F177-CB421E7FA77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F51A379F-4A55-EA4B-42E5-21A1B7787C9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E62A55D-0D3D-4CCF-9B7C-9EB484171F8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E420BDFB-471B-454C-394A-BD3644263CC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BD0088B4-339C-0C8B-53FE-73D2C58E67CC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13D762AC-FA2F-05B2-263E-758263721A9A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5FB9DD2B-BB15-E62B-EB15-A4C2DAD54575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C7F74479-2AB4-057C-EF1A-2A0A8B6C0CA8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BDC77D1C-235C-AFB9-5AF9-FB4A92EBC6B3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0E9510C3-DBBE-A491-7D47-1565D5326E5B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D1E84443-4AAE-13EC-0950-09B698F5A93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1936739B-7C7E-A432-996C-5A9CF817A957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F0D5BE15-C610-F47F-3849-87A92C297CC7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3445F5C-861B-59BA-BF43-76FF1BDC4DC4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4B7807E4-5F24-C08F-8B5F-6C07B1196A9A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244ED7F3-B778-E885-862A-7FA7A5690BE9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C95E206C-54B5-635D-776D-411FFA23BA7D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17879586-79A3-F97B-5F32-C038BD79F13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2424D990-ABF1-9557-3ECE-85823DD1CD74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F1EABCD6-D179-F32E-83E9-0F01D6C9D38A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92D163C7-E01C-99D4-E153-C91385E935ED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2002781A-DDC1-896F-FCA4-8BEB23CA5A55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E985B29D-B058-CA85-5179-88A301A0C666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8C02CBFA-D300-FB7C-E084-2E812C63A588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8673803F-BD4D-53BF-2D2A-5ED8E5F489B0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5F8F6FA9-CB2B-CC04-6090-1D2E2035E776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C45FBECD-B467-3EDC-1203-5AA566F0D363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EC5F8A00-EB40-E068-5994-79D37A12FEEE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4156FF1D-BD6A-9812-5EF9-E75872C98BA5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4D237EBC-8066-C317-A539-060BCF3C2D1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262BBF0F-D9C1-3DDF-4C03-3F217A92DD8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7396A1B3-AB8C-59AD-6013-756187CB781F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D39279EF-503E-C0BD-77E3-38D9D8D74E4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D828D4A2-B25F-FF7A-2D7C-A8E9353460D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A3347F24-0A7A-2894-A7A7-0C48EDDF94F5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EC231BA4-DDB7-4E81-6A2C-358D1AD447A5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6AE7B1BC-BCEF-C10A-0F73-3CE577EEB4A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156AABDF-81B5-FD35-72C4-6D714FD51A47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C75FF034-2B31-7FEB-DDD6-79CFFD608E1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6CBA0668-43A6-48CF-B24E-99F978CC78EA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B040FADE-A3DE-0438-25C0-72F322443954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A0D1B1AF-9AF2-1EC3-0DBC-7972DC495AE7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3FDBB165-9240-EE8E-04EB-347D5D122EB6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1ABB2D8F-EA7C-08BF-59A9-EF4E4FB09F7F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712A4E8A-CC77-382F-4EB8-6EA73B129101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F48FCB5F-A96C-22F6-7241-7C68CD2223A2}"/>
                  </a:ext>
                </a:extLst>
              </p:cNvPr>
              <p:cNvGrpSpPr/>
              <p:nvPr/>
            </p:nvGrpSpPr>
            <p:grpSpPr>
              <a:xfrm>
                <a:off x="3356027" y="1114708"/>
                <a:ext cx="1546744" cy="669784"/>
                <a:chOff x="6882120" y="2622119"/>
                <a:chExt cx="1546744" cy="66978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E9950D1E-B78B-3E9D-BEDB-5C7997C15D05}"/>
                    </a:ext>
                  </a:extLst>
                </p:cNvPr>
                <p:cNvSpPr/>
                <p:nvPr/>
              </p:nvSpPr>
              <p:spPr>
                <a:xfrm>
                  <a:off x="7198383" y="2626808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7D4D8419-A323-B883-F3DC-2F31884CB86E}"/>
                    </a:ext>
                  </a:extLst>
                </p:cNvPr>
                <p:cNvSpPr/>
                <p:nvPr/>
              </p:nvSpPr>
              <p:spPr>
                <a:xfrm>
                  <a:off x="7041833" y="277506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6DEA1AE0-3A30-EDFF-9A94-886EC06C1534}"/>
                    </a:ext>
                  </a:extLst>
                </p:cNvPr>
                <p:cNvSpPr/>
                <p:nvPr/>
              </p:nvSpPr>
              <p:spPr>
                <a:xfrm>
                  <a:off x="6882120" y="2939571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4359994C-3F36-56FC-BDF5-BA01407865E4}"/>
                    </a:ext>
                  </a:extLst>
                </p:cNvPr>
                <p:cNvSpPr/>
                <p:nvPr/>
              </p:nvSpPr>
              <p:spPr>
                <a:xfrm>
                  <a:off x="7555670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5BA0DA59-A717-81B3-1FC8-02B679E62D6D}"/>
                    </a:ext>
                  </a:extLst>
                </p:cNvPr>
                <p:cNvSpPr/>
                <p:nvPr/>
              </p:nvSpPr>
              <p:spPr>
                <a:xfrm>
                  <a:off x="7399120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F64B0228-89F9-50F7-563E-DD533D87F532}"/>
                    </a:ext>
                  </a:extLst>
                </p:cNvPr>
                <p:cNvSpPr/>
                <p:nvPr/>
              </p:nvSpPr>
              <p:spPr>
                <a:xfrm>
                  <a:off x="7239407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E00A1FD8-57C8-A60A-5EB7-DD0CEF82E622}"/>
                    </a:ext>
                  </a:extLst>
                </p:cNvPr>
                <p:cNvSpPr/>
                <p:nvPr/>
              </p:nvSpPr>
              <p:spPr>
                <a:xfrm>
                  <a:off x="7905368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D7BA35AE-EEBE-8FFA-93F6-5B5E02FBD126}"/>
                    </a:ext>
                  </a:extLst>
                </p:cNvPr>
                <p:cNvSpPr/>
                <p:nvPr/>
              </p:nvSpPr>
              <p:spPr>
                <a:xfrm>
                  <a:off x="7748819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5A5B3022-E8E1-2DB9-708C-F63CAA4D341B}"/>
                    </a:ext>
                  </a:extLst>
                </p:cNvPr>
                <p:cNvSpPr/>
                <p:nvPr/>
              </p:nvSpPr>
              <p:spPr>
                <a:xfrm>
                  <a:off x="7589105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69802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69802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802" r="-130697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953" r="-117149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09" r="-574" b="-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802" t="-109859" r="-130697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953" t="-109859" r="-11714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09" t="-109859" r="-574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23522" y="1302220"/>
            <a:ext cx="19915" cy="477530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7736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9000862" y="1302220"/>
            <a:ext cx="21991" cy="47736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18074C29-4E22-15CF-7E67-4166E6F35351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40267"/>
            <a:ext cx="994098" cy="2576130"/>
            <a:chOff x="949143" y="1119373"/>
            <a:chExt cx="1556420" cy="4033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A33512A8-C75A-BDB4-440D-1DD2A83D719B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E471E9B3-5F35-B1F4-252F-4A26FC50B71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50D40010-0C21-9723-6963-853E284F9C6C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16266015-9B6B-85BC-6D32-E1CC2A8BB0ED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E4BCEE01-0EBA-90F2-04D0-BC0E4AF6469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8E7BFC2C-967F-B848-8F7B-78ED34175F5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4996A115-ED64-EF64-E777-E0DE256A52A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88EA0F76-57D1-93CC-9786-75680E56F34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C7BCEA7B-EE17-3AE7-CA01-3922A8F84922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EAFB3BE8-70CE-E436-BBE9-5E5E24EE505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0B686AA0-7BCB-C503-FC83-247CB6B4A020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CA25C496-F81C-A6E2-B17C-42AFB057828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45ECCAB6-0F09-2E3F-0ABE-1EC4C3968899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8C19E52E-1553-A105-E7E0-AF7968B455DA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7D2DDAF4-5F10-1CD8-7913-839766D9152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A96FCC35-B555-711D-5F1A-E5B5261E5A46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5BD8E14-8B57-F196-60A9-1C7E2D54F3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AB3D80B2-94E5-4E67-0510-C52C07E4AEB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F1DB9C58-7BDE-E2E2-49B7-6ADD35472A9A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F5B38587-D7DA-DA71-4ACC-2AEA918BE92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868CAF3A-3034-E29E-A4AE-58C3A4A1D6FD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9F65D5B6-CF97-C7D1-EE43-D976219E6E7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8731097-8C85-EF07-983B-3CEA08DDCF3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3C586378-BB45-C12B-6A99-E00DF12C0CD7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847D7EBC-93F9-602C-1330-1276D4DADC13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39EE6E10-7CEC-D284-FAE2-55D0FEC0AA4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BF669E80-9121-C4ED-DDDC-E3D9728A7066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5CA8E482-D5E1-BF11-B7E2-C9BFBFB51332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91A35307-32BF-4CA0-AEBA-1923CA44B626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C27F3337-D983-26DB-7AAA-D623867F94E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0BFA59AF-3DF7-5501-68B6-BDF6DA35871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8A39D9D3-941C-AE4A-8A64-E008DA03BF8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79C04594-CE90-D858-6A99-7481E3565D0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3AE93A81-996D-B8A7-CCFE-6B70C4A02DB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FA63F24-9BC1-42A2-D3FA-F8F04CB701A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8AF08160-6B2A-3DFB-139E-FA8C01323B7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C306C71E-FDD0-631C-561B-7A5CCCC621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01765984-46D3-50FE-4812-363E938127C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C80F3D9-B5FF-B0BB-93CC-17A5FDFAD66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CD8EACEF-E6D0-6A3F-4941-87F3001D9C26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EB8B270F-AFAE-BED1-FA53-DF5D0F947EB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BDECEC0E-1312-B69C-3A18-5D8223845480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042C2B75-3832-C21A-03C8-68A663C2C693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E8FAF8D2-1A98-9442-6C66-450F99452E00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77B4489F-AA99-2842-C3CA-25667A804C5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92E54FB4-EAA0-C7CE-0D0B-BC03201D2C5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2F899E9E-76DA-789E-399F-94AF465A303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8C9B16BD-2C06-9E69-B342-C0274F48685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9C6000F-D0FC-28F3-056D-0CF753A8197B}"/>
                </a:ext>
              </a:extLst>
            </p:cNvPr>
            <p:cNvGrpSpPr/>
            <p:nvPr/>
          </p:nvGrpSpPr>
          <p:grpSpPr>
            <a:xfrm>
              <a:off x="950305" y="1119373"/>
              <a:ext cx="1546744" cy="671617"/>
              <a:chOff x="6882120" y="2626784"/>
              <a:chExt cx="1546744" cy="671617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AB6D3DDA-F61A-3A1A-02BE-9542DBD63217}"/>
                  </a:ext>
                </a:extLst>
              </p:cNvPr>
              <p:cNvSpPr/>
              <p:nvPr/>
            </p:nvSpPr>
            <p:spPr>
              <a:xfrm>
                <a:off x="7198383" y="26267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541E9814-389F-9E53-1D35-5D95FDA4BEE6}"/>
                  </a:ext>
                </a:extLst>
              </p:cNvPr>
              <p:cNvSpPr/>
              <p:nvPr/>
            </p:nvSpPr>
            <p:spPr>
              <a:xfrm>
                <a:off x="7041835" y="2781557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0DD19958-566E-5D7F-2813-8CFB7C9667E1}"/>
                  </a:ext>
                </a:extLst>
              </p:cNvPr>
              <p:cNvSpPr/>
              <p:nvPr/>
            </p:nvSpPr>
            <p:spPr>
              <a:xfrm>
                <a:off x="6882120" y="2946066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840AF69A-BE8E-83EB-A23C-355D6D8989E6}"/>
                  </a:ext>
                </a:extLst>
              </p:cNvPr>
              <p:cNvSpPr/>
              <p:nvPr/>
            </p:nvSpPr>
            <p:spPr>
              <a:xfrm>
                <a:off x="7555670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7241A9FF-8777-76D9-2E5D-CA6D6B58EC2B}"/>
                  </a:ext>
                </a:extLst>
              </p:cNvPr>
              <p:cNvSpPr/>
              <p:nvPr/>
            </p:nvSpPr>
            <p:spPr>
              <a:xfrm>
                <a:off x="7399121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D865CE94-7501-558E-FF7D-A7DA254F8F97}"/>
                  </a:ext>
                </a:extLst>
              </p:cNvPr>
              <p:cNvSpPr/>
              <p:nvPr/>
            </p:nvSpPr>
            <p:spPr>
              <a:xfrm>
                <a:off x="7239407" y="2947898"/>
                <a:ext cx="523496" cy="350503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7B5B1D9C-8C6F-A679-6BD4-592C1772EFAF}"/>
                  </a:ext>
                </a:extLst>
              </p:cNvPr>
              <p:cNvSpPr/>
              <p:nvPr/>
            </p:nvSpPr>
            <p:spPr>
              <a:xfrm>
                <a:off x="7905368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EF138CCA-487F-F795-DA0C-6C674AAB0D17}"/>
                  </a:ext>
                </a:extLst>
              </p:cNvPr>
              <p:cNvSpPr/>
              <p:nvPr/>
            </p:nvSpPr>
            <p:spPr>
              <a:xfrm>
                <a:off x="7748819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B1659763-124C-3128-FC7D-39F9BE865F9F}"/>
                  </a:ext>
                </a:extLst>
              </p:cNvPr>
              <p:cNvSpPr/>
              <p:nvPr/>
            </p:nvSpPr>
            <p:spPr>
              <a:xfrm>
                <a:off x="7589105" y="294789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CE80B582-8016-7EBA-283B-1A896418593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F3863A46-6801-61B8-4942-561723BA6D77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03A5AE71-ED90-F8A5-30E1-8055D44BA609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A2C45E87-098A-59BD-C754-44B0F182799E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D5828C5D-E470-9D1B-F2AF-A85FFE45CC0F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908DD81-3B5C-97FA-4B6C-98A466EA9AA1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CAE31C8E-1D27-458A-FC05-82420552E66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B86F178B-9785-EE68-1101-EA3D853B90B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C44EBF27-80BE-359C-3E39-B579AB96A95D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23136CC2-083F-C3E4-AD9D-F538CF9A7FA3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06E49BD4-027A-D0F8-6964-5D622A686564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06FF80-83E3-61C4-6BD6-BFD500A9D754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119C811-07EE-574F-0643-9A4FEB45077C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88DA95-EA5A-336C-4F31-1F836033D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BF7F5B9-60F1-2638-1544-01E23915350F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0421603F-CE21-0D0F-E7E3-6A8B4066929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90693085-6177-5107-7553-B744B40022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80F82093-B572-8742-0B20-69C664ED999C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35ABDAB4-55A7-2275-4A2D-89BC4C04940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973F8611-9CBB-1EB0-2758-A33DE994AEA8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5141413A-B084-A4B6-FFC6-E620D8D2E9D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28A05E86-1858-C78F-D8D3-A62DC1C5B7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4BF85147-F39A-2228-7CB3-05E5C5C28C3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E0CFAB0F-D56D-1D10-ABE7-798B6CC46E2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51482887-F680-6BB7-BA6C-4FD440AD5936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C2AB1128-C92A-7017-F573-CD1E7F386A94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55D89C93-07A8-9D96-414F-58E6CBA51BC2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F16E373B-8BDC-2AF1-9A05-C4B9775ECA8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937F136E-7B77-E3DC-2366-D85E6E2FFBC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11E068AA-8D9F-3C87-36F7-73AF862C5DE0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6076D261-EA21-ABD3-DBA5-29E051A7707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DF477DCA-E6FA-8C22-21D8-D6A1FCCC3AA9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4EEFDCB3-0CD6-ECB8-337C-A0E5AF0DF69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DAFA71F0-634A-B46C-E4BC-D7F223CBB15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D0A907B8-EEE5-828C-272D-E7A23B9E3062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51E79B9-0F96-9D46-70EF-A282F4F9DC1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2C717FEF-514B-225F-480A-D4B23FB1CC8B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9BDB5D2D-350B-AFEE-2C7B-D37BD4223D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3C15F32F-B69B-9007-7C26-5A25B7EFDC0A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9AB1E41C-0D8B-C6B6-95EA-C60F67834E8B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A2CB4CF3-2E0A-EB6D-308F-6B87769F585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FD0935D7-2CFB-9127-F27A-97B5C6069D2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3EE274C-0D32-7E0F-CDAF-D5D99AAC985D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D9CD918A-9443-37CE-6122-CBB5E16372A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CAFAC5D9-D665-2D89-6A58-DB8CA1836CA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6BFB7685-8BE6-FCA3-C96F-651BF529FED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B5885886-C56C-05F8-6A6E-988933A2BA3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4D716117-5913-731F-60D9-A35CA93CC14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FD1218C6-8B9D-B485-3495-2D61AE77C50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CB00637B-F02E-377E-F5CB-CD38FB2F2A0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683C2BC-19E6-00E0-F878-C40531AD5DB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66F7BBD6-3904-0EBC-9672-B0108A58E8D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A90B2CD-323E-42FF-12FA-0D757C37AF90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57BFB76B-86BB-CF2E-D87D-4681107C74C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EADE9C3B-2628-9EB4-E68E-DBC42D609FB1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D0B1E128-429A-0EAF-37CD-9D643F993C80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E17914AE-94A3-4D70-681D-59C9A44B0B3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1BB5269F-FD8D-FC06-D1D1-842D9347571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D8C5FE6B-526C-9FCF-5EF0-A710331136B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1BF9C0EE-C7DE-AA65-FC7D-D3BB2396C78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E47D3DFA-15CF-514B-B758-0275801741E5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70D6CBA6-2F26-7D43-65BF-25937EEDC80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FC431D1-1A68-CBD8-5039-2349ED7DBCDD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8122"/>
              <a:chOff x="6882120" y="2613770"/>
              <a:chExt cx="1546744" cy="678122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57D26EDC-AC43-FE00-749E-E950265A299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정육면체 458">
                <a:extLst>
                  <a:ext uri="{FF2B5EF4-FFF2-40B4-BE49-F238E27FC236}">
                    <a16:creationId xmlns:a16="http://schemas.microsoft.com/office/drawing/2014/main" id="{C12E2A12-E37F-3DE6-FF36-39EBE851069D}"/>
                  </a:ext>
                </a:extLst>
              </p:cNvPr>
              <p:cNvSpPr/>
              <p:nvPr/>
            </p:nvSpPr>
            <p:spPr>
              <a:xfrm>
                <a:off x="7041835" y="2775050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정육면체 459">
                <a:extLst>
                  <a:ext uri="{FF2B5EF4-FFF2-40B4-BE49-F238E27FC236}">
                    <a16:creationId xmlns:a16="http://schemas.microsoft.com/office/drawing/2014/main" id="{74BEF1B3-BBBB-ECA4-DAA7-60AA060F8656}"/>
                  </a:ext>
                </a:extLst>
              </p:cNvPr>
              <p:cNvSpPr/>
              <p:nvPr/>
            </p:nvSpPr>
            <p:spPr>
              <a:xfrm>
                <a:off x="6882120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정육면체 460">
                <a:extLst>
                  <a:ext uri="{FF2B5EF4-FFF2-40B4-BE49-F238E27FC236}">
                    <a16:creationId xmlns:a16="http://schemas.microsoft.com/office/drawing/2014/main" id="{E274E6D8-9290-2691-64E1-2B428D55B69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정육면체 461">
                <a:extLst>
                  <a:ext uri="{FF2B5EF4-FFF2-40B4-BE49-F238E27FC236}">
                    <a16:creationId xmlns:a16="http://schemas.microsoft.com/office/drawing/2014/main" id="{609B2AE6-EE67-1CD1-C47C-E111508A15CE}"/>
                  </a:ext>
                </a:extLst>
              </p:cNvPr>
              <p:cNvSpPr/>
              <p:nvPr/>
            </p:nvSpPr>
            <p:spPr>
              <a:xfrm>
                <a:off x="7399121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F7ABD4C-590D-78AF-FBD1-42795BC936DA}"/>
                  </a:ext>
                </a:extLst>
              </p:cNvPr>
              <p:cNvSpPr/>
              <p:nvPr/>
            </p:nvSpPr>
            <p:spPr>
              <a:xfrm>
                <a:off x="7239407" y="294139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2D7F35AD-6A0B-B158-C518-2CD980C441D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F4538CE1-56D4-825C-525F-5B6D2A0C422B}"/>
                  </a:ext>
                </a:extLst>
              </p:cNvPr>
              <p:cNvSpPr/>
              <p:nvPr/>
            </p:nvSpPr>
            <p:spPr>
              <a:xfrm>
                <a:off x="7748819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778909FD-45D2-DB84-4459-8B364C5D236F}"/>
                  </a:ext>
                </a:extLst>
              </p:cNvPr>
              <p:cNvSpPr/>
              <p:nvPr/>
            </p:nvSpPr>
            <p:spPr>
              <a:xfrm>
                <a:off x="7589105" y="2941389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CED9BB-0E28-B1C6-8C40-9C5023046A18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47" name="정육면체 46">
                <a:extLst>
                  <a:ext uri="{FF2B5EF4-FFF2-40B4-BE49-F238E27FC236}">
                    <a16:creationId xmlns:a16="http://schemas.microsoft.com/office/drawing/2014/main" id="{58E3E37F-5D81-738B-43BB-44762F257D8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정육면체 47">
                <a:extLst>
                  <a:ext uri="{FF2B5EF4-FFF2-40B4-BE49-F238E27FC236}">
                    <a16:creationId xmlns:a16="http://schemas.microsoft.com/office/drawing/2014/main" id="{F8A7DA48-0ADC-94AA-A268-E00FFEEA41C5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D9D6A676-3211-B005-DC5A-DAD61F3B0421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52896D77-134E-893F-5E4A-835E8B6C872A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98F95300-CE68-449D-0A06-D46163E4B2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9A934E90-DC7C-39B2-FC9F-380135EC2201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EEDA5BD1-3014-C07A-2A87-F94E6B35336F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8F98514C-AC4C-4C4D-6C36-5C38B9CB19C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526638E4-50CC-BACA-8F4D-49E17DDF6F67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3E83-6B66-B038-C303-BE041DBC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177C2E-2986-5EA8-AA92-C93DD98C00AC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for our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52CF04-B1B0-1EA1-0E8A-9A429A3BDE06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97D19E18-C1DC-D403-C56F-37F1C935B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173995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97D19E18-C1DC-D403-C56F-37F1C935B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173995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7802" r="-130697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28953" r="-117149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2409" r="-574" b="-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7802" t="-109859" r="-130697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28953" t="-109859" r="-11714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2409" t="-109859" r="-574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0E744B57-E0AB-3775-A89E-9B2D3FEFDC2E}"/>
              </a:ext>
            </a:extLst>
          </p:cNvPr>
          <p:cNvCxnSpPr>
            <a:cxnSpLocks/>
          </p:cNvCxnSpPr>
          <p:nvPr/>
        </p:nvCxnSpPr>
        <p:spPr>
          <a:xfrm flipH="1">
            <a:off x="1723522" y="1302220"/>
            <a:ext cx="19915" cy="477530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620F48FC-A897-8070-3503-3BB87140729D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7736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29953E49-FC09-54D0-74F7-619B43F923F7}"/>
              </a:ext>
            </a:extLst>
          </p:cNvPr>
          <p:cNvCxnSpPr>
            <a:cxnSpLocks/>
          </p:cNvCxnSpPr>
          <p:nvPr/>
        </p:nvCxnSpPr>
        <p:spPr>
          <a:xfrm flipH="1">
            <a:off x="9000862" y="1302220"/>
            <a:ext cx="21991" cy="477360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32E31121-03DC-382A-CAF2-FEBFA3CF8CA5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65F0E280-938C-439D-2F55-3DB2C204DDC5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13D5BDDC-CF14-9784-6055-3282F77CDA8E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320EA0BC-3BC5-C6BC-6066-7A296105A294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B4FD6EDE-C469-13DC-3FF5-DF1DEDFEA01D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AD375106-1F3A-A445-7CC7-43C771688EDC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A83035AA-3471-CB86-06B1-5DB9B2B86AAF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A83035AA-3471-CB86-06B1-5DB9B2B86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FBEF5C32-DE13-8ABD-F3E8-3011D3A84A88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90103730-F9C8-38A0-7CAA-049DC1AB0237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5158BF4C-98C9-DB68-3A65-90E20EFBDB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03784CC9-5D21-A799-7B0E-7B9AFB49583A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45C4FFF0-FE22-C011-8138-B2CA604787B0}"/>
                </a:ext>
              </a:extLst>
            </p:cNvPr>
            <p:cNvSpPr/>
            <p:nvPr/>
          </p:nvSpPr>
          <p:spPr>
            <a:xfrm>
              <a:off x="8964624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7ABC8577-DF0F-CA5B-9F72-07E7F069021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5E754BD0-BB52-DED0-331A-9E54E1433235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17E39CC5-A59D-60D0-2595-1C844A77FB14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17E39CC5-A59D-60D0-2595-1C844A77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BE1AC954-4B77-1FFC-0767-F907F2565563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F972DCD-F73B-73D9-D38B-D1A86F35791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D544FA5B-5F72-F573-AF44-1DED68BEF896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2"/>
            <a:ext cx="1664381" cy="1045713"/>
            <a:chOff x="8407515" y="2535549"/>
            <a:chExt cx="2041360" cy="1121002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768B3A44-D81C-D740-480E-DD391062600F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7D879F57-8F17-2057-B090-F785EB2459F5}"/>
                </a:ext>
              </a:extLst>
            </p:cNvPr>
            <p:cNvSpPr/>
            <p:nvPr/>
          </p:nvSpPr>
          <p:spPr>
            <a:xfrm>
              <a:off x="8969721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FDF534AB-E948-87D7-D75D-205E3D651F50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EA962F3C-CFE1-56D0-8CF7-4BD5017E2C05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C55E2BAB-4E93-A597-8BD4-A682031DA9B3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C55E2BAB-4E93-A597-8BD4-A682031DA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E88C6F3B-C49F-9E02-13C7-EF540D9C3E7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FE8F40C5-2525-87DA-D1F8-0CBCCB1C1B9F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" name="꺾인 연결선[E] 1">
            <a:extLst>
              <a:ext uri="{FF2B5EF4-FFF2-40B4-BE49-F238E27FC236}">
                <a16:creationId xmlns:a16="http://schemas.microsoft.com/office/drawing/2014/main" id="{C6F151C9-7F58-7167-CBB9-4D9FB2C08A8E}"/>
              </a:ext>
            </a:extLst>
          </p:cNvPr>
          <p:cNvCxnSpPr>
            <a:cxnSpLocks/>
            <a:stCxn id="377" idx="3"/>
            <a:endCxn id="782" idx="3"/>
          </p:cNvCxnSpPr>
          <p:nvPr/>
        </p:nvCxnSpPr>
        <p:spPr>
          <a:xfrm rot="16200000" flipH="1">
            <a:off x="10143352" y="2830068"/>
            <a:ext cx="12700" cy="1785824"/>
          </a:xfrm>
          <a:prstGeom prst="bentConnector3">
            <a:avLst>
              <a:gd name="adj1" fmla="val 180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82E219-0E08-098B-B5D0-3D50038B9C4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5334"/>
            <a:ext cx="1097075" cy="2874677"/>
            <a:chOff x="3773012" y="1130511"/>
            <a:chExt cx="1720807" cy="4509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30A84F-B148-AA09-3067-E9A1F18DAE50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31ECFB-B950-7A82-035B-C765514F5113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8A10A5CA-D9C9-CB55-321F-4D068D755082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1099458-897F-4BB3-B4DE-DDDF4027736D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4C593801-6802-BBEB-4981-2EF6A37B3F8E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96FAD659-218B-748E-3C45-C2D8D6BE300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1909203A-B503-D747-CF84-F7B7B4EC509A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6B93124E-6AC0-5FD2-E0AA-E3D81603D484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619CC174-F352-D3C6-B70B-1A1CECF6040D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1FC2E172-F35C-6500-4491-FCE59451C690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A600C973-95B7-F30F-3C8D-B906C9A024F9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오른쪽 중괄호[R] 55">
                <a:extLst>
                  <a:ext uri="{FF2B5EF4-FFF2-40B4-BE49-F238E27FC236}">
                    <a16:creationId xmlns:a16="http://schemas.microsoft.com/office/drawing/2014/main" id="{37939EB4-B104-F7B2-5C13-BA3053D97A84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084E6D03-DDD2-566E-5BAD-5ABD08B0FD3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오른쪽 중괄호[R] 55">
                <a:extLst>
                  <a:ext uri="{FF2B5EF4-FFF2-40B4-BE49-F238E27FC236}">
                    <a16:creationId xmlns:a16="http://schemas.microsoft.com/office/drawing/2014/main" id="{0C0DD553-58B2-2944-736B-112DF0F9DBE1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E6248691-DC95-F061-E118-7522B6B620A9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3BD2EC-454D-34BA-CFA9-860568C76580}"/>
                </a:ext>
              </a:extLst>
            </p:cNvPr>
            <p:cNvGrpSpPr/>
            <p:nvPr/>
          </p:nvGrpSpPr>
          <p:grpSpPr>
            <a:xfrm>
              <a:off x="3773012" y="1130511"/>
              <a:ext cx="1553749" cy="1579641"/>
              <a:chOff x="3354865" y="1114708"/>
              <a:chExt cx="1553749" cy="1579641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1BC984-37B4-8F87-E498-B25A34FE09BE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14" name="정육면체 913">
                  <a:extLst>
                    <a:ext uri="{FF2B5EF4-FFF2-40B4-BE49-F238E27FC236}">
                      <a16:creationId xmlns:a16="http://schemas.microsoft.com/office/drawing/2014/main" id="{0142FBAB-76C1-AF5B-40FD-2F40A3E083A0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5" name="정육면체 914">
                  <a:extLst>
                    <a:ext uri="{FF2B5EF4-FFF2-40B4-BE49-F238E27FC236}">
                      <a16:creationId xmlns:a16="http://schemas.microsoft.com/office/drawing/2014/main" id="{85CE7199-FB91-5C60-BF72-B6ED4CD25D3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6" name="정육면체 915">
                  <a:extLst>
                    <a:ext uri="{FF2B5EF4-FFF2-40B4-BE49-F238E27FC236}">
                      <a16:creationId xmlns:a16="http://schemas.microsoft.com/office/drawing/2014/main" id="{1162AEF0-CF73-0202-179A-EEDAB1B88B33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7" name="정육면체 916">
                  <a:extLst>
                    <a:ext uri="{FF2B5EF4-FFF2-40B4-BE49-F238E27FC236}">
                      <a16:creationId xmlns:a16="http://schemas.microsoft.com/office/drawing/2014/main" id="{DD549553-B271-5486-235A-E849989B8BB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8" name="정육면체 917">
                  <a:extLst>
                    <a:ext uri="{FF2B5EF4-FFF2-40B4-BE49-F238E27FC236}">
                      <a16:creationId xmlns:a16="http://schemas.microsoft.com/office/drawing/2014/main" id="{23748E57-320B-FF9C-B5C6-85FA910A35F4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9" name="정육면체 918">
                  <a:extLst>
                    <a:ext uri="{FF2B5EF4-FFF2-40B4-BE49-F238E27FC236}">
                      <a16:creationId xmlns:a16="http://schemas.microsoft.com/office/drawing/2014/main" id="{9194F69D-B33B-E263-B61C-19E2B3524E1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0" name="정육면체 919">
                  <a:extLst>
                    <a:ext uri="{FF2B5EF4-FFF2-40B4-BE49-F238E27FC236}">
                      <a16:creationId xmlns:a16="http://schemas.microsoft.com/office/drawing/2014/main" id="{CD2A5D3D-2597-579C-2E49-0C2F84BDFC95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2" name="정육면체 921">
                  <a:extLst>
                    <a:ext uri="{FF2B5EF4-FFF2-40B4-BE49-F238E27FC236}">
                      <a16:creationId xmlns:a16="http://schemas.microsoft.com/office/drawing/2014/main" id="{975A01BA-B170-77FB-7FD5-15A202558716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3" name="정육면체 922">
                  <a:extLst>
                    <a:ext uri="{FF2B5EF4-FFF2-40B4-BE49-F238E27FC236}">
                      <a16:creationId xmlns:a16="http://schemas.microsoft.com/office/drawing/2014/main" id="{532A5D39-822A-D22B-AFD0-3C5E1808D9F9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A77A3B6A-983E-E096-5408-2FDC28763FBE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95C97218-CDAC-F1E5-4013-AFB293BBCE59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336B7086-65B9-6059-F455-CE3FFBB0357C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7EEF9677-A9D4-EDE0-9167-B73613A5F383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E8CB9827-538C-ED57-3E68-FA7E599F68DC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AD527735-AD4D-C0DC-A9EF-A6D74C7A3826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6C8EE91B-02E2-B7A3-9B8A-662AB266C464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BAF008F0-FDD6-E4C7-BA51-9EB3027CB34F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F1709A6B-2D71-6582-31A9-400B2B89181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AF3E5778-872B-854C-5348-A3597B80237A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AC348D74-CD54-70B3-FE65-67551C2E3703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정육면체 34">
                <a:extLst>
                  <a:ext uri="{FF2B5EF4-FFF2-40B4-BE49-F238E27FC236}">
                    <a16:creationId xmlns:a16="http://schemas.microsoft.com/office/drawing/2014/main" id="{C9D72FEB-CB67-BC10-4CE4-2995C8C6C93F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C8467F85-AF37-868F-8515-CB42AEEDD8C7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9DAB2AA5-61D3-809E-8AC2-8CBA7747D14D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F5C00889-B5DD-8570-D914-C51C9FA6A336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7A0A2709-0BF4-F5DB-4288-E33120CCFC9B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16052B55-21A3-5DB7-854D-6DF1F468DFE5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98C47F79-0CE5-0235-4F40-E9E405C439AC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5579E5D-5CE5-118F-B6DC-B79174E314AE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72" name="정육면체 471">
                  <a:extLst>
                    <a:ext uri="{FF2B5EF4-FFF2-40B4-BE49-F238E27FC236}">
                      <a16:creationId xmlns:a16="http://schemas.microsoft.com/office/drawing/2014/main" id="{77C79F4F-4019-F657-05BB-D6B671D3863C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" name="정육면체 472">
                  <a:extLst>
                    <a:ext uri="{FF2B5EF4-FFF2-40B4-BE49-F238E27FC236}">
                      <a16:creationId xmlns:a16="http://schemas.microsoft.com/office/drawing/2014/main" id="{C5E4B329-4375-FA89-F53F-772CEB1BEC4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" name="정육면체 473">
                  <a:extLst>
                    <a:ext uri="{FF2B5EF4-FFF2-40B4-BE49-F238E27FC236}">
                      <a16:creationId xmlns:a16="http://schemas.microsoft.com/office/drawing/2014/main" id="{CCF6E43F-8BAC-BBBE-7002-1A7F4DF90311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" name="정육면체 474">
                  <a:extLst>
                    <a:ext uri="{FF2B5EF4-FFF2-40B4-BE49-F238E27FC236}">
                      <a16:creationId xmlns:a16="http://schemas.microsoft.com/office/drawing/2014/main" id="{07F9A192-884E-9749-2587-C502DA7E6EB2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" name="정육면체 475">
                  <a:extLst>
                    <a:ext uri="{FF2B5EF4-FFF2-40B4-BE49-F238E27FC236}">
                      <a16:creationId xmlns:a16="http://schemas.microsoft.com/office/drawing/2014/main" id="{8FC8A639-1884-588C-3D93-46D4C68FF3EE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1" name="정육면체 900">
                  <a:extLst>
                    <a:ext uri="{FF2B5EF4-FFF2-40B4-BE49-F238E27FC236}">
                      <a16:creationId xmlns:a16="http://schemas.microsoft.com/office/drawing/2014/main" id="{B7A66D3E-7960-DB0E-A944-1E285494C5F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1" name="정육면체 910">
                  <a:extLst>
                    <a:ext uri="{FF2B5EF4-FFF2-40B4-BE49-F238E27FC236}">
                      <a16:creationId xmlns:a16="http://schemas.microsoft.com/office/drawing/2014/main" id="{C3783A85-E3F4-761B-34BE-3DBF78C9F98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2" name="정육면체 911">
                  <a:extLst>
                    <a:ext uri="{FF2B5EF4-FFF2-40B4-BE49-F238E27FC236}">
                      <a16:creationId xmlns:a16="http://schemas.microsoft.com/office/drawing/2014/main" id="{0A0A1F6B-E51B-284F-0241-32E0AD427145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3" name="정육면체 912">
                  <a:extLst>
                    <a:ext uri="{FF2B5EF4-FFF2-40B4-BE49-F238E27FC236}">
                      <a16:creationId xmlns:a16="http://schemas.microsoft.com/office/drawing/2014/main" id="{B17DC607-23CB-2175-0AEE-07ABFC0A2EB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A5FC47-6B59-23BA-0E94-B7A3D3940516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60" name="정육면체 459">
                  <a:extLst>
                    <a:ext uri="{FF2B5EF4-FFF2-40B4-BE49-F238E27FC236}">
                      <a16:creationId xmlns:a16="http://schemas.microsoft.com/office/drawing/2014/main" id="{1C7625F4-9E08-3A8C-2179-1795A80A524A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" name="정육면체 460">
                  <a:extLst>
                    <a:ext uri="{FF2B5EF4-FFF2-40B4-BE49-F238E27FC236}">
                      <a16:creationId xmlns:a16="http://schemas.microsoft.com/office/drawing/2014/main" id="{EF02F621-EC22-7ECA-B320-B260FE5A88DD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" name="정육면체 461">
                  <a:extLst>
                    <a:ext uri="{FF2B5EF4-FFF2-40B4-BE49-F238E27FC236}">
                      <a16:creationId xmlns:a16="http://schemas.microsoft.com/office/drawing/2014/main" id="{FBD6EA2F-6B68-BD55-05F5-C6933D2CEFCD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" name="정육면체 462">
                  <a:extLst>
                    <a:ext uri="{FF2B5EF4-FFF2-40B4-BE49-F238E27FC236}">
                      <a16:creationId xmlns:a16="http://schemas.microsoft.com/office/drawing/2014/main" id="{56DD6182-F8C9-304A-844D-96CD7308E88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" name="정육면체 463">
                  <a:extLst>
                    <a:ext uri="{FF2B5EF4-FFF2-40B4-BE49-F238E27FC236}">
                      <a16:creationId xmlns:a16="http://schemas.microsoft.com/office/drawing/2014/main" id="{F0769CE6-EFB2-1985-EF13-D70D94EF15A7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" name="정육면체 464">
                  <a:extLst>
                    <a:ext uri="{FF2B5EF4-FFF2-40B4-BE49-F238E27FC236}">
                      <a16:creationId xmlns:a16="http://schemas.microsoft.com/office/drawing/2014/main" id="{2AA15804-759A-B28A-FB2F-56D173942E8F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" name="정육면체 466">
                  <a:extLst>
                    <a:ext uri="{FF2B5EF4-FFF2-40B4-BE49-F238E27FC236}">
                      <a16:creationId xmlns:a16="http://schemas.microsoft.com/office/drawing/2014/main" id="{CF96A9AE-3AF0-6F14-4A9D-A0CC0AEEACE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" name="정육면체 469">
                  <a:extLst>
                    <a:ext uri="{FF2B5EF4-FFF2-40B4-BE49-F238E27FC236}">
                      <a16:creationId xmlns:a16="http://schemas.microsoft.com/office/drawing/2014/main" id="{5116B255-4167-8029-6357-B800724348E7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" name="정육면체 470">
                  <a:extLst>
                    <a:ext uri="{FF2B5EF4-FFF2-40B4-BE49-F238E27FC236}">
                      <a16:creationId xmlns:a16="http://schemas.microsoft.com/office/drawing/2014/main" id="{E8CAC1E0-7A4D-7D0D-86BC-789738B5E07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DCDF533-EC06-7931-BE70-C70C6E8DB1B3}"/>
                  </a:ext>
                </a:extLst>
              </p:cNvPr>
              <p:cNvGrpSpPr/>
              <p:nvPr/>
            </p:nvGrpSpPr>
            <p:grpSpPr>
              <a:xfrm>
                <a:off x="3356027" y="1114708"/>
                <a:ext cx="1546744" cy="669784"/>
                <a:chOff x="6882120" y="2622119"/>
                <a:chExt cx="1546744" cy="66978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2450A757-D903-1FD6-0242-D485561C2276}"/>
                    </a:ext>
                  </a:extLst>
                </p:cNvPr>
                <p:cNvSpPr/>
                <p:nvPr/>
              </p:nvSpPr>
              <p:spPr>
                <a:xfrm>
                  <a:off x="7198383" y="2626808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E598E0FF-7524-60AE-E71D-68C84FE06982}"/>
                    </a:ext>
                  </a:extLst>
                </p:cNvPr>
                <p:cNvSpPr/>
                <p:nvPr/>
              </p:nvSpPr>
              <p:spPr>
                <a:xfrm>
                  <a:off x="7041833" y="277506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0ED6D49-4B57-53AE-4B91-684ADF6ACF0F}"/>
                    </a:ext>
                  </a:extLst>
                </p:cNvPr>
                <p:cNvSpPr/>
                <p:nvPr/>
              </p:nvSpPr>
              <p:spPr>
                <a:xfrm>
                  <a:off x="6882120" y="2939571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정육면체 60">
                  <a:extLst>
                    <a:ext uri="{FF2B5EF4-FFF2-40B4-BE49-F238E27FC236}">
                      <a16:creationId xmlns:a16="http://schemas.microsoft.com/office/drawing/2014/main" id="{78A00A91-959F-D83E-6742-60F0C1C65AF3}"/>
                    </a:ext>
                  </a:extLst>
                </p:cNvPr>
                <p:cNvSpPr/>
                <p:nvPr/>
              </p:nvSpPr>
              <p:spPr>
                <a:xfrm>
                  <a:off x="7555670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정육면체 61">
                  <a:extLst>
                    <a:ext uri="{FF2B5EF4-FFF2-40B4-BE49-F238E27FC236}">
                      <a16:creationId xmlns:a16="http://schemas.microsoft.com/office/drawing/2014/main" id="{FE0AB2C1-1224-B9BE-AAD1-489BBB31E01D}"/>
                    </a:ext>
                  </a:extLst>
                </p:cNvPr>
                <p:cNvSpPr/>
                <p:nvPr/>
              </p:nvSpPr>
              <p:spPr>
                <a:xfrm>
                  <a:off x="7399120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3D9ED944-F5FE-6DF1-D1E1-3C03E4C774EE}"/>
                    </a:ext>
                  </a:extLst>
                </p:cNvPr>
                <p:cNvSpPr/>
                <p:nvPr/>
              </p:nvSpPr>
              <p:spPr>
                <a:xfrm>
                  <a:off x="7239407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" name="정육면체 447">
                  <a:extLst>
                    <a:ext uri="{FF2B5EF4-FFF2-40B4-BE49-F238E27FC236}">
                      <a16:creationId xmlns:a16="http://schemas.microsoft.com/office/drawing/2014/main" id="{CDC81BED-E6CD-9EE9-94FC-F925D6460C08}"/>
                    </a:ext>
                  </a:extLst>
                </p:cNvPr>
                <p:cNvSpPr/>
                <p:nvPr/>
              </p:nvSpPr>
              <p:spPr>
                <a:xfrm>
                  <a:off x="7905368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" name="정육면체 457">
                  <a:extLst>
                    <a:ext uri="{FF2B5EF4-FFF2-40B4-BE49-F238E27FC236}">
                      <a16:creationId xmlns:a16="http://schemas.microsoft.com/office/drawing/2014/main" id="{836809B6-211C-AB4F-FC81-449222F9C4B1}"/>
                    </a:ext>
                  </a:extLst>
                </p:cNvPr>
                <p:cNvSpPr/>
                <p:nvPr/>
              </p:nvSpPr>
              <p:spPr>
                <a:xfrm>
                  <a:off x="7748819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" name="정육면체 458">
                  <a:extLst>
                    <a:ext uri="{FF2B5EF4-FFF2-40B4-BE49-F238E27FC236}">
                      <a16:creationId xmlns:a16="http://schemas.microsoft.com/office/drawing/2014/main" id="{8EEABB64-4E93-C999-F0B7-4E97092B8195}"/>
                    </a:ext>
                  </a:extLst>
                </p:cNvPr>
                <p:cNvSpPr/>
                <p:nvPr/>
              </p:nvSpPr>
              <p:spPr>
                <a:xfrm>
                  <a:off x="7589105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E02FB39B-0E7F-BBE9-2D79-2B25B6F652CD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45226"/>
            <a:ext cx="1259094" cy="2871688"/>
            <a:chOff x="711516" y="1119373"/>
            <a:chExt cx="1971314" cy="4496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TextBox 530">
                  <a:extLst>
                    <a:ext uri="{FF2B5EF4-FFF2-40B4-BE49-F238E27FC236}">
                      <a16:creationId xmlns:a16="http://schemas.microsoft.com/office/drawing/2014/main" id="{10AEA144-CB47-322A-0065-739000122029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9A9A77F2-425E-5D0E-C437-BB6186521B52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95039364-864F-6EAC-7224-792B6664863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628FB779-DEB4-1872-AA17-94BB1886A65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1C5F10CE-E285-6807-3284-435C72CAACF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513E2DF1-97E7-6AC1-161F-DE08D8C2689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45B7CA58-3C11-D45B-B957-D0C31669E0B6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7F79C1E1-0FE9-9CB4-5D04-2FC298C8DB8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6577ABF0-7D86-E09C-6767-ADE4FDFE4D1F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FCA8A39B-9A42-85A8-94E2-0324FDE843D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정육면체 693">
                <a:extLst>
                  <a:ext uri="{FF2B5EF4-FFF2-40B4-BE49-F238E27FC236}">
                    <a16:creationId xmlns:a16="http://schemas.microsoft.com/office/drawing/2014/main" id="{1D83ABE6-FEC2-89E7-8B49-558315A61EE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3" name="정육면체 532">
              <a:extLst>
                <a:ext uri="{FF2B5EF4-FFF2-40B4-BE49-F238E27FC236}">
                  <a16:creationId xmlns:a16="http://schemas.microsoft.com/office/drawing/2014/main" id="{3E850311-07FC-E22A-16DC-7E5DFE4BF4A6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정육면체 533">
              <a:extLst>
                <a:ext uri="{FF2B5EF4-FFF2-40B4-BE49-F238E27FC236}">
                  <a16:creationId xmlns:a16="http://schemas.microsoft.com/office/drawing/2014/main" id="{157A9473-9B54-B2AB-87FC-3E4840D9B3F2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5" name="정육면체 534">
              <a:extLst>
                <a:ext uri="{FF2B5EF4-FFF2-40B4-BE49-F238E27FC236}">
                  <a16:creationId xmlns:a16="http://schemas.microsoft.com/office/drawing/2014/main" id="{2B25E7B3-3B3E-A1AA-A76E-49033A3AA8D4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5" name="정육면체 574">
              <a:extLst>
                <a:ext uri="{FF2B5EF4-FFF2-40B4-BE49-F238E27FC236}">
                  <a16:creationId xmlns:a16="http://schemas.microsoft.com/office/drawing/2014/main" id="{C9540D0C-B3B9-839E-59F2-9C077840EBAF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7" name="정육면체 576">
              <a:extLst>
                <a:ext uri="{FF2B5EF4-FFF2-40B4-BE49-F238E27FC236}">
                  <a16:creationId xmlns:a16="http://schemas.microsoft.com/office/drawing/2014/main" id="{7D49B595-F4A8-D712-EC5B-BB2B354166C4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8" name="정육면체 577">
              <a:extLst>
                <a:ext uri="{FF2B5EF4-FFF2-40B4-BE49-F238E27FC236}">
                  <a16:creationId xmlns:a16="http://schemas.microsoft.com/office/drawing/2014/main" id="{56DC5CA6-DEC8-829F-831E-ABADACAAAD3A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9" name="정육면체 578">
              <a:extLst>
                <a:ext uri="{FF2B5EF4-FFF2-40B4-BE49-F238E27FC236}">
                  <a16:creationId xmlns:a16="http://schemas.microsoft.com/office/drawing/2014/main" id="{AB790E0B-68EE-7508-B1BA-F68C3E7D48BD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0" name="정육면체 579">
              <a:extLst>
                <a:ext uri="{FF2B5EF4-FFF2-40B4-BE49-F238E27FC236}">
                  <a16:creationId xmlns:a16="http://schemas.microsoft.com/office/drawing/2014/main" id="{679D70E2-8C41-9A0D-8BBC-CD996C8786DD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정육면체 580">
              <a:extLst>
                <a:ext uri="{FF2B5EF4-FFF2-40B4-BE49-F238E27FC236}">
                  <a16:creationId xmlns:a16="http://schemas.microsoft.com/office/drawing/2014/main" id="{0707CD39-66F2-F5E3-06B8-5059F2F973D4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2" name="정육면체 581">
              <a:extLst>
                <a:ext uri="{FF2B5EF4-FFF2-40B4-BE49-F238E27FC236}">
                  <a16:creationId xmlns:a16="http://schemas.microsoft.com/office/drawing/2014/main" id="{FC851BF4-CA38-4C62-AD97-377E06E322AC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" name="정육면체 582">
              <a:extLst>
                <a:ext uri="{FF2B5EF4-FFF2-40B4-BE49-F238E27FC236}">
                  <a16:creationId xmlns:a16="http://schemas.microsoft.com/office/drawing/2014/main" id="{DCB0FE95-EFC3-64AB-44C3-B1B11FFA58D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" name="정육면체 583">
              <a:extLst>
                <a:ext uri="{FF2B5EF4-FFF2-40B4-BE49-F238E27FC236}">
                  <a16:creationId xmlns:a16="http://schemas.microsoft.com/office/drawing/2014/main" id="{2829C5E1-0EF1-C739-1715-F838EDAC1719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5" name="정육면체 584">
              <a:extLst>
                <a:ext uri="{FF2B5EF4-FFF2-40B4-BE49-F238E27FC236}">
                  <a16:creationId xmlns:a16="http://schemas.microsoft.com/office/drawing/2014/main" id="{315389FB-4371-E4E3-3D38-F1D319B56779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6" name="정육면체 585">
              <a:extLst>
                <a:ext uri="{FF2B5EF4-FFF2-40B4-BE49-F238E27FC236}">
                  <a16:creationId xmlns:a16="http://schemas.microsoft.com/office/drawing/2014/main" id="{86625289-35C5-D4CC-6969-75A5BE587BA1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7" name="정육면체 586">
              <a:extLst>
                <a:ext uri="{FF2B5EF4-FFF2-40B4-BE49-F238E27FC236}">
                  <a16:creationId xmlns:a16="http://schemas.microsoft.com/office/drawing/2014/main" id="{BE3BA2D9-D72D-314A-3B28-9A6C44A34755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8" name="정육면체 587">
              <a:extLst>
                <a:ext uri="{FF2B5EF4-FFF2-40B4-BE49-F238E27FC236}">
                  <a16:creationId xmlns:a16="http://schemas.microsoft.com/office/drawing/2014/main" id="{152EB048-346B-6F63-AFD5-28C95809F9D6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9" name="정육면체 588">
              <a:extLst>
                <a:ext uri="{FF2B5EF4-FFF2-40B4-BE49-F238E27FC236}">
                  <a16:creationId xmlns:a16="http://schemas.microsoft.com/office/drawing/2014/main" id="{CB26B286-761B-9A28-0A7F-9617A2D75E4C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0" name="정육면체 589">
              <a:extLst>
                <a:ext uri="{FF2B5EF4-FFF2-40B4-BE49-F238E27FC236}">
                  <a16:creationId xmlns:a16="http://schemas.microsoft.com/office/drawing/2014/main" id="{C386DB2D-6223-B684-A82E-855406A20DF2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1" name="그룹 590">
              <a:extLst>
                <a:ext uri="{FF2B5EF4-FFF2-40B4-BE49-F238E27FC236}">
                  <a16:creationId xmlns:a16="http://schemas.microsoft.com/office/drawing/2014/main" id="{E429BFB6-60F8-C212-7D58-108F04508183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677" name="정육면체 676">
                <a:extLst>
                  <a:ext uri="{FF2B5EF4-FFF2-40B4-BE49-F238E27FC236}">
                    <a16:creationId xmlns:a16="http://schemas.microsoft.com/office/drawing/2014/main" id="{AED8C033-B54A-602B-5432-A7785546025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정육면체 677">
                <a:extLst>
                  <a:ext uri="{FF2B5EF4-FFF2-40B4-BE49-F238E27FC236}">
                    <a16:creationId xmlns:a16="http://schemas.microsoft.com/office/drawing/2014/main" id="{350C4781-CBBD-47E8-8242-8A22B5BF7CE6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정육면체 678">
                <a:extLst>
                  <a:ext uri="{FF2B5EF4-FFF2-40B4-BE49-F238E27FC236}">
                    <a16:creationId xmlns:a16="http://schemas.microsoft.com/office/drawing/2014/main" id="{5C9F6943-2A8B-007E-D183-0CC8048793F8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0" name="정육면체 679">
                <a:extLst>
                  <a:ext uri="{FF2B5EF4-FFF2-40B4-BE49-F238E27FC236}">
                    <a16:creationId xmlns:a16="http://schemas.microsoft.com/office/drawing/2014/main" id="{1EDC592E-36BC-E782-8038-EA0A0A10E62C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정육면체 680">
                <a:extLst>
                  <a:ext uri="{FF2B5EF4-FFF2-40B4-BE49-F238E27FC236}">
                    <a16:creationId xmlns:a16="http://schemas.microsoft.com/office/drawing/2014/main" id="{1ACCE9C4-0CFA-0096-85DB-1CB0FD8308F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2" name="정육면체 681">
                <a:extLst>
                  <a:ext uri="{FF2B5EF4-FFF2-40B4-BE49-F238E27FC236}">
                    <a16:creationId xmlns:a16="http://schemas.microsoft.com/office/drawing/2014/main" id="{4DEB9F75-DD48-F6B3-6476-2A5B4CABDBD2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3" name="정육면체 682">
                <a:extLst>
                  <a:ext uri="{FF2B5EF4-FFF2-40B4-BE49-F238E27FC236}">
                    <a16:creationId xmlns:a16="http://schemas.microsoft.com/office/drawing/2014/main" id="{02220C00-E6EE-7D88-8DB0-2592B191CCC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정육면체 683">
                <a:extLst>
                  <a:ext uri="{FF2B5EF4-FFF2-40B4-BE49-F238E27FC236}">
                    <a16:creationId xmlns:a16="http://schemas.microsoft.com/office/drawing/2014/main" id="{75CEDECD-8750-BF15-FFE4-056003A5B6A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E3D2C4AD-C557-EA55-94F5-85FF46FBF48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2" name="그룹 591">
              <a:extLst>
                <a:ext uri="{FF2B5EF4-FFF2-40B4-BE49-F238E27FC236}">
                  <a16:creationId xmlns:a16="http://schemas.microsoft.com/office/drawing/2014/main" id="{4180CFB3-D701-4FA4-9EB4-90904A9F2E64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657" name="정육면체 656">
                <a:extLst>
                  <a:ext uri="{FF2B5EF4-FFF2-40B4-BE49-F238E27FC236}">
                    <a16:creationId xmlns:a16="http://schemas.microsoft.com/office/drawing/2014/main" id="{2128E1DE-D6CF-4B65-69D6-AF31280FAA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정육면체 668">
                <a:extLst>
                  <a:ext uri="{FF2B5EF4-FFF2-40B4-BE49-F238E27FC236}">
                    <a16:creationId xmlns:a16="http://schemas.microsoft.com/office/drawing/2014/main" id="{77110C73-A967-C62B-C254-D8987942EF5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정육면체 669">
                <a:extLst>
                  <a:ext uri="{FF2B5EF4-FFF2-40B4-BE49-F238E27FC236}">
                    <a16:creationId xmlns:a16="http://schemas.microsoft.com/office/drawing/2014/main" id="{35595035-5411-80E5-3E72-6B1206B2F25D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정육면체 670">
                <a:extLst>
                  <a:ext uri="{FF2B5EF4-FFF2-40B4-BE49-F238E27FC236}">
                    <a16:creationId xmlns:a16="http://schemas.microsoft.com/office/drawing/2014/main" id="{DF33D4E1-37C7-7850-9EA7-0BC6F63B0193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정육면체 671">
                <a:extLst>
                  <a:ext uri="{FF2B5EF4-FFF2-40B4-BE49-F238E27FC236}">
                    <a16:creationId xmlns:a16="http://schemas.microsoft.com/office/drawing/2014/main" id="{0B199819-0489-74DB-8E4F-40D447F5083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정육면체 672">
                <a:extLst>
                  <a:ext uri="{FF2B5EF4-FFF2-40B4-BE49-F238E27FC236}">
                    <a16:creationId xmlns:a16="http://schemas.microsoft.com/office/drawing/2014/main" id="{AFFFC3C2-C7D3-93CD-AD5F-C7BDCA26183C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정육면체 673">
                <a:extLst>
                  <a:ext uri="{FF2B5EF4-FFF2-40B4-BE49-F238E27FC236}">
                    <a16:creationId xmlns:a16="http://schemas.microsoft.com/office/drawing/2014/main" id="{82D8D6CF-93A8-5703-0E6F-C89AACBBF8C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정육면체 674">
                <a:extLst>
                  <a:ext uri="{FF2B5EF4-FFF2-40B4-BE49-F238E27FC236}">
                    <a16:creationId xmlns:a16="http://schemas.microsoft.com/office/drawing/2014/main" id="{247982DF-382D-B018-A289-8E2E72D1DA4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정육면체 675">
                <a:extLst>
                  <a:ext uri="{FF2B5EF4-FFF2-40B4-BE49-F238E27FC236}">
                    <a16:creationId xmlns:a16="http://schemas.microsoft.com/office/drawing/2014/main" id="{CCF73691-D2A8-24DF-EC7A-CCFFC142B81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3" name="그룹 592">
              <a:extLst>
                <a:ext uri="{FF2B5EF4-FFF2-40B4-BE49-F238E27FC236}">
                  <a16:creationId xmlns:a16="http://schemas.microsoft.com/office/drawing/2014/main" id="{73A43781-EAB9-01A8-CEC1-1457A4AA44BB}"/>
                </a:ext>
              </a:extLst>
            </p:cNvPr>
            <p:cNvGrpSpPr/>
            <p:nvPr/>
          </p:nvGrpSpPr>
          <p:grpSpPr>
            <a:xfrm>
              <a:off x="950305" y="1119373"/>
              <a:ext cx="1546744" cy="671617"/>
              <a:chOff x="6882120" y="2626784"/>
              <a:chExt cx="1546744" cy="671617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17" name="정육면체 616">
                <a:extLst>
                  <a:ext uri="{FF2B5EF4-FFF2-40B4-BE49-F238E27FC236}">
                    <a16:creationId xmlns:a16="http://schemas.microsoft.com/office/drawing/2014/main" id="{6ED77AE2-3CE7-6295-6041-8F69CE2FDA63}"/>
                  </a:ext>
                </a:extLst>
              </p:cNvPr>
              <p:cNvSpPr/>
              <p:nvPr/>
            </p:nvSpPr>
            <p:spPr>
              <a:xfrm>
                <a:off x="7198383" y="26267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" name="정육면체 617">
                <a:extLst>
                  <a:ext uri="{FF2B5EF4-FFF2-40B4-BE49-F238E27FC236}">
                    <a16:creationId xmlns:a16="http://schemas.microsoft.com/office/drawing/2014/main" id="{3978F19B-1435-F445-9181-30760E6C9197}"/>
                  </a:ext>
                </a:extLst>
              </p:cNvPr>
              <p:cNvSpPr/>
              <p:nvPr/>
            </p:nvSpPr>
            <p:spPr>
              <a:xfrm>
                <a:off x="7041835" y="2781557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정육면체 618">
                <a:extLst>
                  <a:ext uri="{FF2B5EF4-FFF2-40B4-BE49-F238E27FC236}">
                    <a16:creationId xmlns:a16="http://schemas.microsoft.com/office/drawing/2014/main" id="{142D699E-7F19-0441-538C-5075D4AA7B82}"/>
                  </a:ext>
                </a:extLst>
              </p:cNvPr>
              <p:cNvSpPr/>
              <p:nvPr/>
            </p:nvSpPr>
            <p:spPr>
              <a:xfrm>
                <a:off x="6882120" y="2946066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" name="정육면체 619">
                <a:extLst>
                  <a:ext uri="{FF2B5EF4-FFF2-40B4-BE49-F238E27FC236}">
                    <a16:creationId xmlns:a16="http://schemas.microsoft.com/office/drawing/2014/main" id="{6872AEFF-494E-9FCC-4C47-E99BA7A12960}"/>
                  </a:ext>
                </a:extLst>
              </p:cNvPr>
              <p:cNvSpPr/>
              <p:nvPr/>
            </p:nvSpPr>
            <p:spPr>
              <a:xfrm>
                <a:off x="7555670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1" name="정육면체 620">
                <a:extLst>
                  <a:ext uri="{FF2B5EF4-FFF2-40B4-BE49-F238E27FC236}">
                    <a16:creationId xmlns:a16="http://schemas.microsoft.com/office/drawing/2014/main" id="{290341C2-427F-8B4A-2DDE-9B5C7E0B1615}"/>
                  </a:ext>
                </a:extLst>
              </p:cNvPr>
              <p:cNvSpPr/>
              <p:nvPr/>
            </p:nvSpPr>
            <p:spPr>
              <a:xfrm>
                <a:off x="7399121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2" name="정육면체 621">
                <a:extLst>
                  <a:ext uri="{FF2B5EF4-FFF2-40B4-BE49-F238E27FC236}">
                    <a16:creationId xmlns:a16="http://schemas.microsoft.com/office/drawing/2014/main" id="{B8170C07-DD2B-C8DF-C9C6-A2F6D10DD11D}"/>
                  </a:ext>
                </a:extLst>
              </p:cNvPr>
              <p:cNvSpPr/>
              <p:nvPr/>
            </p:nvSpPr>
            <p:spPr>
              <a:xfrm>
                <a:off x="7239407" y="2947898"/>
                <a:ext cx="523496" cy="350503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정육면체 653">
                <a:extLst>
                  <a:ext uri="{FF2B5EF4-FFF2-40B4-BE49-F238E27FC236}">
                    <a16:creationId xmlns:a16="http://schemas.microsoft.com/office/drawing/2014/main" id="{1B1B51B5-E9F3-D037-1CE2-74D48B11E1E8}"/>
                  </a:ext>
                </a:extLst>
              </p:cNvPr>
              <p:cNvSpPr/>
              <p:nvPr/>
            </p:nvSpPr>
            <p:spPr>
              <a:xfrm>
                <a:off x="7905368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정육면체 654">
                <a:extLst>
                  <a:ext uri="{FF2B5EF4-FFF2-40B4-BE49-F238E27FC236}">
                    <a16:creationId xmlns:a16="http://schemas.microsoft.com/office/drawing/2014/main" id="{4F909976-C479-2351-544C-A3537495E1B8}"/>
                  </a:ext>
                </a:extLst>
              </p:cNvPr>
              <p:cNvSpPr/>
              <p:nvPr/>
            </p:nvSpPr>
            <p:spPr>
              <a:xfrm>
                <a:off x="7748819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정육면체 655">
                <a:extLst>
                  <a:ext uri="{FF2B5EF4-FFF2-40B4-BE49-F238E27FC236}">
                    <a16:creationId xmlns:a16="http://schemas.microsoft.com/office/drawing/2014/main" id="{762BF827-F862-43F4-EFBD-69F940F66A60}"/>
                  </a:ext>
                </a:extLst>
              </p:cNvPr>
              <p:cNvSpPr/>
              <p:nvPr/>
            </p:nvSpPr>
            <p:spPr>
              <a:xfrm>
                <a:off x="7589105" y="294789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4" name="그룹 593">
              <a:extLst>
                <a:ext uri="{FF2B5EF4-FFF2-40B4-BE49-F238E27FC236}">
                  <a16:creationId xmlns:a16="http://schemas.microsoft.com/office/drawing/2014/main" id="{E763C751-9604-BC5B-BDCA-F92D74F6B51A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96" name="정육면체 595">
                <a:extLst>
                  <a:ext uri="{FF2B5EF4-FFF2-40B4-BE49-F238E27FC236}">
                    <a16:creationId xmlns:a16="http://schemas.microsoft.com/office/drawing/2014/main" id="{1CEA59CA-D7CC-9284-726E-13CE42CB6359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7" name="정육면체 596">
                <a:extLst>
                  <a:ext uri="{FF2B5EF4-FFF2-40B4-BE49-F238E27FC236}">
                    <a16:creationId xmlns:a16="http://schemas.microsoft.com/office/drawing/2014/main" id="{3F46D110-6468-8EF1-A335-73C0877C004B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8" name="정육면체 597">
                <a:extLst>
                  <a:ext uri="{FF2B5EF4-FFF2-40B4-BE49-F238E27FC236}">
                    <a16:creationId xmlns:a16="http://schemas.microsoft.com/office/drawing/2014/main" id="{3FFE3150-3AAD-02FD-C9AD-8C58BC23957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0" name="정육면체 599">
                <a:extLst>
                  <a:ext uri="{FF2B5EF4-FFF2-40B4-BE49-F238E27FC236}">
                    <a16:creationId xmlns:a16="http://schemas.microsoft.com/office/drawing/2014/main" id="{DDCC9FD1-6AF2-76D4-D220-429BD6F9CCE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2" name="정육면체 601">
                <a:extLst>
                  <a:ext uri="{FF2B5EF4-FFF2-40B4-BE49-F238E27FC236}">
                    <a16:creationId xmlns:a16="http://schemas.microsoft.com/office/drawing/2014/main" id="{0EDC0864-1E22-185F-E800-EAA203D19468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3" name="정육면체 602">
                <a:extLst>
                  <a:ext uri="{FF2B5EF4-FFF2-40B4-BE49-F238E27FC236}">
                    <a16:creationId xmlns:a16="http://schemas.microsoft.com/office/drawing/2014/main" id="{88EB1A1C-6093-9FFF-2756-E9F2B7906CC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8" name="오른쪽 중괄호[R] 55">
                <a:extLst>
                  <a:ext uri="{FF2B5EF4-FFF2-40B4-BE49-F238E27FC236}">
                    <a16:creationId xmlns:a16="http://schemas.microsoft.com/office/drawing/2014/main" id="{2796CBFA-EA08-EEB4-6A48-A9DA59975692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D39C4B3F-27DF-33C3-AE6F-9DD866B8077C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2" name="오른쪽 중괄호[R] 55">
                <a:extLst>
                  <a:ext uri="{FF2B5EF4-FFF2-40B4-BE49-F238E27FC236}">
                    <a16:creationId xmlns:a16="http://schemas.microsoft.com/office/drawing/2014/main" id="{AD56E166-828D-4CBD-B8D1-0EAC747CDB96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B7147B61-F9B1-66BE-2232-888A7FCE8E7B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" name="정육면체 613">
                <a:extLst>
                  <a:ext uri="{FF2B5EF4-FFF2-40B4-BE49-F238E27FC236}">
                    <a16:creationId xmlns:a16="http://schemas.microsoft.com/office/drawing/2014/main" id="{A89C72BB-E0F1-0FAD-0564-B4395330C933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5" name="정육면체 614">
                <a:extLst>
                  <a:ext uri="{FF2B5EF4-FFF2-40B4-BE49-F238E27FC236}">
                    <a16:creationId xmlns:a16="http://schemas.microsoft.com/office/drawing/2014/main" id="{7732F901-8778-1A57-2833-DC3C319A978D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" name="정육면체 615">
                <a:extLst>
                  <a:ext uri="{FF2B5EF4-FFF2-40B4-BE49-F238E27FC236}">
                    <a16:creationId xmlns:a16="http://schemas.microsoft.com/office/drawing/2014/main" id="{0AD09610-E58F-777C-2C26-084F1161E069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5" name="오른쪽 중괄호[R] 460">
              <a:extLst>
                <a:ext uri="{FF2B5EF4-FFF2-40B4-BE49-F238E27FC236}">
                  <a16:creationId xmlns:a16="http://schemas.microsoft.com/office/drawing/2014/main" id="{EE4F1EE6-01AB-E900-3474-77F61F2573A9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5" name="그룹 694">
            <a:extLst>
              <a:ext uri="{FF2B5EF4-FFF2-40B4-BE49-F238E27FC236}">
                <a16:creationId xmlns:a16="http://schemas.microsoft.com/office/drawing/2014/main" id="{E4C9EF03-B074-E071-8955-F539826A0F8D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TextBox 695">
                  <a:extLst>
                    <a:ext uri="{FF2B5EF4-FFF2-40B4-BE49-F238E27FC236}">
                      <a16:creationId xmlns:a16="http://schemas.microsoft.com/office/drawing/2014/main" id="{D8ED7E97-6D34-50F7-75A6-1B87308F14A2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88DA95-EA5A-336C-4F31-1F836033D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7" name="그룹 696">
              <a:extLst>
                <a:ext uri="{FF2B5EF4-FFF2-40B4-BE49-F238E27FC236}">
                  <a16:creationId xmlns:a16="http://schemas.microsoft.com/office/drawing/2014/main" id="{A905FBE7-79CC-B606-BEB7-C0587772C9DF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B0BE3199-0F63-F5EC-8DDA-F09FDC681F7B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D30955B4-A808-B75E-7482-61846347844C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37FAA891-F2F0-8CCE-DD93-93EB4EC3008A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179D942D-2571-6E92-224A-B1051E92B4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B54B39D1-31F1-3786-35F3-E2580658EC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370D51AF-6984-B0D4-DF18-69A906BBD3A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F4637EC8-D2F6-F86D-9DD7-D31040E8B66B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FA7BDE74-3998-F627-2B5C-FB77EB958F3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5DC2F77C-C09C-5089-2125-3A804389BE4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8" name="정육면체 697">
              <a:extLst>
                <a:ext uri="{FF2B5EF4-FFF2-40B4-BE49-F238E27FC236}">
                  <a16:creationId xmlns:a16="http://schemas.microsoft.com/office/drawing/2014/main" id="{83548CCE-B3EF-08A8-3BAE-34FA4D9C4EE5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정육면체 698">
              <a:extLst>
                <a:ext uri="{FF2B5EF4-FFF2-40B4-BE49-F238E27FC236}">
                  <a16:creationId xmlns:a16="http://schemas.microsoft.com/office/drawing/2014/main" id="{F33EE2C1-4343-C0F4-417F-E60521EF2066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정육면체 699">
              <a:extLst>
                <a:ext uri="{FF2B5EF4-FFF2-40B4-BE49-F238E27FC236}">
                  <a16:creationId xmlns:a16="http://schemas.microsoft.com/office/drawing/2014/main" id="{B746E712-B78B-DDBB-73B0-DB14344C03D2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B53CAAB2-B6C8-DE34-1A17-623BDD060A0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89873514-901F-842C-A854-664BB02D120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0F6CFE91-E845-F2EA-0E92-4EF52AAB09C6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DB34DE5F-5F6F-58BF-F9B0-8882635CD4C2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3DB19140-0C2C-B7F4-7C15-3F7A847E61A6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683FEF13-8892-B6D0-3698-37B66401526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4DDA428-7D19-DE07-32D0-A8505FED0D4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558A0E2-406F-384C-B811-4B7E87E3B4CA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7B6C9855-6A63-54F3-988A-ABDC12C4B65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256575B-7668-8C98-A923-93CA93786C3F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AEE3FE8-EAE3-7567-5967-CB462FE06AF1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9AB539A3-12CB-2F5D-CFE3-9F4BB22D3AA0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4D9429AF-7083-375C-C6C6-AD10A2999FDB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27AF815B-6446-0762-03DD-70D1B87131D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C06E2D1-8DAD-5530-FE64-8BDBCFC432BA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3" name="그룹 752">
              <a:extLst>
                <a:ext uri="{FF2B5EF4-FFF2-40B4-BE49-F238E27FC236}">
                  <a16:creationId xmlns:a16="http://schemas.microsoft.com/office/drawing/2014/main" id="{4D66BBD1-5C53-6801-117D-5D68D2E7D076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06BCB4C8-7CE0-9339-CAAA-BDCBEA74B17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FA1E9A1E-2BC9-3E6E-22A3-5767B9E7346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516364D0-ECB3-DE14-3EA0-C4EA33158DB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3AF637E4-5B0A-354D-01E3-75326C2E0B1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B247392A-524C-92F7-7A3D-A9D4EDA6107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F29CD2A7-6D81-C964-365B-1E122AF44B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BA3C836A-DECF-5C9A-0560-7F3718BBD00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4E73E7DD-E4EE-0A10-4898-7D47175702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02EDF80E-D0BB-17BF-BC1B-F3BF8EF9F11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4" name="그룹 753">
              <a:extLst>
                <a:ext uri="{FF2B5EF4-FFF2-40B4-BE49-F238E27FC236}">
                  <a16:creationId xmlns:a16="http://schemas.microsoft.com/office/drawing/2014/main" id="{A5046392-B79E-CB4C-8CEC-2996D8A6C10D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22C4B4C5-8789-CCD8-2386-A016225CE23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98DC49D4-6589-BAE3-9142-E905A16EACD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6A5398F8-D20E-1B01-12EC-B5F3898BCFFD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34054EB6-3366-342D-866B-18E3501C48C3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504D030F-DEEE-548B-2FA8-3FF1F36265A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BF6293C6-6EB7-3EA6-0DA3-5563F24369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176802CF-3237-5749-06DE-60DE949725EE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5A3BD2C9-979D-44BB-A939-EE4B5F44B7B5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BF2DFBA4-3BC9-DD34-A104-FE1DE12EA80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5" name="그룹 754">
              <a:extLst>
                <a:ext uri="{FF2B5EF4-FFF2-40B4-BE49-F238E27FC236}">
                  <a16:creationId xmlns:a16="http://schemas.microsoft.com/office/drawing/2014/main" id="{12334A98-2A73-58DA-2A33-DDF3639DEA1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8122"/>
              <a:chOff x="6882120" y="2613770"/>
              <a:chExt cx="1546744" cy="678122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DEABF3B3-5672-09E5-E185-64871DB6643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48349E25-5078-7279-4DB1-B5DEA212B32B}"/>
                  </a:ext>
                </a:extLst>
              </p:cNvPr>
              <p:cNvSpPr/>
              <p:nvPr/>
            </p:nvSpPr>
            <p:spPr>
              <a:xfrm>
                <a:off x="7041835" y="2775050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C5BE8347-8F12-63D1-3D47-63E7CB002070}"/>
                  </a:ext>
                </a:extLst>
              </p:cNvPr>
              <p:cNvSpPr/>
              <p:nvPr/>
            </p:nvSpPr>
            <p:spPr>
              <a:xfrm>
                <a:off x="6882120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F59F1D1B-C27D-D9EF-2167-FAB05632DB7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455CB8B8-86DC-D96F-B839-8C3B4208282C}"/>
                  </a:ext>
                </a:extLst>
              </p:cNvPr>
              <p:cNvSpPr/>
              <p:nvPr/>
            </p:nvSpPr>
            <p:spPr>
              <a:xfrm>
                <a:off x="7399121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493025A1-85D1-02C3-C026-48835DCA72F2}"/>
                  </a:ext>
                </a:extLst>
              </p:cNvPr>
              <p:cNvSpPr/>
              <p:nvPr/>
            </p:nvSpPr>
            <p:spPr>
              <a:xfrm>
                <a:off x="7239407" y="294139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4F164157-3208-5A9D-0514-65D2CE1DF2B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3BBA860B-C8AB-E7E3-4353-E98DB7586192}"/>
                  </a:ext>
                </a:extLst>
              </p:cNvPr>
              <p:cNvSpPr/>
              <p:nvPr/>
            </p:nvSpPr>
            <p:spPr>
              <a:xfrm>
                <a:off x="7748819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87EABA8F-6855-F828-7965-100F6AAC0B4B}"/>
                  </a:ext>
                </a:extLst>
              </p:cNvPr>
              <p:cNvSpPr/>
              <p:nvPr/>
            </p:nvSpPr>
            <p:spPr>
              <a:xfrm>
                <a:off x="7589105" y="2941389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14680D59-1F36-6753-0F62-D29B3F7FCB50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57" name="정육면체 756">
                <a:extLst>
                  <a:ext uri="{FF2B5EF4-FFF2-40B4-BE49-F238E27FC236}">
                    <a16:creationId xmlns:a16="http://schemas.microsoft.com/office/drawing/2014/main" id="{B67BA30F-AD1E-8E02-5A8A-F59DF04BA8B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정육면체 757">
                <a:extLst>
                  <a:ext uri="{FF2B5EF4-FFF2-40B4-BE49-F238E27FC236}">
                    <a16:creationId xmlns:a16="http://schemas.microsoft.com/office/drawing/2014/main" id="{C8B34AB0-824B-A7B8-D84D-A9FF25F0D0CF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정육면체 758">
                <a:extLst>
                  <a:ext uri="{FF2B5EF4-FFF2-40B4-BE49-F238E27FC236}">
                    <a16:creationId xmlns:a16="http://schemas.microsoft.com/office/drawing/2014/main" id="{6D077949-DC29-F532-2D52-42EE2B099055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781A8006-778E-2CC5-A830-18DEB97E06C0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38AAFCCE-F45F-F97D-3589-2BAB06B5F1A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135C9227-C5CA-E2C5-1B5D-CF8B6953C5A6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2FA476CD-2DFE-D7E4-7207-A3938C8AFE2F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06119F42-A062-70FC-362A-9914000FC264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B5120E03-68A6-DEA9-6F57-6CCC9376003F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3" name="그룹 802">
            <a:extLst>
              <a:ext uri="{FF2B5EF4-FFF2-40B4-BE49-F238E27FC236}">
                <a16:creationId xmlns:a16="http://schemas.microsoft.com/office/drawing/2014/main" id="{11D3CDF2-0B34-6591-5309-1538CFEE223C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40267"/>
            <a:ext cx="994098" cy="2576130"/>
            <a:chOff x="949143" y="1119373"/>
            <a:chExt cx="1556420" cy="4033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4" name="TextBox 803">
                  <a:extLst>
                    <a:ext uri="{FF2B5EF4-FFF2-40B4-BE49-F238E27FC236}">
                      <a16:creationId xmlns:a16="http://schemas.microsoft.com/office/drawing/2014/main" id="{FE9B24F9-C993-58D7-141B-9F597954618E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5" name="그룹 804">
              <a:extLst>
                <a:ext uri="{FF2B5EF4-FFF2-40B4-BE49-F238E27FC236}">
                  <a16:creationId xmlns:a16="http://schemas.microsoft.com/office/drawing/2014/main" id="{33805BD5-319D-C605-DDBA-B5D22A0D1F81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7730E554-F9C6-86B1-4C77-DEC1E2F2D51B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CF955E4F-C6D8-01DB-F9E6-98B018C4BB4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5F5BD15-C212-04EA-EAF7-404460CA6EC9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C7C7C10B-DE99-9496-00DC-10B2AEEB3F7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79A7364F-DA57-AE39-2450-310FA7DE21B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82D2611B-8584-AD69-9450-1AB24EB52DA2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D11FA7EF-B2F6-0C63-5DAB-C59EAF0EDAB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B8ED7456-FF1B-159C-EC67-EDC2FE1555F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EF393E8D-E42F-C456-B6C4-96DFD2D09E6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6" name="정육면체 805">
              <a:extLst>
                <a:ext uri="{FF2B5EF4-FFF2-40B4-BE49-F238E27FC236}">
                  <a16:creationId xmlns:a16="http://schemas.microsoft.com/office/drawing/2014/main" id="{65148C4B-233D-5B47-2ABA-0A8D12BA49A9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7" name="정육면체 806">
              <a:extLst>
                <a:ext uri="{FF2B5EF4-FFF2-40B4-BE49-F238E27FC236}">
                  <a16:creationId xmlns:a16="http://schemas.microsoft.com/office/drawing/2014/main" id="{5DC9E675-2A5A-DEEC-317F-D0447C66EBC3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정육면체 807">
              <a:extLst>
                <a:ext uri="{FF2B5EF4-FFF2-40B4-BE49-F238E27FC236}">
                  <a16:creationId xmlns:a16="http://schemas.microsoft.com/office/drawing/2014/main" id="{D591BDDB-A89C-701B-DA6D-52EFA67BF225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74B622E9-8A23-3088-BF28-A10BA935561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2CB3F8FB-C552-A9A9-2D49-5EA14954C1A6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96B38BC5-89F3-CD6B-761C-22AAAE1BEB45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493E1921-B572-885D-253B-321E1257A661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A6189F04-BC69-B9D0-98DE-E19FDF63544D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10B8AC43-2E82-F895-A5B7-B256DF22F993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50C9A508-4D19-53D8-84BA-2B630BB6A29C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A530B5B3-6ED4-AB57-5832-937494AC31D8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2C3F3F9B-17D7-8B10-E49E-431AB01A36A0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03D0B222-13D5-8509-8203-1C1AE73F1673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BB7B008C-A14D-5016-9A87-F94EAD732BCB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6A4A4EAC-B1D3-91D5-9401-CCDD59ED334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F5548A07-EB88-F109-0E06-9CE3DC10367E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511CF8AA-67DC-458E-5CB8-4C6A35BC2A47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EBF1349B-1CBF-C27B-1BF7-14959B53E4B5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4" name="그룹 823">
              <a:extLst>
                <a:ext uri="{FF2B5EF4-FFF2-40B4-BE49-F238E27FC236}">
                  <a16:creationId xmlns:a16="http://schemas.microsoft.com/office/drawing/2014/main" id="{2FD0E82A-647B-4489-F353-CABB2D2E01E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E36BE28C-5B75-038C-36C2-509D6C322E9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CA4EE7FF-2EFE-DF38-3541-227655D8E96C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3F91DF2D-BD58-F748-FFAD-17B11B5C66E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D520A9E2-D468-9A5E-58ED-E2EE578A650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3C7E7810-0895-E574-03A2-5395D72565B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1F6BB7EB-7313-FE79-F770-3B97C1452CC9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E8BAB7E4-980E-1C00-FA5B-A360220B1B8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AA792F3E-5E4F-F474-1C7E-BE5AB24BD5D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E2B2E94E-168B-2109-3860-53A27FACF38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5" name="그룹 824">
              <a:extLst>
                <a:ext uri="{FF2B5EF4-FFF2-40B4-BE49-F238E27FC236}">
                  <a16:creationId xmlns:a16="http://schemas.microsoft.com/office/drawing/2014/main" id="{FCAA600F-8C75-277C-0B0D-2FDB0885CFC2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15CC3BDA-CF5B-AD5F-99E7-18E6C31D3D0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DAB13A1D-1395-851B-DCB7-77467804A6A4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2C1BF51A-4055-3774-80F3-8935A31968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757390BF-200F-19D9-592A-CDB7E426D12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14707592-929D-DE05-2A3A-930719BB22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6A6D0F63-CEDD-FE2B-527B-85F2657A074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8E1215BB-62F0-703E-8D66-EC1E7EF00FE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BE3FEB1F-D9C3-79AD-7FAB-8E4AAA43D66A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12B5CAB7-0B10-FFF1-3C61-CB755A3C417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6" name="그룹 825">
              <a:extLst>
                <a:ext uri="{FF2B5EF4-FFF2-40B4-BE49-F238E27FC236}">
                  <a16:creationId xmlns:a16="http://schemas.microsoft.com/office/drawing/2014/main" id="{DCB1B5A5-5AB2-0365-5694-E4C11794AE3B}"/>
                </a:ext>
              </a:extLst>
            </p:cNvPr>
            <p:cNvGrpSpPr/>
            <p:nvPr/>
          </p:nvGrpSpPr>
          <p:grpSpPr>
            <a:xfrm>
              <a:off x="950305" y="1119373"/>
              <a:ext cx="1546744" cy="671617"/>
              <a:chOff x="6882120" y="2626784"/>
              <a:chExt cx="1546744" cy="671617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441A6CD-5A8A-B62F-ACF2-D48BF19CD844}"/>
                  </a:ext>
                </a:extLst>
              </p:cNvPr>
              <p:cNvSpPr/>
              <p:nvPr/>
            </p:nvSpPr>
            <p:spPr>
              <a:xfrm>
                <a:off x="7198383" y="26267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F52E7219-338F-CBC5-B634-6893183849B9}"/>
                  </a:ext>
                </a:extLst>
              </p:cNvPr>
              <p:cNvSpPr/>
              <p:nvPr/>
            </p:nvSpPr>
            <p:spPr>
              <a:xfrm>
                <a:off x="7041835" y="2781557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0457B0D4-4CF0-A891-D1C1-5BCC496F1154}"/>
                  </a:ext>
                </a:extLst>
              </p:cNvPr>
              <p:cNvSpPr/>
              <p:nvPr/>
            </p:nvSpPr>
            <p:spPr>
              <a:xfrm>
                <a:off x="6882120" y="2946066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AFBC726C-E8B5-6B92-22AA-A94C74BD70BA}"/>
                  </a:ext>
                </a:extLst>
              </p:cNvPr>
              <p:cNvSpPr/>
              <p:nvPr/>
            </p:nvSpPr>
            <p:spPr>
              <a:xfrm>
                <a:off x="7555670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3FD5C81-7610-E36D-95F5-A65D6A2AA644}"/>
                  </a:ext>
                </a:extLst>
              </p:cNvPr>
              <p:cNvSpPr/>
              <p:nvPr/>
            </p:nvSpPr>
            <p:spPr>
              <a:xfrm>
                <a:off x="7399121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0D75C9BE-216A-F2DA-5F75-171B7493B0BC}"/>
                  </a:ext>
                </a:extLst>
              </p:cNvPr>
              <p:cNvSpPr/>
              <p:nvPr/>
            </p:nvSpPr>
            <p:spPr>
              <a:xfrm>
                <a:off x="7239407" y="2947898"/>
                <a:ext cx="523496" cy="350503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3215E4D6-4360-832A-AA0B-1036DF128A2E}"/>
                  </a:ext>
                </a:extLst>
              </p:cNvPr>
              <p:cNvSpPr/>
              <p:nvPr/>
            </p:nvSpPr>
            <p:spPr>
              <a:xfrm>
                <a:off x="7905368" y="26286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22E632FE-880C-0BDB-DCCE-201B4B1B46E1}"/>
                  </a:ext>
                </a:extLst>
              </p:cNvPr>
              <p:cNvSpPr/>
              <p:nvPr/>
            </p:nvSpPr>
            <p:spPr>
              <a:xfrm>
                <a:off x="7748819" y="278338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8025E971-C09D-8A65-84C3-496D9CB6E0FE}"/>
                  </a:ext>
                </a:extLst>
              </p:cNvPr>
              <p:cNvSpPr/>
              <p:nvPr/>
            </p:nvSpPr>
            <p:spPr>
              <a:xfrm>
                <a:off x="7589105" y="294789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4D41FA6-1BAD-45F3-D6C1-6382F4770FC4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28" name="정육면체 827">
                <a:extLst>
                  <a:ext uri="{FF2B5EF4-FFF2-40B4-BE49-F238E27FC236}">
                    <a16:creationId xmlns:a16="http://schemas.microsoft.com/office/drawing/2014/main" id="{ABE472EC-D436-A27B-6C7D-C66895125650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정육면체 828">
                <a:extLst>
                  <a:ext uri="{FF2B5EF4-FFF2-40B4-BE49-F238E27FC236}">
                    <a16:creationId xmlns:a16="http://schemas.microsoft.com/office/drawing/2014/main" id="{CD5C2835-C40F-AD19-1B95-4CCDCD29E4BC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정육면체 829">
                <a:extLst>
                  <a:ext uri="{FF2B5EF4-FFF2-40B4-BE49-F238E27FC236}">
                    <a16:creationId xmlns:a16="http://schemas.microsoft.com/office/drawing/2014/main" id="{6A77C77E-F8D6-A60C-7F90-DCFA4C8CFC0E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FC6E9F-85E9-606C-4FA9-74EB604359E8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7A2BAE8-BEA7-55A8-4263-C0233E0FBF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59DDE5DE-129E-D50B-D976-C29750680AC1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E9F2C931-FD5D-561C-15A4-3FCE14BDF81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BC783AF2-4EAF-0E52-3B5C-EEC1D1AE157A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FA71BE10-CE07-0B94-1CA6-CEC3E4168AA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32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626A-DBAD-3EB2-37F2-E47B8ADA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5C08C3-53DB-B943-C3B5-14F17F5155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Overview of bin-count network with CIFAR-10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E5CA0CA-9893-8DC4-14E5-233BA9E02E6D}"/>
                  </a:ext>
                </a:extLst>
              </p:cNvPr>
              <p:cNvSpPr txBox="1"/>
              <p:nvPr/>
            </p:nvSpPr>
            <p:spPr>
              <a:xfrm>
                <a:off x="660817" y="2717424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E5CA0CA-9893-8DC4-14E5-233BA9E02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7" y="2717424"/>
                <a:ext cx="4071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DB8F789-0699-6B23-A3E4-75E25C0F4B05}"/>
                  </a:ext>
                </a:extLst>
              </p:cNvPr>
              <p:cNvSpPr txBox="1"/>
              <p:nvPr/>
            </p:nvSpPr>
            <p:spPr>
              <a:xfrm>
                <a:off x="11376854" y="325203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DB8F789-0699-6B23-A3E4-75E25C0F4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54" y="3252037"/>
                <a:ext cx="4071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98E5055E-17CC-7EC8-4D58-0F88473E5FC6}"/>
              </a:ext>
            </a:extLst>
          </p:cNvPr>
          <p:cNvGrpSpPr/>
          <p:nvPr/>
        </p:nvGrpSpPr>
        <p:grpSpPr>
          <a:xfrm>
            <a:off x="1740949" y="1523323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91F843C3-1F62-4227-57F9-6C47F117C506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BA688461-9987-BEEA-BD69-3B23C15C1153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C52B602-65ED-7099-F490-058DA31C49D4}"/>
              </a:ext>
            </a:extLst>
          </p:cNvPr>
          <p:cNvGrpSpPr/>
          <p:nvPr/>
        </p:nvGrpSpPr>
        <p:grpSpPr>
          <a:xfrm>
            <a:off x="2834512" y="1872016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7152724-A2A9-4DBB-3ADF-18A364E9CC9A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1A67731F-0022-2054-2616-4A3EC8D88B45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7723878F-F958-C24F-36AB-50CF6F96F55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4FA3E47-0B99-DCD4-D4FB-F12A4911FD14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97DD344A-005B-CF6F-CC80-A59C7BD4360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730A8AF4-9278-CD78-171C-CF20622AF48E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5CD870E-E779-43D6-821E-963F3E25A298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839A0501-D573-D8A5-8661-4245966B96DF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E9EC05B5-FC55-1A41-F477-22A6EA5441D7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8632377-421E-79A6-799E-01868456C7A0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D073A033-5E3F-81A4-BBE8-9D2DB62F8CC5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E9BAB8CD-7A11-CE30-231B-EF26D200D089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FB30C336-1C0C-A1F7-BA5D-DBBC531A6D3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26005" y="1523323"/>
            <a:ext cx="8438069" cy="138197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97C044-5BA7-9ACE-328E-1343C384B375}"/>
              </a:ext>
            </a:extLst>
          </p:cNvPr>
          <p:cNvGrpSpPr/>
          <p:nvPr/>
        </p:nvGrpSpPr>
        <p:grpSpPr>
          <a:xfrm>
            <a:off x="4683775" y="2206548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CCEEC2D-8BC2-A2A0-898A-B68411023A7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527A3FA9-622E-FC42-DE14-9041A14D93C0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D6951BA1-85B5-4D61-8CC8-AE21403C95B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1B946BD-8A91-C0C7-E0EF-E2D015DC5225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9BC86A40-5F5C-262E-B0A1-85B52ECB7450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EBCE15D3-E46E-71D8-7D68-B91AF1DB9445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5ADDB02-C055-0FB5-7ADA-15DFBE59721D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4558F664-D403-3714-283D-19CFB53A049A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4F8432BE-4819-D5C9-3FE7-B1C31D7212FD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E9370F4-A69F-6B2A-DC6C-7C5CD1E24C99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4CA519F6-45C4-EFD3-7323-610BEF4088FE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60A99F64-5206-E625-387C-677982CE6341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3715AD1-0836-B851-23F6-2703C5EACB4F}"/>
              </a:ext>
            </a:extLst>
          </p:cNvPr>
          <p:cNvGrpSpPr/>
          <p:nvPr/>
        </p:nvGrpSpPr>
        <p:grpSpPr>
          <a:xfrm>
            <a:off x="8928542" y="2931514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0A63870-0149-1463-0B09-C5348F79888B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05599DE5-0BA2-CEFC-1892-117F4CC93B9C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A09066B1-EFE2-F189-6200-C3AEE284CA55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D9458D1A-D7F5-5B4A-DF90-A3423112D671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F735B6AF-43E7-C1DD-C837-DC44928F1964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E9B4504D-17AC-3333-6D9A-10EEF505CA0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7040D61-6F57-A2FB-6226-B3246852F88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479AF22E-EE58-F979-A621-9FBEA09762A3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EF2B11C9-D99C-BDE5-EE81-3A73D1927CEB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6FC973F-58D5-56E6-FA30-0B00FD8A420D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109E7F08-4E12-39C1-31AE-CDD92375E48A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A4CAB539-9F65-0502-3AEE-CA6956B0DFDC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842321-290A-F465-E3EA-89163A704FCB}"/>
              </a:ext>
            </a:extLst>
          </p:cNvPr>
          <p:cNvGrpSpPr/>
          <p:nvPr/>
        </p:nvGrpSpPr>
        <p:grpSpPr>
          <a:xfrm>
            <a:off x="6488366" y="2534434"/>
            <a:ext cx="2210476" cy="1660175"/>
            <a:chOff x="6614438" y="1772234"/>
            <a:chExt cx="2210476" cy="1660175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A67556DB-91FE-3835-AAF9-5AEF85E2A7BB}"/>
                </a:ext>
              </a:extLst>
            </p:cNvPr>
            <p:cNvGrpSpPr/>
            <p:nvPr/>
          </p:nvGrpSpPr>
          <p:grpSpPr>
            <a:xfrm>
              <a:off x="6614438" y="1786565"/>
              <a:ext cx="643541" cy="1645844"/>
              <a:chOff x="6614438" y="1786565"/>
              <a:chExt cx="643541" cy="1645844"/>
            </a:xfrm>
          </p:grpSpPr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370979C2-6D12-174A-0D3A-7BC9772C0EE5}"/>
                  </a:ext>
                </a:extLst>
              </p:cNvPr>
              <p:cNvSpPr/>
              <p:nvPr/>
            </p:nvSpPr>
            <p:spPr>
              <a:xfrm>
                <a:off x="6614438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6" name="정육면체 135">
                <a:extLst>
                  <a:ext uri="{FF2B5EF4-FFF2-40B4-BE49-F238E27FC236}">
                    <a16:creationId xmlns:a16="http://schemas.microsoft.com/office/drawing/2014/main" id="{1ADF58DA-365B-F1E6-8E27-C60C22727EF0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C2705DD-A948-03B7-B1C1-E8B812F3ECFD}"/>
                </a:ext>
              </a:extLst>
            </p:cNvPr>
            <p:cNvGrpSpPr/>
            <p:nvPr/>
          </p:nvGrpSpPr>
          <p:grpSpPr>
            <a:xfrm>
              <a:off x="7436674" y="1786565"/>
              <a:ext cx="643541" cy="1645844"/>
              <a:chOff x="7138222" y="1786565"/>
              <a:chExt cx="643541" cy="1645844"/>
            </a:xfrm>
          </p:grpSpPr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3D13004B-7263-D9EC-626A-078828FB00FE}"/>
                  </a:ext>
                </a:extLst>
              </p:cNvPr>
              <p:cNvSpPr/>
              <p:nvPr/>
            </p:nvSpPr>
            <p:spPr>
              <a:xfrm>
                <a:off x="7138222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5" name="정육면체 134">
                <a:extLst>
                  <a:ext uri="{FF2B5EF4-FFF2-40B4-BE49-F238E27FC236}">
                    <a16:creationId xmlns:a16="http://schemas.microsoft.com/office/drawing/2014/main" id="{3B51880A-0BFF-E67F-2123-ACF6CB354D8C}"/>
                  </a:ext>
                </a:extLst>
              </p:cNvPr>
              <p:cNvSpPr/>
              <p:nvPr/>
            </p:nvSpPr>
            <p:spPr>
              <a:xfrm>
                <a:off x="7138222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6531C36-9300-C8FE-7E5B-7B7A22FDD88E}"/>
                </a:ext>
              </a:extLst>
            </p:cNvPr>
            <p:cNvGrpSpPr/>
            <p:nvPr/>
          </p:nvGrpSpPr>
          <p:grpSpPr>
            <a:xfrm>
              <a:off x="7809024" y="1786565"/>
              <a:ext cx="643541" cy="1645844"/>
              <a:chOff x="7662006" y="1786565"/>
              <a:chExt cx="643541" cy="1645844"/>
            </a:xfrm>
          </p:grpSpPr>
          <p:sp>
            <p:nvSpPr>
              <p:cNvPr id="128" name="정육면체 127">
                <a:extLst>
                  <a:ext uri="{FF2B5EF4-FFF2-40B4-BE49-F238E27FC236}">
                    <a16:creationId xmlns:a16="http://schemas.microsoft.com/office/drawing/2014/main" id="{51096C25-044A-9E2D-9B01-FDA0453E718A}"/>
                  </a:ext>
                </a:extLst>
              </p:cNvPr>
              <p:cNvSpPr/>
              <p:nvPr/>
            </p:nvSpPr>
            <p:spPr>
              <a:xfrm>
                <a:off x="7662006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3" name="정육면체 132">
                <a:extLst>
                  <a:ext uri="{FF2B5EF4-FFF2-40B4-BE49-F238E27FC236}">
                    <a16:creationId xmlns:a16="http://schemas.microsoft.com/office/drawing/2014/main" id="{024D9D29-9F27-C93C-6803-44B46BF37578}"/>
                  </a:ext>
                </a:extLst>
              </p:cNvPr>
              <p:cNvSpPr/>
              <p:nvPr/>
            </p:nvSpPr>
            <p:spPr>
              <a:xfrm>
                <a:off x="7662006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DADEA495-A828-E890-D3CB-A802DF4A771A}"/>
                </a:ext>
              </a:extLst>
            </p:cNvPr>
            <p:cNvGrpSpPr/>
            <p:nvPr/>
          </p:nvGrpSpPr>
          <p:grpSpPr>
            <a:xfrm>
              <a:off x="8181373" y="1772234"/>
              <a:ext cx="643541" cy="1645844"/>
              <a:chOff x="8149621" y="1772234"/>
              <a:chExt cx="643541" cy="1645844"/>
            </a:xfrm>
          </p:grpSpPr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4F213AF9-1D37-4C9F-3B78-8F7B7D72A5C0}"/>
                  </a:ext>
                </a:extLst>
              </p:cNvPr>
              <p:cNvSpPr/>
              <p:nvPr/>
            </p:nvSpPr>
            <p:spPr>
              <a:xfrm>
                <a:off x="8149621" y="1772234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2227AADF-B676-7F17-5ED3-004DA04B9AE5}"/>
                  </a:ext>
                </a:extLst>
              </p:cNvPr>
              <p:cNvSpPr/>
              <p:nvPr/>
            </p:nvSpPr>
            <p:spPr>
              <a:xfrm>
                <a:off x="8149621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DB5EC0A-EEB1-C2D0-C410-FB5909E0EDF1}"/>
                </a:ext>
              </a:extLst>
            </p:cNvPr>
            <p:cNvGrpSpPr/>
            <p:nvPr/>
          </p:nvGrpSpPr>
          <p:grpSpPr>
            <a:xfrm>
              <a:off x="6867638" y="1971388"/>
              <a:ext cx="686161" cy="685962"/>
              <a:chOff x="6867638" y="1971388"/>
              <a:chExt cx="686161" cy="685962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EA1C33C4-820C-E5C8-9FA8-89DE8FFA88F8}"/>
                  </a:ext>
                </a:extLst>
              </p:cNvPr>
              <p:cNvCxnSpPr>
                <a:cxnSpLocks/>
                <a:endCxn id="168" idx="1"/>
              </p:cNvCxnSpPr>
              <p:nvPr/>
            </p:nvCxnSpPr>
            <p:spPr>
              <a:xfrm flipV="1">
                <a:off x="6918359" y="2169604"/>
                <a:ext cx="550795" cy="70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정육면체 167">
                <a:extLst>
                  <a:ext uri="{FF2B5EF4-FFF2-40B4-BE49-F238E27FC236}">
                    <a16:creationId xmlns:a16="http://schemas.microsoft.com/office/drawing/2014/main" id="{EB69A256-24EB-3DF4-F842-04C3E229565A}"/>
                  </a:ext>
                </a:extLst>
              </p:cNvPr>
              <p:cNvSpPr/>
              <p:nvPr/>
            </p:nvSpPr>
            <p:spPr>
              <a:xfrm>
                <a:off x="7434858" y="2119255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03CA9C3-C482-528E-CAA4-D9D821F236B9}"/>
                  </a:ext>
                </a:extLst>
              </p:cNvPr>
              <p:cNvCxnSpPr>
                <a:cxnSpLocks/>
                <a:endCxn id="168" idx="0"/>
              </p:cNvCxnSpPr>
              <p:nvPr/>
            </p:nvCxnSpPr>
            <p:spPr>
              <a:xfrm>
                <a:off x="7070655" y="1971388"/>
                <a:ext cx="448848" cy="1478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527E7A1-A893-AC99-50EF-5CCA60EA2395}"/>
                  </a:ext>
                </a:extLst>
              </p:cNvPr>
              <p:cNvCxnSpPr>
                <a:cxnSpLocks/>
                <a:endCxn id="168" idx="3"/>
              </p:cNvCxnSpPr>
              <p:nvPr/>
            </p:nvCxnSpPr>
            <p:spPr>
              <a:xfrm flipV="1">
                <a:off x="6867638" y="2262708"/>
                <a:ext cx="601516" cy="3946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843753D-321B-43B9-6AE7-C5B3EEC5535C}"/>
              </a:ext>
            </a:extLst>
          </p:cNvPr>
          <p:cNvSpPr/>
          <p:nvPr/>
        </p:nvSpPr>
        <p:spPr>
          <a:xfrm>
            <a:off x="6412090" y="2211842"/>
            <a:ext cx="1411858" cy="1520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763BB3AA-63F4-8AD3-4871-F7756F4E98D9}"/>
              </a:ext>
            </a:extLst>
          </p:cNvPr>
          <p:cNvCxnSpPr>
            <a:cxnSpLocks/>
            <a:stCxn id="2" idx="3"/>
            <a:endCxn id="28" idx="3"/>
          </p:cNvCxnSpPr>
          <p:nvPr/>
        </p:nvCxnSpPr>
        <p:spPr>
          <a:xfrm>
            <a:off x="1808849" y="4194609"/>
            <a:ext cx="867440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FB3C8-8A68-C2DC-95C5-C8FCCCBB7635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A0A38-5BE9-34A3-F1AF-52498D4D4B9D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67A320-AD36-C7A5-8E76-E015117C3A73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4584515-E923-B89A-6135-06E6F352D59B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805C3-B5DD-3FB2-40F1-011ECBBF425C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22BC45-FD0A-3289-14C2-6757DC60E73D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A07797-B463-AB95-48B0-8BEBDAE1EE30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5888B5BE-D72D-1E12-2A96-1FA4A28FEDD6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45AEBD-F294-9A64-3A2A-2C3C539F8638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8B275E-554A-D5F4-9378-82536F60B74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D108B43A-DC29-2C90-D37D-696A879C793D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0AF849BC-3935-8129-685C-CC866B6699C9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FD0888-E0BC-C664-F29C-0A8D81019E69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DC2FB1-AA30-712E-6EAC-EEEB984D34B3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B82A5-FD7E-C870-B67F-818451302D85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ECF99E3-D27B-6C89-9CEE-85238FC66028}"/>
              </a:ext>
            </a:extLst>
          </p:cNvPr>
          <p:cNvCxnSpPr>
            <a:cxnSpLocks/>
            <a:stCxn id="82" idx="3"/>
            <a:endCxn id="22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A5F497-503A-0934-ABF0-7B8BCEA24C03}"/>
              </a:ext>
            </a:extLst>
          </p:cNvPr>
          <p:cNvCxnSpPr>
            <a:cxnSpLocks/>
            <a:stCxn id="82" idx="0"/>
            <a:endCxn id="22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DDC9EC-8D76-886A-FE14-9676A7E3C072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5E5C40F4-0A53-74B5-876B-7D4764C99A79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2D938E-89C2-986F-64E6-B80CE50F4FE6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9101DF-BB95-1E0F-1E06-D0408AEBF371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9AC573-3B67-6D55-5AC2-C83AF14033CB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6C115F-CDAF-76C1-DFD1-7B255FD4925F}"/>
              </a:ext>
            </a:extLst>
          </p:cNvPr>
          <p:cNvCxnSpPr>
            <a:cxnSpLocks/>
            <a:stCxn id="82" idx="1"/>
            <a:endCxn id="22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0D8BCA-5D99-6106-3D4A-906E0B203EB8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2F28923-B976-6859-BF7A-FB631032D164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D45DB59-CB1B-643F-D333-978A1B52CDB2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DC8B306-1E6B-228F-9C7C-9B26EF00879A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/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𝒐𝒇</m:t>
                      </m:r>
                    </m:oMath>
                  </m:oMathPara>
                </a14:m>
                <a:endParaRPr kumimoji="1" lang="en-US" altLang="ko-KR" sz="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𝒄𝒉𝒂𝒏𝒏𝒆𝒍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 ×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C9637E-482B-E2D7-8263-8C51AA30A42A}"/>
              </a:ext>
            </a:extLst>
          </p:cNvPr>
          <p:cNvSpPr/>
          <p:nvPr/>
        </p:nvSpPr>
        <p:spPr>
          <a:xfrm>
            <a:off x="8874944" y="1461097"/>
            <a:ext cx="224903" cy="84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468CDA-4D40-4003-FBCF-210C6B74BAAD}"/>
              </a:ext>
            </a:extLst>
          </p:cNvPr>
          <p:cNvSpPr txBox="1"/>
          <p:nvPr/>
        </p:nvSpPr>
        <p:spPr>
          <a:xfrm rot="5400000">
            <a:off x="8636935" y="1745841"/>
            <a:ext cx="7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00E1FA1-EA94-DFCC-766C-395D9BA566F8}"/>
              </a:ext>
            </a:extLst>
          </p:cNvPr>
          <p:cNvGrpSpPr/>
          <p:nvPr/>
        </p:nvGrpSpPr>
        <p:grpSpPr>
          <a:xfrm>
            <a:off x="8697387" y="1593447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720EF74-06D2-4931-A166-2A93C74E11BD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254187A-70A8-6180-FDF3-BDA504BEB3E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51A6F5D-8BD7-73B3-76C8-5E55909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14B8A08-91C0-9816-F8F0-8FC0E40BAA34}"/>
              </a:ext>
            </a:extLst>
          </p:cNvPr>
          <p:cNvSpPr/>
          <p:nvPr/>
        </p:nvSpPr>
        <p:spPr>
          <a:xfrm>
            <a:off x="8666806" y="1412920"/>
            <a:ext cx="2795981" cy="94233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40319E5-0547-A249-98FA-8E8AE9EF848C}"/>
              </a:ext>
            </a:extLst>
          </p:cNvPr>
          <p:cNvSpPr/>
          <p:nvPr/>
        </p:nvSpPr>
        <p:spPr>
          <a:xfrm>
            <a:off x="10047242" y="1461097"/>
            <a:ext cx="224903" cy="845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0B7C3C-1132-BAFD-4881-83061D69F9BF}"/>
              </a:ext>
            </a:extLst>
          </p:cNvPr>
          <p:cNvSpPr/>
          <p:nvPr/>
        </p:nvSpPr>
        <p:spPr>
          <a:xfrm>
            <a:off x="11049658" y="1461097"/>
            <a:ext cx="224903" cy="845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49D35-C3DD-9CF0-D297-AC111469BA21}"/>
              </a:ext>
            </a:extLst>
          </p:cNvPr>
          <p:cNvSpPr txBox="1"/>
          <p:nvPr/>
        </p:nvSpPr>
        <p:spPr>
          <a:xfrm rot="5400000">
            <a:off x="10660958" y="1745421"/>
            <a:ext cx="101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6E6A0A-181C-DF78-1D7D-9AF1384E1BB9}"/>
              </a:ext>
            </a:extLst>
          </p:cNvPr>
          <p:cNvCxnSpPr>
            <a:cxnSpLocks/>
          </p:cNvCxnSpPr>
          <p:nvPr/>
        </p:nvCxnSpPr>
        <p:spPr>
          <a:xfrm>
            <a:off x="11281948" y="1894609"/>
            <a:ext cx="165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BA9C5A-FD62-2B31-E7D6-D795EEF1A934}"/>
              </a:ext>
            </a:extLst>
          </p:cNvPr>
          <p:cNvCxnSpPr>
            <a:cxnSpLocks/>
          </p:cNvCxnSpPr>
          <p:nvPr/>
        </p:nvCxnSpPr>
        <p:spPr>
          <a:xfrm flipV="1">
            <a:off x="9500239" y="1897457"/>
            <a:ext cx="537179" cy="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2080672-0280-7EE4-8E79-695D8E03594F}"/>
              </a:ext>
            </a:extLst>
          </p:cNvPr>
          <p:cNvCxnSpPr>
            <a:cxnSpLocks/>
          </p:cNvCxnSpPr>
          <p:nvPr/>
        </p:nvCxnSpPr>
        <p:spPr>
          <a:xfrm>
            <a:off x="10274769" y="1902567"/>
            <a:ext cx="352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2D9519-C65E-6541-CD32-7C168FCB3831}"/>
              </a:ext>
            </a:extLst>
          </p:cNvPr>
          <p:cNvSpPr/>
          <p:nvPr/>
        </p:nvSpPr>
        <p:spPr>
          <a:xfrm>
            <a:off x="9293072" y="1461097"/>
            <a:ext cx="224380" cy="84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366FA6-07C9-6DF6-9A61-A8B1D4B2E132}"/>
              </a:ext>
            </a:extLst>
          </p:cNvPr>
          <p:cNvSpPr txBox="1"/>
          <p:nvPr/>
        </p:nvSpPr>
        <p:spPr>
          <a:xfrm rot="5400000">
            <a:off x="8982492" y="1749991"/>
            <a:ext cx="8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Pop-count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645B1B2-B18A-990C-3649-8754E70A093D}"/>
              </a:ext>
            </a:extLst>
          </p:cNvPr>
          <p:cNvSpPr txBox="1"/>
          <p:nvPr/>
        </p:nvSpPr>
        <p:spPr>
          <a:xfrm rot="5400000">
            <a:off x="9929751" y="1744743"/>
            <a:ext cx="49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270CC80-0533-AB51-06E2-75C4374C004C}"/>
              </a:ext>
            </a:extLst>
          </p:cNvPr>
          <p:cNvGrpSpPr/>
          <p:nvPr/>
        </p:nvGrpSpPr>
        <p:grpSpPr>
          <a:xfrm>
            <a:off x="9110599" y="1591626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B276729-F95B-A523-7A40-98B7BA8248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F7624B0-A1C6-65B8-0FB4-E55D665BBFA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2AB46D1-088B-3954-A06A-D0748E525F77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7F2886A-33D4-0ABF-5B8B-5DC8BB491F33}"/>
              </a:ext>
            </a:extLst>
          </p:cNvPr>
          <p:cNvCxnSpPr>
            <a:cxnSpLocks/>
          </p:cNvCxnSpPr>
          <p:nvPr/>
        </p:nvCxnSpPr>
        <p:spPr>
          <a:xfrm>
            <a:off x="10868455" y="1902567"/>
            <a:ext cx="19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F511C-080D-8D2A-5988-B758D418BEA7}"/>
              </a:ext>
            </a:extLst>
          </p:cNvPr>
          <p:cNvGrpSpPr/>
          <p:nvPr/>
        </p:nvGrpSpPr>
        <p:grpSpPr>
          <a:xfrm>
            <a:off x="10638508" y="1461097"/>
            <a:ext cx="224380" cy="845646"/>
            <a:chOff x="10553844" y="1461097"/>
            <a:chExt cx="224380" cy="84564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E30EEA-B72E-EB2E-043A-39AC933E3412}"/>
                </a:ext>
              </a:extLst>
            </p:cNvPr>
            <p:cNvSpPr/>
            <p:nvPr/>
          </p:nvSpPr>
          <p:spPr>
            <a:xfrm>
              <a:off x="10553844" y="1461097"/>
              <a:ext cx="224380" cy="8456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/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57" t="-13793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/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E63F3-A869-DB27-184F-49FE69F720C4}"/>
                  </a:ext>
                </a:extLst>
              </p:cNvPr>
              <p:cNvSpPr txBox="1"/>
              <p:nvPr/>
            </p:nvSpPr>
            <p:spPr>
              <a:xfrm>
                <a:off x="660817" y="2711291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E63F3-A869-DB27-184F-49FE69F72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7" y="2711291"/>
                <a:ext cx="4071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50EA1-7478-28E3-F929-127C0EEF1B40}"/>
                  </a:ext>
                </a:extLst>
              </p:cNvPr>
              <p:cNvSpPr txBox="1"/>
              <p:nvPr/>
            </p:nvSpPr>
            <p:spPr>
              <a:xfrm>
                <a:off x="11376854" y="3245904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50EA1-7478-28E3-F929-127C0EEF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54" y="3245904"/>
                <a:ext cx="4071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7D379A1-1E78-9858-5D7F-34BE1CC85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436599"/>
                  </p:ext>
                </p:extLst>
              </p:nvPr>
            </p:nvGraphicFramePr>
            <p:xfrm>
              <a:off x="0" y="4729259"/>
              <a:ext cx="12192001" cy="212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157337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3079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0921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4210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4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4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3079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9164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4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7D379A1-1E78-9858-5D7F-34BE1CC85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436599"/>
                  </p:ext>
                </p:extLst>
              </p:nvPr>
            </p:nvGraphicFramePr>
            <p:xfrm>
              <a:off x="0" y="4729259"/>
              <a:ext cx="12192001" cy="212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157337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648" t="-215152" r="-808791" b="-21212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4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4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51648" t="-253659" r="-808791" b="-7073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006" t="-253659" r="-15723" b="-707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882653" t="-253659" r="-2041" b="-70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4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103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9CAB-11A1-9FEE-C2E8-E3EBC3D8B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68B2E0-2E41-1304-764E-3D33FE1EE21F}"/>
              </a:ext>
            </a:extLst>
          </p:cNvPr>
          <p:cNvSpPr txBox="1">
            <a:spLocks/>
          </p:cNvSpPr>
          <p:nvPr/>
        </p:nvSpPr>
        <p:spPr>
          <a:xfrm>
            <a:off x="0" y="-3986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Benefits for QAT-binarized counting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64256B-746A-4628-0C4A-68A90D16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634"/>
            <a:ext cx="9348445" cy="305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22F1BD-C32B-045E-2017-BBFAB4416302}"/>
                  </a:ext>
                </a:extLst>
              </p:cNvPr>
              <p:cNvSpPr txBox="1"/>
              <p:nvPr/>
            </p:nvSpPr>
            <p:spPr>
              <a:xfrm>
                <a:off x="9348445" y="2503819"/>
                <a:ext cx="1753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𝑠𝑐𝑎𝑙𝑖𝑛𝑔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22F1BD-C32B-045E-2017-BBFAB4416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445" y="2503819"/>
                <a:ext cx="1753109" cy="276999"/>
              </a:xfrm>
              <a:prstGeom prst="rect">
                <a:avLst/>
              </a:prstGeom>
              <a:blipFill>
                <a:blip r:embed="rId4"/>
                <a:stretch>
                  <a:fillRect l="-719" t="-4545" r="-2878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0C4110-5378-971D-6947-8D735C5F68A3}"/>
                  </a:ext>
                </a:extLst>
              </p:cNvPr>
              <p:cNvSpPr txBox="1"/>
              <p:nvPr/>
            </p:nvSpPr>
            <p:spPr>
              <a:xfrm>
                <a:off x="1804903" y="4818525"/>
                <a:ext cx="85821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ReActNet-18 (Baseline model)</a:t>
                </a:r>
              </a:p>
              <a:p>
                <a:pPr marL="742950" lvl="1" indent="-285750">
                  <a:buFont typeface="Wingdings" pitchFamily="2" charset="2"/>
                  <a:buChar char="à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FLOPs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𝑊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𝑜𝑢𝑡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𝑝𝑒𝑟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𝑙𝑎𝑦𝑒𝑟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consisted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with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XNOR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&amp;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Popcount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kumimoji="1" lang="en-US" altLang="ko-KR" dirty="0"/>
              </a:p>
              <a:p>
                <a:pPr marL="742950" lvl="1" indent="-285750">
                  <a:buFont typeface="Wingdings" pitchFamily="2" charset="2"/>
                  <a:buChar char="à"/>
                </a:pPr>
                <a:endParaRPr kumimoji="1"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QAT-binarized counting ReActNet-18 (Our model)</a:t>
                </a:r>
              </a:p>
              <a:p>
                <a:pPr lvl="1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FLOPs : None</a:t>
                </a:r>
                <a:endPara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0C4110-5378-971D-6947-8D735C5F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03" y="4818525"/>
                <a:ext cx="8582194" cy="1477328"/>
              </a:xfrm>
              <a:prstGeom prst="rect">
                <a:avLst/>
              </a:prstGeom>
              <a:blipFill>
                <a:blip r:embed="rId5"/>
                <a:stretch>
                  <a:fillRect l="-426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600104E-C669-5085-5F97-F729A4E409D0}"/>
              </a:ext>
            </a:extLst>
          </p:cNvPr>
          <p:cNvSpPr/>
          <p:nvPr/>
        </p:nvSpPr>
        <p:spPr>
          <a:xfrm>
            <a:off x="6599970" y="1329178"/>
            <a:ext cx="4501583" cy="2677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7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95526-24F8-A7A5-2122-9C31501F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6208A5C-B8F4-ACD9-590A-7EC70F0C0663}"/>
              </a:ext>
            </a:extLst>
          </p:cNvPr>
          <p:cNvSpPr txBox="1">
            <a:spLocks/>
          </p:cNvSpPr>
          <p:nvPr/>
        </p:nvSpPr>
        <p:spPr>
          <a:xfrm>
            <a:off x="0" y="-3986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Benefits for QAT-binarized counting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995622-2F3D-E302-E792-6FBF814C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634"/>
            <a:ext cx="9348445" cy="305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76196E-742E-F7D8-E342-07B183912374}"/>
                  </a:ext>
                </a:extLst>
              </p:cNvPr>
              <p:cNvSpPr txBox="1"/>
              <p:nvPr/>
            </p:nvSpPr>
            <p:spPr>
              <a:xfrm>
                <a:off x="9348445" y="2503819"/>
                <a:ext cx="1753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𝑠𝑐𝑎𝑙𝑖𝑛𝑔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22F1BD-C32B-045E-2017-BBFAB4416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445" y="2503819"/>
                <a:ext cx="1753109" cy="276999"/>
              </a:xfrm>
              <a:prstGeom prst="rect">
                <a:avLst/>
              </a:prstGeom>
              <a:blipFill>
                <a:blip r:embed="rId4"/>
                <a:stretch>
                  <a:fillRect l="-719" t="-4545" r="-2878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A5B75D-D798-0DBF-31A1-07428F989EAB}"/>
                  </a:ext>
                </a:extLst>
              </p:cNvPr>
              <p:cNvSpPr txBox="1"/>
              <p:nvPr/>
            </p:nvSpPr>
            <p:spPr>
              <a:xfrm>
                <a:off x="0" y="4378913"/>
                <a:ext cx="12192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ReActNet-18 (Baseline model)</a:t>
                </a:r>
              </a:p>
              <a:p>
                <a:pPr marL="742950" lvl="1" indent="-285750">
                  <a:buFont typeface="Wingdings" pitchFamily="2" charset="2"/>
                  <a:buChar char="à"/>
                </a:pPr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# of operations :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#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𝑜𝑓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𝑋𝑛𝑜𝑟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+#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𝑜𝑓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𝑃𝑜𝑝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𝑐𝑜𝑢𝑛𝑡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+#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𝑜𝑓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(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𝐼𝑛𝑡𝑒𝑔𝑒𝑟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𝑚𝑢𝑙𝑡𝑖𝑝𝑙𝑖𝑐𝑎𝑡𝑖𝑜𝑛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𝐵𝑖𝑡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𝑠h𝑖𝑓𝑡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  <a:sym typeface="Wingdings" pitchFamily="2" charset="2"/>
                </a:endParaRPr>
              </a:p>
              <a:p>
                <a:pPr marL="742950" lvl="1" indent="-285750">
                  <a:buFont typeface="Wingdings" pitchFamily="2" charset="2"/>
                  <a:buChar char="à"/>
                </a:pPr>
                <a:endParaRPr kumimoji="1" lang="en-US" altLang="ko-KR" sz="1600" b="0" i="0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742950" lvl="1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)+(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  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−1) ×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</m:t>
                    </m:r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)+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)</a:t>
                </a:r>
                <a:r>
                  <a:rPr kumimoji="1" lang="en-US" altLang="ko-KR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)</a:t>
                </a:r>
              </a:p>
              <a:p>
                <a:pPr marL="742950" lvl="1" indent="-285750">
                  <a:buFont typeface="Wingdings" pitchFamily="2" charset="2"/>
                  <a:buChar char="à"/>
                </a:pPr>
                <a:endParaRPr kumimoji="1" lang="en-US" altLang="ko-KR" sz="1600" dirty="0"/>
              </a:p>
              <a:p>
                <a:pPr lvl="1"/>
                <a:endParaRPr kumimoji="1" lang="en-US" altLang="ko-KR" sz="1600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QAT-binarized counting ReActNet-18 (Our model)</a:t>
                </a:r>
              </a:p>
              <a:p>
                <a:pPr lvl="1"/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)+(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  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−1) ×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×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𝑜</m:t>
                        </m:r>
                      </m:sub>
                    </m:sSub>
                    <m:r>
                      <a:rPr kumimoji="1"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A5B75D-D798-0DBF-31A1-07428F989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78913"/>
                <a:ext cx="12192000" cy="2062103"/>
              </a:xfrm>
              <a:prstGeom prst="rect">
                <a:avLst/>
              </a:prstGeom>
              <a:blipFill>
                <a:blip r:embed="rId5"/>
                <a:stretch>
                  <a:fillRect l="-200" t="-885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82B6464-BB97-8F92-C947-ED8A06626BCD}"/>
              </a:ext>
            </a:extLst>
          </p:cNvPr>
          <p:cNvSpPr/>
          <p:nvPr/>
        </p:nvSpPr>
        <p:spPr>
          <a:xfrm>
            <a:off x="6599970" y="1329178"/>
            <a:ext cx="4501583" cy="2677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33825</TotalTime>
  <Words>971</Words>
  <Application>Microsoft Office PowerPoint</Application>
  <PresentationFormat>와이드스크린</PresentationFormat>
  <Paragraphs>417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1673</cp:revision>
  <dcterms:created xsi:type="dcterms:W3CDTF">2024-10-28T22:08:11Z</dcterms:created>
  <dcterms:modified xsi:type="dcterms:W3CDTF">2025-01-04T02:58:23Z</dcterms:modified>
</cp:coreProperties>
</file>