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2" r:id="rId2"/>
    <p:sldId id="310" r:id="rId3"/>
    <p:sldId id="406" r:id="rId4"/>
    <p:sldId id="397" r:id="rId5"/>
    <p:sldId id="407" r:id="rId6"/>
    <p:sldId id="370" r:id="rId7"/>
    <p:sldId id="405" r:id="rId8"/>
    <p:sldId id="411" r:id="rId9"/>
    <p:sldId id="412" r:id="rId10"/>
    <p:sldId id="388" r:id="rId11"/>
    <p:sldId id="400" r:id="rId12"/>
    <p:sldId id="391" r:id="rId13"/>
    <p:sldId id="408" r:id="rId14"/>
    <p:sldId id="357" r:id="rId15"/>
    <p:sldId id="409" r:id="rId16"/>
    <p:sldId id="410" r:id="rId17"/>
    <p:sldId id="353" r:id="rId18"/>
    <p:sldId id="32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B40"/>
    <a:srgbClr val="FFCC66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445B0-C4DD-4755-B767-5A591540F689}" v="22" dt="2025-01-03T03:12:58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43"/>
  </p:normalViewPr>
  <p:slideViewPr>
    <p:cSldViewPr snapToGrid="0">
      <p:cViewPr varScale="1">
        <p:scale>
          <a:sx n="153" d="100"/>
          <a:sy n="153" d="100"/>
        </p:scale>
        <p:origin x="7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A70445B0-C4DD-4755-B767-5A591540F689}"/>
    <pc:docChg chg="undo custSel addSld delSld modSld">
      <pc:chgData name="형동 박" userId="afe605ee33eb830c" providerId="LiveId" clId="{A70445B0-C4DD-4755-B767-5A591540F689}" dt="2025-01-03T03:12:58.628" v="158" actId="478"/>
      <pc:docMkLst>
        <pc:docMk/>
      </pc:docMkLst>
      <pc:sldChg chg="add del">
        <pc:chgData name="형동 박" userId="afe605ee33eb830c" providerId="LiveId" clId="{A70445B0-C4DD-4755-B767-5A591540F689}" dt="2025-01-03T03:10:02.276" v="139"/>
        <pc:sldMkLst>
          <pc:docMk/>
          <pc:sldMk cId="1231862236" sldId="353"/>
        </pc:sldMkLst>
      </pc:sldChg>
      <pc:sldChg chg="del">
        <pc:chgData name="형동 박" userId="afe605ee33eb830c" providerId="LiveId" clId="{A70445B0-C4DD-4755-B767-5A591540F689}" dt="2025-01-03T03:02:28.636" v="1" actId="47"/>
        <pc:sldMkLst>
          <pc:docMk/>
          <pc:sldMk cId="1448005991" sldId="392"/>
        </pc:sldMkLst>
      </pc:sldChg>
      <pc:sldChg chg="del">
        <pc:chgData name="형동 박" userId="afe605ee33eb830c" providerId="LiveId" clId="{A70445B0-C4DD-4755-B767-5A591540F689}" dt="2025-01-03T03:09:54.667" v="137" actId="47"/>
        <pc:sldMkLst>
          <pc:docMk/>
          <pc:sldMk cId="1182436522" sldId="396"/>
        </pc:sldMkLst>
      </pc:sldChg>
      <pc:sldChg chg="modSp mod">
        <pc:chgData name="형동 박" userId="afe605ee33eb830c" providerId="LiveId" clId="{A70445B0-C4DD-4755-B767-5A591540F689}" dt="2025-01-03T03:02:37.845" v="4" actId="20577"/>
        <pc:sldMkLst>
          <pc:docMk/>
          <pc:sldMk cId="638624286" sldId="397"/>
        </pc:sldMkLst>
        <pc:spChg chg="mod">
          <ac:chgData name="형동 박" userId="afe605ee33eb830c" providerId="LiveId" clId="{A70445B0-C4DD-4755-B767-5A591540F689}" dt="2025-01-03T03:02:37.845" v="4" actId="20577"/>
          <ac:spMkLst>
            <pc:docMk/>
            <pc:sldMk cId="638624286" sldId="397"/>
            <ac:spMk id="8" creationId="{F5FB66FC-CD1A-1182-FED3-587514D93FA2}"/>
          </ac:spMkLst>
        </pc:spChg>
      </pc:sldChg>
      <pc:sldChg chg="del">
        <pc:chgData name="형동 박" userId="afe605ee33eb830c" providerId="LiveId" clId="{A70445B0-C4DD-4755-B767-5A591540F689}" dt="2025-01-03T03:02:33.856" v="2" actId="47"/>
        <pc:sldMkLst>
          <pc:docMk/>
          <pc:sldMk cId="23689401" sldId="398"/>
        </pc:sldMkLst>
      </pc:sldChg>
      <pc:sldChg chg="add del">
        <pc:chgData name="형동 박" userId="afe605ee33eb830c" providerId="LiveId" clId="{A70445B0-C4DD-4755-B767-5A591540F689}" dt="2025-01-03T03:09:09.171" v="131"/>
        <pc:sldMkLst>
          <pc:docMk/>
          <pc:sldMk cId="3390112553" sldId="400"/>
        </pc:sldMkLst>
      </pc:sldChg>
      <pc:sldChg chg="del">
        <pc:chgData name="형동 박" userId="afe605ee33eb830c" providerId="LiveId" clId="{A70445B0-C4DD-4755-B767-5A591540F689}" dt="2025-01-03T03:09:23.376" v="133" actId="47"/>
        <pc:sldMkLst>
          <pc:docMk/>
          <pc:sldMk cId="1764265767" sldId="401"/>
        </pc:sldMkLst>
      </pc:sldChg>
      <pc:sldChg chg="del">
        <pc:chgData name="형동 박" userId="afe605ee33eb830c" providerId="LiveId" clId="{A70445B0-C4DD-4755-B767-5A591540F689}" dt="2025-01-03T03:09:33.699" v="135" actId="47"/>
        <pc:sldMkLst>
          <pc:docMk/>
          <pc:sldMk cId="3167543101" sldId="403"/>
        </pc:sldMkLst>
      </pc:sldChg>
      <pc:sldChg chg="addSp delSp modSp add mod">
        <pc:chgData name="형동 박" userId="afe605ee33eb830c" providerId="LiveId" clId="{A70445B0-C4DD-4755-B767-5A591540F689}" dt="2025-01-03T03:12:56.369" v="157" actId="478"/>
        <pc:sldMkLst>
          <pc:docMk/>
          <pc:sldMk cId="1592380774" sldId="406"/>
        </pc:sldMkLst>
        <pc:spChg chg="add del mod">
          <ac:chgData name="형동 박" userId="afe605ee33eb830c" providerId="LiveId" clId="{A70445B0-C4DD-4755-B767-5A591540F689}" dt="2025-01-03T03:12:56.369" v="157" actId="478"/>
          <ac:spMkLst>
            <pc:docMk/>
            <pc:sldMk cId="1592380774" sldId="406"/>
            <ac:spMk id="5" creationId="{E60E8330-5692-B726-A45A-7271A49E0341}"/>
          </ac:spMkLst>
        </pc:spChg>
        <pc:graphicFrameChg chg="mod modGraphic">
          <ac:chgData name="형동 박" userId="afe605ee33eb830c" providerId="LiveId" clId="{A70445B0-C4DD-4755-B767-5A591540F689}" dt="2025-01-03T03:08:28.465" v="129" actId="1036"/>
          <ac:graphicFrameMkLst>
            <pc:docMk/>
            <pc:sldMk cId="1592380774" sldId="406"/>
            <ac:graphicFrameMk id="17" creationId="{1A2468EC-D033-CD5D-BDB9-6343A9F596E3}"/>
          </ac:graphicFrameMkLst>
        </pc:graphicFrameChg>
      </pc:sldChg>
      <pc:sldChg chg="addSp delSp modSp add mod">
        <pc:chgData name="형동 박" userId="afe605ee33eb830c" providerId="LiveId" clId="{A70445B0-C4DD-4755-B767-5A591540F689}" dt="2025-01-03T03:12:58.628" v="158" actId="478"/>
        <pc:sldMkLst>
          <pc:docMk/>
          <pc:sldMk cId="2691030935" sldId="407"/>
        </pc:sldMkLst>
        <pc:spChg chg="mod">
          <ac:chgData name="형동 박" userId="afe605ee33eb830c" providerId="LiveId" clId="{A70445B0-C4DD-4755-B767-5A591540F689}" dt="2025-01-03T03:04:37.501" v="10" actId="113"/>
          <ac:spMkLst>
            <pc:docMk/>
            <pc:sldMk cId="2691030935" sldId="407"/>
            <ac:spMk id="148" creationId="{6F2D2B2D-B317-8FF8-83E4-63B5ACF5F50B}"/>
          </ac:spMkLst>
        </pc:spChg>
        <pc:graphicFrameChg chg="add del mod modGraphic">
          <ac:chgData name="형동 박" userId="afe605ee33eb830c" providerId="LiveId" clId="{A70445B0-C4DD-4755-B767-5A591540F689}" dt="2025-01-03T03:12:58.628" v="158" actId="478"/>
          <ac:graphicFrameMkLst>
            <pc:docMk/>
            <pc:sldMk cId="2691030935" sldId="407"/>
            <ac:graphicFrameMk id="5" creationId="{608F9BC2-45B6-A360-0C49-89C68E17FD61}"/>
          </ac:graphicFrameMkLst>
        </pc:graphicFrameChg>
      </pc:sldChg>
      <pc:sldChg chg="add">
        <pc:chgData name="형동 박" userId="afe605ee33eb830c" providerId="LiveId" clId="{A70445B0-C4DD-4755-B767-5A591540F689}" dt="2025-01-03T03:09:20.243" v="132"/>
        <pc:sldMkLst>
          <pc:docMk/>
          <pc:sldMk cId="1906804572" sldId="408"/>
        </pc:sldMkLst>
      </pc:sldChg>
      <pc:sldChg chg="add">
        <pc:chgData name="형동 박" userId="afe605ee33eb830c" providerId="LiveId" clId="{A70445B0-C4DD-4755-B767-5A591540F689}" dt="2025-01-03T03:09:31.060" v="134"/>
        <pc:sldMkLst>
          <pc:docMk/>
          <pc:sldMk cId="2012283562" sldId="409"/>
        </pc:sldMkLst>
      </pc:sldChg>
      <pc:sldChg chg="add">
        <pc:chgData name="형동 박" userId="afe605ee33eb830c" providerId="LiveId" clId="{A70445B0-C4DD-4755-B767-5A591540F689}" dt="2025-01-03T03:09:49.850" v="136"/>
        <pc:sldMkLst>
          <pc:docMk/>
          <pc:sldMk cId="3085596893" sldId="410"/>
        </pc:sldMkLst>
      </pc:sldChg>
      <pc:sldChg chg="add del">
        <pc:chgData name="형동 박" userId="afe605ee33eb830c" providerId="LiveId" clId="{A70445B0-C4DD-4755-B767-5A591540F689}" dt="2025-01-03T03:11:40.743" v="142"/>
        <pc:sldMkLst>
          <pc:docMk/>
          <pc:sldMk cId="468949759" sldId="411"/>
        </pc:sldMkLst>
      </pc:sldChg>
      <pc:sldChg chg="add del">
        <pc:chgData name="형동 박" userId="afe605ee33eb830c" providerId="LiveId" clId="{A70445B0-C4DD-4755-B767-5A591540F689}" dt="2025-01-03T03:12:21.498" v="154"/>
        <pc:sldMkLst>
          <pc:docMk/>
          <pc:sldMk cId="1118865666" sldId="411"/>
        </pc:sldMkLst>
      </pc:sldChg>
      <pc:sldChg chg="add del">
        <pc:chgData name="형동 박" userId="afe605ee33eb830c" providerId="LiveId" clId="{A70445B0-C4DD-4755-B767-5A591540F689}" dt="2025-01-03T03:12:01.648" v="150"/>
        <pc:sldMkLst>
          <pc:docMk/>
          <pc:sldMk cId="1353681891" sldId="411"/>
        </pc:sldMkLst>
      </pc:sldChg>
      <pc:sldChg chg="add del">
        <pc:chgData name="형동 박" userId="afe605ee33eb830c" providerId="LiveId" clId="{A70445B0-C4DD-4755-B767-5A591540F689}" dt="2025-01-03T03:11:51.854" v="146"/>
        <pc:sldMkLst>
          <pc:docMk/>
          <pc:sldMk cId="2040257223" sldId="411"/>
        </pc:sldMkLst>
      </pc:sldChg>
      <pc:sldChg chg="add del">
        <pc:chgData name="형동 박" userId="afe605ee33eb830c" providerId="LiveId" clId="{A70445B0-C4DD-4755-B767-5A591540F689}" dt="2025-01-03T03:12:01.281" v="149"/>
        <pc:sldMkLst>
          <pc:docMk/>
          <pc:sldMk cId="2361988443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2025-01-03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1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AD18C-AF51-6790-5C3B-7652F55A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8C342-831D-9041-0F92-AB62101C7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95BC96-9D4C-4E1F-08DA-B56E27097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C0439-C635-D85C-0E5C-DA8423AF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552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8EE04-349D-591B-8B8E-78A6F931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E516A9-AD3E-37D4-911E-2AE6F5A28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4AE828-E180-EA74-0B2A-CA9E1E084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32E75-604D-8C6B-6382-CFFB71669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19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DF203-D59B-DFF5-2445-AFE3751F4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D609BA-2D09-0F87-EFC9-53A34D10D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B17DBA-3CD4-592F-F9F1-C57B49F38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64E28-B53E-8444-DEA9-63B55098B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028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B64A-C0EB-998F-7CFD-192A0FB6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2D3FC-82DE-6818-A105-125226446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7C021-0786-7E44-7DF6-8AFF72E6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92E0-7B6C-3CBB-B08C-6F1F3AE25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00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7A3B-048B-498E-0E6E-A51D7FB1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329B6C-7C4D-5BA3-666A-DFC655BD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D7D6C-2C8B-73CB-7FD9-312975D62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8A0CA-6066-C493-B92B-5C9203B3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476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11B2-8B78-D495-D98B-E435C26A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6A0C8-62C8-8CAC-2C8D-59FCC58D1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4BE670-7147-417F-A023-07B81D269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F1975-B499-8AE8-1DCD-F456363D0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250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DF22-A2D6-67DA-7864-4D13D6D2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80BE05-E94D-F265-8E9E-33612535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19AE86-E7F5-DC16-5FD8-5EF5FF66D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0431E-E01A-902B-7347-B0B639CAF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7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E3CD-5279-939E-8229-E23A5D95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4BB43A-7C6F-BB0D-06D1-9EE978AD8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51A29D-1AD1-88A6-9286-E7283C77F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998D0-DC41-417A-863A-6C47D8F80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08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C5278-251B-9494-A42B-E61622701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DA4E69-AFEF-609D-C419-502DE8029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C52BCC-3AB7-65CD-0350-0045D7262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C5711-7857-044B-85C3-81F57C3CD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45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C7D77-40D5-855F-69E6-17298E913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DB861B-DFB5-E487-441F-E5D71361A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DCAB72-4EC0-4AE3-0889-B156418DB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E346F-9C84-694A-7A9A-BCF457482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751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507C-8307-683E-CB12-F31F3274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3AB07-E6E2-B454-BCB0-5B65FCD36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B4AE4E-5D9F-95B1-D69F-53B46FD36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0E719-30C3-3D4E-D548-E792B5EEA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96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5A9A2-E5F5-D0BC-308A-C280E24B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F67CEF-9668-B063-ED08-B73A4607B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D953B4-4C59-C794-2917-8DD6F62B2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38A69-AF38-EA66-A2DE-937BB7E4C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87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C451-A2D2-5161-5217-11F8F6875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FED94E-2D59-38E6-E9CD-390C8015B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78E845-F03A-C5BF-0289-B74E9CCAC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461F1-16B4-AB97-0A13-D035D4B07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232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B495-6595-8B60-C3A0-B79377B5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9EBC34-F8F1-1AE4-5929-B8AC97715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248F26-3442-443F-DB9C-542B3C7D4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FE3BC-85A5-26BD-A355-2612D764E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109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75C00-3917-114B-5E9D-57DBBDBC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D51583-FE3E-5377-BB42-0A04FFE92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5232CA-4825-0857-C4E3-C750D7E9D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F32A35-2BAC-1DB9-40F7-1F1023FEE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633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71.png"/><Relationship Id="rId18" Type="http://schemas.openxmlformats.org/officeDocument/2006/relationships/image" Target="../media/image400.png"/><Relationship Id="rId26" Type="http://schemas.openxmlformats.org/officeDocument/2006/relationships/image" Target="../media/image47.png"/><Relationship Id="rId3" Type="http://schemas.openxmlformats.org/officeDocument/2006/relationships/image" Target="../media/image190.png"/><Relationship Id="rId21" Type="http://schemas.openxmlformats.org/officeDocument/2006/relationships/image" Target="../media/image43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5" Type="http://schemas.openxmlformats.org/officeDocument/2006/relationships/image" Target="../media/image200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30.png"/><Relationship Id="rId24" Type="http://schemas.openxmlformats.org/officeDocument/2006/relationships/image" Target="../media/image46.png"/><Relationship Id="rId5" Type="http://schemas.openxmlformats.org/officeDocument/2006/relationships/image" Target="../media/image220.png"/><Relationship Id="rId15" Type="http://schemas.openxmlformats.org/officeDocument/2006/relationships/image" Target="../media/image370.png"/><Relationship Id="rId23" Type="http://schemas.openxmlformats.org/officeDocument/2006/relationships/image" Target="../media/image45.png"/><Relationship Id="rId28" Type="http://schemas.openxmlformats.org/officeDocument/2006/relationships/image" Target="../media/image49.png"/><Relationship Id="rId10" Type="http://schemas.openxmlformats.org/officeDocument/2006/relationships/image" Target="../media/image320.png"/><Relationship Id="rId19" Type="http://schemas.openxmlformats.org/officeDocument/2006/relationships/image" Target="../media/image41.png"/><Relationship Id="rId4" Type="http://schemas.openxmlformats.org/officeDocument/2006/relationships/image" Target="../media/image210.png"/><Relationship Id="rId9" Type="http://schemas.openxmlformats.org/officeDocument/2006/relationships/image" Target="../media/image300.png"/><Relationship Id="rId14" Type="http://schemas.openxmlformats.org/officeDocument/2006/relationships/image" Target="../media/image360.png"/><Relationship Id="rId22" Type="http://schemas.openxmlformats.org/officeDocument/2006/relationships/image" Target="../media/image281.png"/><Relationship Id="rId27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18" Type="http://schemas.openxmlformats.org/officeDocument/2006/relationships/image" Target="../media/image63.png"/><Relationship Id="rId26" Type="http://schemas.openxmlformats.org/officeDocument/2006/relationships/image" Target="../media/image72.png"/><Relationship Id="rId39" Type="http://schemas.openxmlformats.org/officeDocument/2006/relationships/image" Target="../media/image84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270.png"/><Relationship Id="rId12" Type="http://schemas.openxmlformats.org/officeDocument/2006/relationships/image" Target="../media/image58.png"/><Relationship Id="rId17" Type="http://schemas.openxmlformats.org/officeDocument/2006/relationships/image" Target="../media/image50.png"/><Relationship Id="rId25" Type="http://schemas.openxmlformats.org/officeDocument/2006/relationships/image" Target="../media/image71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1.png"/><Relationship Id="rId10" Type="http://schemas.openxmlformats.org/officeDocument/2006/relationships/image" Target="../media/image56.png"/><Relationship Id="rId19" Type="http://schemas.openxmlformats.org/officeDocument/2006/relationships/image" Target="../media/image64.png"/><Relationship Id="rId31" Type="http://schemas.openxmlformats.org/officeDocument/2006/relationships/image" Target="../media/image360.png"/><Relationship Id="rId4" Type="http://schemas.openxmlformats.org/officeDocument/2006/relationships/image" Target="../media/image52.png"/><Relationship Id="rId9" Type="http://schemas.openxmlformats.org/officeDocument/2006/relationships/image" Target="../media/image400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0.png"/><Relationship Id="rId8" Type="http://schemas.openxmlformats.org/officeDocument/2006/relationships/image" Target="../media/image55.png"/><Relationship Id="rId3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650.png"/><Relationship Id="rId21" Type="http://schemas.openxmlformats.org/officeDocument/2006/relationships/image" Target="../media/image101.png"/><Relationship Id="rId34" Type="http://schemas.openxmlformats.org/officeDocument/2006/relationships/image" Target="../media/image113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11" Type="http://schemas.openxmlformats.org/officeDocument/2006/relationships/image" Target="../media/image92.png"/><Relationship Id="rId24" Type="http://schemas.openxmlformats.org/officeDocument/2006/relationships/image" Target="../media/image104.png"/><Relationship Id="rId32" Type="http://schemas.openxmlformats.org/officeDocument/2006/relationships/image" Target="../media/image111.png"/><Relationship Id="rId5" Type="http://schemas.openxmlformats.org/officeDocument/2006/relationships/image" Target="../media/image860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7.png"/><Relationship Id="rId10" Type="http://schemas.openxmlformats.org/officeDocument/2006/relationships/image" Target="../media/image73.png"/><Relationship Id="rId19" Type="http://schemas.openxmlformats.org/officeDocument/2006/relationships/image" Target="../media/image99.png"/><Relationship Id="rId31" Type="http://schemas.openxmlformats.org/officeDocument/2006/relationships/image" Target="../media/image110.png"/><Relationship Id="rId4" Type="http://schemas.openxmlformats.org/officeDocument/2006/relationships/image" Target="../media/image63.png"/><Relationship Id="rId9" Type="http://schemas.openxmlformats.org/officeDocument/2006/relationships/image" Target="../media/image91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220.png"/><Relationship Id="rId30" Type="http://schemas.openxmlformats.org/officeDocument/2006/relationships/image" Target="../media/image109.png"/><Relationship Id="rId8" Type="http://schemas.openxmlformats.org/officeDocument/2006/relationships/image" Target="../media/image3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50.png"/><Relationship Id="rId15" Type="http://schemas.openxmlformats.org/officeDocument/2006/relationships/image" Target="../media/image4.png"/><Relationship Id="rId10" Type="http://schemas.openxmlformats.org/officeDocument/2006/relationships/image" Target="../media/image130.pn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.png"/><Relationship Id="rId3" Type="http://schemas.openxmlformats.org/officeDocument/2006/relationships/image" Target="../media/image37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10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2025/01/07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Bin-Count Network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80000-DA34-A113-15BB-460B76B0A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68E86D-87F9-25D4-9E62-E19C1D9D7989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Binarized counting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45260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EE99F-F388-5E06-C0B3-E3ED2E17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E598FF8-4521-F8E7-9CD8-A0C4E189BC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the PTQ-binarized counting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46BE7D0-B2DB-6F27-908F-5E5F351C5448}"/>
              </a:ext>
            </a:extLst>
          </p:cNvPr>
          <p:cNvGrpSpPr/>
          <p:nvPr/>
        </p:nvGrpSpPr>
        <p:grpSpPr>
          <a:xfrm>
            <a:off x="831565" y="1802555"/>
            <a:ext cx="10528870" cy="3520877"/>
            <a:chOff x="880348" y="2093100"/>
            <a:chExt cx="10528870" cy="3520877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7F31F4BA-CE20-8F4F-8918-2909B662939E}"/>
                </a:ext>
              </a:extLst>
            </p:cNvPr>
            <p:cNvGrpSpPr/>
            <p:nvPr/>
          </p:nvGrpSpPr>
          <p:grpSpPr>
            <a:xfrm>
              <a:off x="880348" y="2093100"/>
              <a:ext cx="6096000" cy="3520877"/>
              <a:chOff x="0" y="2090213"/>
              <a:chExt cx="6096000" cy="352087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A2D6ABB-69D2-8E6A-B389-D9028955D034}"/>
                  </a:ext>
                </a:extLst>
              </p:cNvPr>
              <p:cNvSpPr/>
              <p:nvPr/>
            </p:nvSpPr>
            <p:spPr>
              <a:xfrm>
                <a:off x="0" y="2090213"/>
                <a:ext cx="6096000" cy="352087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3F94FB-BF8B-27FC-3746-F07D5088B227}"/>
                  </a:ext>
                </a:extLst>
              </p:cNvPr>
              <p:cNvSpPr txBox="1"/>
              <p:nvPr/>
            </p:nvSpPr>
            <p:spPr>
              <a:xfrm>
                <a:off x="0" y="5226893"/>
                <a:ext cx="6096000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Inference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6406EBA5-CCF3-21B0-1F6F-9F10F5D745B9}"/>
                  </a:ext>
                </a:extLst>
              </p:cNvPr>
              <p:cNvGrpSpPr/>
              <p:nvPr/>
            </p:nvGrpSpPr>
            <p:grpSpPr>
              <a:xfrm>
                <a:off x="312840" y="2566870"/>
                <a:ext cx="5470319" cy="1804318"/>
                <a:chOff x="584602" y="2886303"/>
                <a:chExt cx="5470319" cy="1804318"/>
              </a:xfrm>
            </p:grpSpPr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644DBEA8-A126-630F-3E0F-723FC2852FED}"/>
                    </a:ext>
                  </a:extLst>
                </p:cNvPr>
                <p:cNvCxnSpPr>
                  <a:stCxn id="9" idx="6"/>
                  <a:endCxn id="2" idx="2"/>
                </p:cNvCxnSpPr>
                <p:nvPr/>
              </p:nvCxnSpPr>
              <p:spPr>
                <a:xfrm>
                  <a:off x="2263085" y="4008084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82329AD0-CA95-0D7F-2AE4-8B77F81E2703}"/>
                    </a:ext>
                  </a:extLst>
                </p:cNvPr>
                <p:cNvCxnSpPr>
                  <a:cxnSpLocks/>
                  <a:stCxn id="2" idx="6"/>
                  <a:endCxn id="36" idx="2"/>
                </p:cNvCxnSpPr>
                <p:nvPr/>
              </p:nvCxnSpPr>
              <p:spPr>
                <a:xfrm>
                  <a:off x="3822721" y="4008085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1F20F46F-1949-EF78-FEB1-848DF2F883D0}"/>
                    </a:ext>
                  </a:extLst>
                </p:cNvPr>
                <p:cNvGrpSpPr/>
                <p:nvPr/>
              </p:nvGrpSpPr>
              <p:grpSpPr>
                <a:xfrm>
                  <a:off x="1414665" y="3580315"/>
                  <a:ext cx="3948366" cy="1074706"/>
                  <a:chOff x="1414665" y="3100156"/>
                  <a:chExt cx="3948366" cy="1074706"/>
                </a:xfrm>
              </p:grpSpPr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5B2B853F-8DC7-4609-9A78-D9DD05473941}"/>
                      </a:ext>
                    </a:extLst>
                  </p:cNvPr>
                  <p:cNvGrpSpPr/>
                  <p:nvPr/>
                </p:nvGrpSpPr>
                <p:grpSpPr>
                  <a:xfrm>
                    <a:off x="2974301" y="3100156"/>
                    <a:ext cx="848420" cy="1074705"/>
                    <a:chOff x="2482559" y="3351642"/>
                    <a:chExt cx="1080000" cy="1368049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E5C7478F-4E88-5E01-C42A-90322B7A89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2559" y="3351642"/>
                      <a:ext cx="1080000" cy="1084530"/>
                      <a:chOff x="2490651" y="3424470"/>
                      <a:chExt cx="1080000" cy="1084530"/>
                    </a:xfrm>
                  </p:grpSpPr>
                  <p:cxnSp>
                    <p:nvCxnSpPr>
                      <p:cNvPr id="33" name="직선 연결선[R] 32">
                        <a:extLst>
                          <a:ext uri="{FF2B5EF4-FFF2-40B4-BE49-F238E27FC236}">
                            <a16:creationId xmlns:a16="http://schemas.microsoft.com/office/drawing/2014/main" id="{D245A94A-C559-F657-4E80-9928A76D7225}"/>
                          </a:ext>
                        </a:extLst>
                      </p:cNvPr>
                      <p:cNvCxnSpPr>
                        <a:cxnSpLocks/>
                        <a:stCxn id="2" idx="2"/>
                      </p:cNvCxnSpPr>
                      <p:nvPr/>
                    </p:nvCxnSpPr>
                    <p:spPr>
                      <a:xfrm>
                        <a:off x="2490651" y="3969000"/>
                        <a:ext cx="973800" cy="652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타원 1">
                        <a:extLst>
                          <a:ext uri="{FF2B5EF4-FFF2-40B4-BE49-F238E27FC236}">
                            <a16:creationId xmlns:a16="http://schemas.microsoft.com/office/drawing/2014/main" id="{01D073B9-C6C8-CE3A-CB1F-3E675F57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651" y="3429000"/>
                        <a:ext cx="1080000" cy="108000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BEB55A8C-56A4-4896-E563-06E501425999}"/>
                          </a:ext>
                        </a:extLst>
                      </p:cNvPr>
                      <p:cNvCxnSpPr>
                        <a:cxnSpLocks/>
                        <a:endCxn id="2" idx="4"/>
                      </p:cNvCxnSpPr>
                      <p:nvPr/>
                    </p:nvCxnSpPr>
                    <p:spPr>
                      <a:xfrm>
                        <a:off x="3030651" y="3542543"/>
                        <a:ext cx="0" cy="96645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6" name="그룹 25">
                        <a:extLst>
                          <a:ext uri="{FF2B5EF4-FFF2-40B4-BE49-F238E27FC236}">
                            <a16:creationId xmlns:a16="http://schemas.microsoft.com/office/drawing/2014/main" id="{5B94A5DA-C409-366C-8D96-A5D6A611C9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3642" y="4176084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4" name="직선 연결선[R] 3">
                          <a:extLst>
                            <a:ext uri="{FF2B5EF4-FFF2-40B4-BE49-F238E27FC236}">
                              <a16:creationId xmlns:a16="http://schemas.microsoft.com/office/drawing/2014/main" id="{4FBD550B-FBAB-717D-F624-5E96F8E584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타원 24">
                          <a:extLst>
                            <a:ext uri="{FF2B5EF4-FFF2-40B4-BE49-F238E27FC236}">
                              <a16:creationId xmlns:a16="http://schemas.microsoft.com/office/drawing/2014/main" id="{21AF7317-1D08-C86A-1BF6-20444D922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2FEF7A50-CCDE-83B1-635D-A260B85EA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395752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8" name="그룹 27">
                        <a:extLst>
                          <a:ext uri="{FF2B5EF4-FFF2-40B4-BE49-F238E27FC236}">
                            <a16:creationId xmlns:a16="http://schemas.microsoft.com/office/drawing/2014/main" id="{04ABFBBD-AB8E-37BA-84DF-841090E7C31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3013397" y="3725106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29" name="직선 연결선[R] 28">
                          <a:extLst>
                            <a:ext uri="{FF2B5EF4-FFF2-40B4-BE49-F238E27FC236}">
                              <a16:creationId xmlns:a16="http://schemas.microsoft.com/office/drawing/2014/main" id="{81EB520F-1D8A-0E6B-1893-6EC5EC030F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타원 29">
                          <a:extLst>
                            <a:ext uri="{FF2B5EF4-FFF2-40B4-BE49-F238E27FC236}">
                              <a16:creationId xmlns:a16="http://schemas.microsoft.com/office/drawing/2014/main" id="{67073386-8CB2-8674-B288-EA55E0E8B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20000" r="-20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12500" r="-25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 l="-14286" r="-14286" b="-37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42857" r="-28571" b="-75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𝑆𝑖𝑔𝑛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1111" r="-8889" b="-347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C6E0906A-467B-A0C8-16CE-545361D8BF67}"/>
                      </a:ext>
                    </a:extLst>
                  </p:cNvPr>
                  <p:cNvGrpSpPr/>
                  <p:nvPr/>
                </p:nvGrpSpPr>
                <p:grpSpPr>
                  <a:xfrm>
                    <a:off x="1414665" y="3103714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8A4BA702-E59B-0F50-9963-8B373B663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360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7143" r="-57143" b="-7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2121" r="-28788" b="-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C2906700-95C6-1456-3556-CBB62BDD3615}"/>
                      </a:ext>
                    </a:extLst>
                  </p:cNvPr>
                  <p:cNvGrpSpPr/>
                  <p:nvPr/>
                </p:nvGrpSpPr>
                <p:grpSpPr>
                  <a:xfrm>
                    <a:off x="4514611" y="3103715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9909D1DD-BF52-8531-5224-89DCC6204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5714" r="-35714" b="-3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23333" r="-30000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45529A45-D31A-922E-0619-661EFAB5F8C3}"/>
                    </a:ext>
                  </a:extLst>
                </p:cNvPr>
                <p:cNvGrpSpPr/>
                <p:nvPr/>
              </p:nvGrpSpPr>
              <p:grpSpPr>
                <a:xfrm>
                  <a:off x="584602" y="3325882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79" name="자유형 78">
                    <a:extLst>
                      <a:ext uri="{FF2B5EF4-FFF2-40B4-BE49-F238E27FC236}">
                        <a16:creationId xmlns:a16="http://schemas.microsoft.com/office/drawing/2014/main" id="{80214B31-FA7B-106D-845A-4D2AF824F523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81" name="자유형 80">
                    <a:extLst>
                      <a:ext uri="{FF2B5EF4-FFF2-40B4-BE49-F238E27FC236}">
                        <a16:creationId xmlns:a16="http://schemas.microsoft.com/office/drawing/2014/main" id="{F873A56E-8004-A805-B55C-7466309FEEDB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자유형 84">
                    <a:extLst>
                      <a:ext uri="{FF2B5EF4-FFF2-40B4-BE49-F238E27FC236}">
                        <a16:creationId xmlns:a16="http://schemas.microsoft.com/office/drawing/2014/main" id="{B915F78D-81CF-331F-5EEE-31949F67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6" name="자유형 85">
                    <a:extLst>
                      <a:ext uri="{FF2B5EF4-FFF2-40B4-BE49-F238E27FC236}">
                        <a16:creationId xmlns:a16="http://schemas.microsoft.com/office/drawing/2014/main" id="{E332D6C6-DE0F-6A1E-2FC8-A3646AD710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3333" r="-20000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081772BA-8577-626F-309C-85C2890C96EB}"/>
                    </a:ext>
                  </a:extLst>
                </p:cNvPr>
                <p:cNvCxnSpPr>
                  <a:cxnSpLocks/>
                  <a:stCxn id="36" idx="6"/>
                </p:cNvCxnSpPr>
                <p:nvPr/>
              </p:nvCxnSpPr>
              <p:spPr>
                <a:xfrm flipV="1">
                  <a:off x="5363031" y="3999066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자유형 90">
                  <a:extLst>
                    <a:ext uri="{FF2B5EF4-FFF2-40B4-BE49-F238E27FC236}">
                      <a16:creationId xmlns:a16="http://schemas.microsoft.com/office/drawing/2014/main" id="{BBBCCC30-5D6D-55E0-DC85-6EFDCD551DE5}"/>
                    </a:ext>
                  </a:extLst>
                </p:cNvPr>
                <p:cNvSpPr/>
                <p:nvPr/>
              </p:nvSpPr>
              <p:spPr>
                <a:xfrm>
                  <a:off x="4055368" y="3068037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615" r="-4231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447" y="3427264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447" y="3427264"/>
                    <a:ext cx="20896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556" r="-11111"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785353" y="3379971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5353" y="3379971"/>
                    <a:ext cx="21057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/>
                  <p:nvPr/>
                </p:nvSpPr>
                <p:spPr>
                  <a:xfrm>
                    <a:off x="5331929" y="3397419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929" y="3397419"/>
                    <a:ext cx="19216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250" r="-2500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025EAA34-F039-5BF4-703A-44FE5B1CCFB5}"/>
                </a:ext>
              </a:extLst>
            </p:cNvPr>
            <p:cNvGrpSpPr/>
            <p:nvPr/>
          </p:nvGrpSpPr>
          <p:grpSpPr>
            <a:xfrm>
              <a:off x="7072428" y="2093100"/>
              <a:ext cx="4336790" cy="3520877"/>
              <a:chOff x="7072428" y="2093100"/>
              <a:chExt cx="4336790" cy="3520877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048BEE53-E9BE-7B61-2929-63501A4A60F7}"/>
                  </a:ext>
                </a:extLst>
              </p:cNvPr>
              <p:cNvSpPr/>
              <p:nvPr/>
            </p:nvSpPr>
            <p:spPr>
              <a:xfrm>
                <a:off x="7072429" y="2093100"/>
                <a:ext cx="4336789" cy="35208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ECD27D0-97B3-EEC4-FCC8-6A5114666D08}"/>
                  </a:ext>
                </a:extLst>
              </p:cNvPr>
              <p:cNvSpPr txBox="1"/>
              <p:nvPr/>
            </p:nvSpPr>
            <p:spPr>
              <a:xfrm>
                <a:off x="7072428" y="5222280"/>
                <a:ext cx="4336789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9D9E0229-3BAB-6807-98EA-A8190E347E04}"/>
                  </a:ext>
                </a:extLst>
              </p:cNvPr>
              <p:cNvGrpSpPr/>
              <p:nvPr/>
            </p:nvGrpSpPr>
            <p:grpSpPr>
              <a:xfrm>
                <a:off x="7269956" y="2566869"/>
                <a:ext cx="3933497" cy="1804319"/>
                <a:chOff x="6404274" y="2562256"/>
                <a:chExt cx="3933497" cy="1804319"/>
              </a:xfrm>
            </p:grpSpPr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8D80EE9C-E8E2-28B3-AD09-8E822E7CAE3C}"/>
                    </a:ext>
                  </a:extLst>
                </p:cNvPr>
                <p:cNvCxnSpPr>
                  <a:cxnSpLocks/>
                  <a:stCxn id="139" idx="6"/>
                </p:cNvCxnSpPr>
                <p:nvPr/>
              </p:nvCxnSpPr>
              <p:spPr>
                <a:xfrm>
                  <a:off x="8082757" y="3684038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83DF5A0F-775C-6C7A-B126-B45FE79C1B74}"/>
                    </a:ext>
                  </a:extLst>
                </p:cNvPr>
                <p:cNvGrpSpPr/>
                <p:nvPr/>
              </p:nvGrpSpPr>
              <p:grpSpPr>
                <a:xfrm>
                  <a:off x="7234337" y="3259827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39" name="타원 138">
                    <a:extLst>
                      <a:ext uri="{FF2B5EF4-FFF2-40B4-BE49-F238E27FC236}">
                        <a16:creationId xmlns:a16="http://schemas.microsoft.com/office/drawing/2014/main" id="{02002BA2-471D-B84A-82BE-A9C910B33708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9C2D8581-5245-5894-F5EC-5A9961874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9C2D8581-5245-5894-F5EC-5A9961874B1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57143" r="-57143" b="-7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A914CDCF-2A7D-8E2C-D5DC-04694FBA34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A914CDCF-2A7D-8E2C-D5DC-04694FBA34D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3846" r="-30769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7BF19E9E-6EBF-2C7E-AC83-A530F74C7FA6}"/>
                    </a:ext>
                  </a:extLst>
                </p:cNvPr>
                <p:cNvGrpSpPr/>
                <p:nvPr/>
              </p:nvGrpSpPr>
              <p:grpSpPr>
                <a:xfrm>
                  <a:off x="6404274" y="3001836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128" name="자유형 127">
                    <a:extLst>
                      <a:ext uri="{FF2B5EF4-FFF2-40B4-BE49-F238E27FC236}">
                        <a16:creationId xmlns:a16="http://schemas.microsoft.com/office/drawing/2014/main" id="{65242157-8E38-E260-4A70-B2941CF06D84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129" name="자유형 128">
                    <a:extLst>
                      <a:ext uri="{FF2B5EF4-FFF2-40B4-BE49-F238E27FC236}">
                        <a16:creationId xmlns:a16="http://schemas.microsoft.com/office/drawing/2014/main" id="{5F72A77A-3D79-A9C2-141E-7165EBA460BE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0" name="자유형 129">
                    <a:extLst>
                      <a:ext uri="{FF2B5EF4-FFF2-40B4-BE49-F238E27FC236}">
                        <a16:creationId xmlns:a16="http://schemas.microsoft.com/office/drawing/2014/main" id="{B030540C-23FB-EFEF-76B3-68BBAA176DAE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1" name="자유형 130">
                    <a:extLst>
                      <a:ext uri="{FF2B5EF4-FFF2-40B4-BE49-F238E27FC236}">
                        <a16:creationId xmlns:a16="http://schemas.microsoft.com/office/drawing/2014/main" id="{FFF2B3F2-2B6F-03F9-1E00-C6AC4DD342F1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C2A85E8C-9564-B1B2-F64E-2F4EB29E6A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C2A85E8C-9564-B1B2-F64E-2F4EB29E6A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1429" r="-28571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25" name="직선 화살표 연결선 124">
                  <a:extLst>
                    <a:ext uri="{FF2B5EF4-FFF2-40B4-BE49-F238E27FC236}">
                      <a16:creationId xmlns:a16="http://schemas.microsoft.com/office/drawing/2014/main" id="{49FEC906-E3E7-1CB5-54F8-E9B318B51F0A}"/>
                    </a:ext>
                  </a:extLst>
                </p:cNvPr>
                <p:cNvCxnSpPr>
                  <a:cxnSpLocks/>
                  <a:stCxn id="136" idx="6"/>
                </p:cNvCxnSpPr>
                <p:nvPr/>
              </p:nvCxnSpPr>
              <p:spPr>
                <a:xfrm flipV="1">
                  <a:off x="9645881" y="3675019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C3A35D3C-71B1-5BC3-D14B-2C22EB7500DC}"/>
                    </a:ext>
                  </a:extLst>
                </p:cNvPr>
                <p:cNvGrpSpPr/>
                <p:nvPr/>
              </p:nvGrpSpPr>
              <p:grpSpPr>
                <a:xfrm>
                  <a:off x="8797461" y="3259827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36" name="타원 135">
                    <a:extLst>
                      <a:ext uri="{FF2B5EF4-FFF2-40B4-BE49-F238E27FC236}">
                        <a16:creationId xmlns:a16="http://schemas.microsoft.com/office/drawing/2014/main" id="{F56BAB0D-BC67-B5FB-49F6-64A54DE1AA7A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DFA6F563-8E25-FEC1-29AA-0E2E703259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DFA6F563-8E25-FEC1-29AA-0E2E703259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35714" r="-32143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0CE8962A-FE58-3DB0-751F-15EB9E2067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0CE8962A-FE58-3DB0-751F-15EB9E2067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3333" r="-33333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자유형 125">
                  <a:extLst>
                    <a:ext uri="{FF2B5EF4-FFF2-40B4-BE49-F238E27FC236}">
                      <a16:creationId xmlns:a16="http://schemas.microsoft.com/office/drawing/2014/main" id="{0F9539AB-7EDA-F401-E58D-C2DC1CBBEF41}"/>
                    </a:ext>
                  </a:extLst>
                </p:cNvPr>
                <p:cNvSpPr/>
                <p:nvPr/>
              </p:nvSpPr>
              <p:spPr>
                <a:xfrm>
                  <a:off x="8338218" y="2743990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F67CF383-BE47-29F5-9211-6516F8FD8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9060" y="2562256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F67CF383-BE47-29F5-9211-6516F8FD8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9060" y="2562256"/>
                      <a:ext cx="1584793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4615" r="-4231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32A79164-A919-ABFE-0D4E-6459363406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3881" y="3422651"/>
                      <a:ext cx="20896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32A79164-A919-ABFE-0D4E-6459363406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3881" y="3422651"/>
                      <a:ext cx="208968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1765" r="-11765"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C02A908-8715-59F7-8CAC-886D84CA7A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9212" y="3430190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C02A908-8715-59F7-8CAC-886D84CA7A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9212" y="3430190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5000" r="-2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0C93AE-A446-CFD8-3FF3-1F94668175FD}"/>
              </a:ext>
            </a:extLst>
          </p:cNvPr>
          <p:cNvGrpSpPr/>
          <p:nvPr/>
        </p:nvGrpSpPr>
        <p:grpSpPr>
          <a:xfrm>
            <a:off x="8352219" y="5524182"/>
            <a:ext cx="3795165" cy="1185420"/>
            <a:chOff x="8352219" y="5524182"/>
            <a:chExt cx="3795165" cy="1185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389075-5DB0-5661-AC10-FF7C7880FFFB}"/>
                    </a:ext>
                  </a:extLst>
                </p:cNvPr>
                <p:cNvSpPr txBox="1"/>
                <p:nvPr/>
              </p:nvSpPr>
              <p:spPr>
                <a:xfrm>
                  <a:off x="8352219" y="5524182"/>
                  <a:ext cx="243355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389075-5DB0-5661-AC10-FF7C7880F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5524182"/>
                  <a:ext cx="2433551" cy="27699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58A9A30-C2B6-E8FE-F50C-7A6A375EFC85}"/>
                    </a:ext>
                  </a:extLst>
                </p:cNvPr>
                <p:cNvSpPr txBox="1"/>
                <p:nvPr/>
              </p:nvSpPr>
              <p:spPr>
                <a:xfrm>
                  <a:off x="8352219" y="5826989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58A9A30-C2B6-E8FE-F50C-7A6A375EF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5826989"/>
                  <a:ext cx="808395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00FF2AE-B219-980A-8989-CD3F2DA37A45}"/>
                    </a:ext>
                  </a:extLst>
                </p:cNvPr>
                <p:cNvSpPr txBox="1"/>
                <p:nvPr/>
              </p:nvSpPr>
              <p:spPr>
                <a:xfrm>
                  <a:off x="8352219" y="6129796"/>
                  <a:ext cx="17353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00FF2AE-B219-980A-8989-CD3F2DA37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6129796"/>
                  <a:ext cx="1735320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794CDC4-C479-E1A4-DF47-B52D33BA057E}"/>
                    </a:ext>
                  </a:extLst>
                </p:cNvPr>
                <p:cNvSpPr txBox="1"/>
                <p:nvPr/>
              </p:nvSpPr>
              <p:spPr>
                <a:xfrm>
                  <a:off x="8352219" y="6432603"/>
                  <a:ext cx="379516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(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𝑐h𝑎𝑛𝑛𝑒𝑙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𝑘𝑒𝑟𝑛𝑒𝑙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794CDC4-C479-E1A4-DF47-B52D33BA0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6432603"/>
                  <a:ext cx="3795165" cy="276999"/>
                </a:xfrm>
                <a:prstGeom prst="rect">
                  <a:avLst/>
                </a:prstGeom>
                <a:blipFill>
                  <a:blip r:embed="rId2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011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394F-2820-51E7-D7E9-A8211A69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7DB0370-C3A9-AC58-6AC4-F114CED97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PTQ-binarized counting’s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13DF200-BC1D-FE1C-EC27-191DC127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61727"/>
              </p:ext>
            </p:extLst>
          </p:nvPr>
        </p:nvGraphicFramePr>
        <p:xfrm>
          <a:off x="1479707" y="2248238"/>
          <a:ext cx="9232586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73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52.040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29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B522-C7D5-2BE4-F0A5-699DACC0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연결선[R] 187">
            <a:extLst>
              <a:ext uri="{FF2B5EF4-FFF2-40B4-BE49-F238E27FC236}">
                <a16:creationId xmlns:a16="http://schemas.microsoft.com/office/drawing/2014/main" id="{D67A21D8-9D16-0B34-167D-E9342932A283}"/>
              </a:ext>
            </a:extLst>
          </p:cNvPr>
          <p:cNvCxnSpPr>
            <a:cxnSpLocks/>
          </p:cNvCxnSpPr>
          <p:nvPr/>
        </p:nvCxnSpPr>
        <p:spPr>
          <a:xfrm>
            <a:off x="2751334" y="5185968"/>
            <a:ext cx="723278" cy="512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51A7B46-7F7B-36F6-2C01-E0030473BD85}"/>
              </a:ext>
            </a:extLst>
          </p:cNvPr>
          <p:cNvCxnSpPr>
            <a:stCxn id="133" idx="6"/>
            <a:endCxn id="147" idx="2"/>
          </p:cNvCxnSpPr>
          <p:nvPr/>
        </p:nvCxnSpPr>
        <p:spPr>
          <a:xfrm>
            <a:off x="8075753" y="5178714"/>
            <a:ext cx="711216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CA18959-55F4-5185-3993-DD687DC2A8FC}"/>
              </a:ext>
            </a:extLst>
          </p:cNvPr>
          <p:cNvCxnSpPr>
            <a:cxnSpLocks/>
            <a:stCxn id="147" idx="6"/>
            <a:endCxn id="120" idx="2"/>
          </p:cNvCxnSpPr>
          <p:nvPr/>
        </p:nvCxnSpPr>
        <p:spPr>
          <a:xfrm>
            <a:off x="9635389" y="5178715"/>
            <a:ext cx="69189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자유형 106">
            <a:extLst>
              <a:ext uri="{FF2B5EF4-FFF2-40B4-BE49-F238E27FC236}">
                <a16:creationId xmlns:a16="http://schemas.microsoft.com/office/drawing/2014/main" id="{134E9C75-5231-47ED-4A22-2A6C30C840AF}"/>
              </a:ext>
            </a:extLst>
          </p:cNvPr>
          <p:cNvSpPr/>
          <p:nvPr/>
        </p:nvSpPr>
        <p:spPr>
          <a:xfrm>
            <a:off x="6397271" y="4496512"/>
            <a:ext cx="865681" cy="518887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8" name="자유형 107">
            <a:extLst>
              <a:ext uri="{FF2B5EF4-FFF2-40B4-BE49-F238E27FC236}">
                <a16:creationId xmlns:a16="http://schemas.microsoft.com/office/drawing/2014/main" id="{974AA75D-5D55-1738-C481-88308DA7B65E}"/>
              </a:ext>
            </a:extLst>
          </p:cNvPr>
          <p:cNvSpPr/>
          <p:nvPr/>
        </p:nvSpPr>
        <p:spPr>
          <a:xfrm>
            <a:off x="6397271" y="4781524"/>
            <a:ext cx="841531" cy="322119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EDE96D19-C085-5260-4860-C3FD04F41609}"/>
              </a:ext>
            </a:extLst>
          </p:cNvPr>
          <p:cNvSpPr/>
          <p:nvPr/>
        </p:nvSpPr>
        <p:spPr>
          <a:xfrm flipV="1">
            <a:off x="6397270" y="5300411"/>
            <a:ext cx="841531" cy="322115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D8641A00-CB3F-32A2-3095-AD727F389504}"/>
              </a:ext>
            </a:extLst>
          </p:cNvPr>
          <p:cNvSpPr/>
          <p:nvPr/>
        </p:nvSpPr>
        <p:spPr>
          <a:xfrm flipV="1">
            <a:off x="6402295" y="5385757"/>
            <a:ext cx="870012" cy="475494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9CCF8CA-476D-06BC-691E-20CC59117499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11175699" y="5169696"/>
            <a:ext cx="691890" cy="90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761132A-7DCF-4EEA-6B63-5D9B74A5E0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the PTQ-binarized counting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0362BC-398C-4904-984C-5E612C0AF631}"/>
              </a:ext>
            </a:extLst>
          </p:cNvPr>
          <p:cNvGrpSpPr/>
          <p:nvPr/>
        </p:nvGrpSpPr>
        <p:grpSpPr>
          <a:xfrm>
            <a:off x="1802106" y="1325079"/>
            <a:ext cx="6096000" cy="2504210"/>
            <a:chOff x="831565" y="2119745"/>
            <a:chExt cx="6096000" cy="250421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5CBC4F-243C-CD83-987C-09D5755404D4}"/>
                </a:ext>
              </a:extLst>
            </p:cNvPr>
            <p:cNvSpPr/>
            <p:nvPr/>
          </p:nvSpPr>
          <p:spPr>
            <a:xfrm>
              <a:off x="831565" y="2119745"/>
              <a:ext cx="6096000" cy="2504210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C23F1F4-391F-B8CB-B4FA-C62FC57F4BB8}"/>
                </a:ext>
              </a:extLst>
            </p:cNvPr>
            <p:cNvGrpSpPr/>
            <p:nvPr/>
          </p:nvGrpSpPr>
          <p:grpSpPr>
            <a:xfrm>
              <a:off x="1144405" y="2279212"/>
              <a:ext cx="5470319" cy="1804318"/>
              <a:chOff x="584602" y="2886303"/>
              <a:chExt cx="5470319" cy="1804318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E9ED04DB-52F6-0F19-CB58-EC6776B057D0}"/>
                  </a:ext>
                </a:extLst>
              </p:cNvPr>
              <p:cNvCxnSpPr>
                <a:stCxn id="9" idx="6"/>
                <a:endCxn id="2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B639ED8-2F35-53BA-C35E-D7D3D051B4A8}"/>
                  </a:ext>
                </a:extLst>
              </p:cNvPr>
              <p:cNvCxnSpPr>
                <a:cxnSpLocks/>
                <a:stCxn id="2" idx="6"/>
                <a:endCxn id="36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4E8DCA8-FB4C-348C-18E3-984AD346F03B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67A04F2E-44D4-63B4-CD26-EBC2551ECCC3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D0492C0E-538D-70D3-3E4F-577B66BB7D02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33" name="직선 연결선[R] 32">
                      <a:extLst>
                        <a:ext uri="{FF2B5EF4-FFF2-40B4-BE49-F238E27FC236}">
                          <a16:creationId xmlns:a16="http://schemas.microsoft.com/office/drawing/2014/main" id="{DF422A78-C1C1-C38B-6E0B-632AE4C333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타원 1">
                      <a:extLst>
                        <a:ext uri="{FF2B5EF4-FFF2-40B4-BE49-F238E27FC236}">
                          <a16:creationId xmlns:a16="http://schemas.microsoft.com/office/drawing/2014/main" id="{10316565-4EAA-328C-9CB2-41B5E8633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4" name="직선 연결선[R] 13">
                      <a:extLst>
                        <a:ext uri="{FF2B5EF4-FFF2-40B4-BE49-F238E27FC236}">
                          <a16:creationId xmlns:a16="http://schemas.microsoft.com/office/drawing/2014/main" id="{D6C64675-A53E-D69D-F6E3-FE672453D5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4CDEE201-F6F2-8571-B8A1-13166B098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4" name="직선 연결선[R] 3">
                        <a:extLst>
                          <a:ext uri="{FF2B5EF4-FFF2-40B4-BE49-F238E27FC236}">
                            <a16:creationId xmlns:a16="http://schemas.microsoft.com/office/drawing/2014/main" id="{F0FDE810-9563-5BF1-088C-A531103330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E0EF1498-F634-5F2E-142C-28AA6B2D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3569111F-036A-90A2-6F08-16FA7921A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AE160CFA-299E-1C53-9173-D063FAA541F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29" name="직선 연결선[R] 28">
                        <a:extLst>
                          <a:ext uri="{FF2B5EF4-FFF2-40B4-BE49-F238E27FC236}">
                            <a16:creationId xmlns:a16="http://schemas.microsoft.com/office/drawing/2014/main" id="{F5660790-60B7-8B24-64B5-2ACFE15B5F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타원 29">
                        <a:extLst>
                          <a:ext uri="{FF2B5EF4-FFF2-40B4-BE49-F238E27FC236}">
                            <a16:creationId xmlns:a16="http://schemas.microsoft.com/office/drawing/2014/main" id="{5EC520E1-A8E1-E8E9-9539-C36DCBA2F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43B3144-89DE-5F13-75BB-93AA369819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C195F6EE-779F-64D5-C7A6-B8C8CF72554C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4C5153A9-3194-8D33-74E2-8735D1A67DF5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8CF1102-0BE2-8A80-424D-0A131E2BEC96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DF463D9C-5B62-CA06-9E0A-09E5F1AE2A81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670ED5C-6C38-7367-439A-0997A5E10918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79" name="자유형 78">
                  <a:extLst>
                    <a:ext uri="{FF2B5EF4-FFF2-40B4-BE49-F238E27FC236}">
                      <a16:creationId xmlns:a16="http://schemas.microsoft.com/office/drawing/2014/main" id="{9F2F4516-FD77-F4B9-80EB-994164F0CB8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81" name="자유형 80">
                  <a:extLst>
                    <a:ext uri="{FF2B5EF4-FFF2-40B4-BE49-F238E27FC236}">
                      <a16:creationId xmlns:a16="http://schemas.microsoft.com/office/drawing/2014/main" id="{851DF223-D20D-E1E2-CEE0-44A9A8BC20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자유형 84">
                  <a:extLst>
                    <a:ext uri="{FF2B5EF4-FFF2-40B4-BE49-F238E27FC236}">
                      <a16:creationId xmlns:a16="http://schemas.microsoft.com/office/drawing/2014/main" id="{AEA655CA-ED41-C8D3-079D-43A2DD0D38D5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6" name="자유형 85">
                  <a:extLst>
                    <a:ext uri="{FF2B5EF4-FFF2-40B4-BE49-F238E27FC236}">
                      <a16:creationId xmlns:a16="http://schemas.microsoft.com/office/drawing/2014/main" id="{0DEF6BC1-4797-9262-BF37-ECAF51B6B3DA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C919402C-DA5C-506B-8A43-E3325F1CACEA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자유형 90">
                <a:extLst>
                  <a:ext uri="{FF2B5EF4-FFF2-40B4-BE49-F238E27FC236}">
                    <a16:creationId xmlns:a16="http://schemas.microsoft.com/office/drawing/2014/main" id="{71D8EB3C-E944-F08B-09F1-F27964A4EF50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/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5556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/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1176" r="-35294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/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304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4C4E6D-F197-0F44-7D86-D45F6A5D3A5F}"/>
              </a:ext>
            </a:extLst>
          </p:cNvPr>
          <p:cNvGrpSpPr/>
          <p:nvPr/>
        </p:nvGrpSpPr>
        <p:grpSpPr>
          <a:xfrm>
            <a:off x="7957884" y="2229580"/>
            <a:ext cx="2487750" cy="760648"/>
            <a:chOff x="7957884" y="2229580"/>
            <a:chExt cx="2487750" cy="760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7B15BF7-1AA6-713F-F009-1733C0D34607}"/>
                    </a:ext>
                  </a:extLst>
                </p:cNvPr>
                <p:cNvSpPr txBox="1"/>
                <p:nvPr/>
              </p:nvSpPr>
              <p:spPr>
                <a:xfrm>
                  <a:off x="7957884" y="2229580"/>
                  <a:ext cx="248775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7B15BF7-1AA6-713F-F009-1733C0D34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229580"/>
                  <a:ext cx="2487750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9D7D46-CF3D-53BD-8DD4-CFFE344C814A}"/>
                    </a:ext>
                  </a:extLst>
                </p:cNvPr>
                <p:cNvSpPr txBox="1"/>
                <p:nvPr/>
              </p:nvSpPr>
              <p:spPr>
                <a:xfrm>
                  <a:off x="7957884" y="2471405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9D7D46-CF3D-53BD-8DD4-CFFE344C8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471405"/>
                  <a:ext cx="808395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CAC3AE-2431-A0F4-C8A0-FFB321969C33}"/>
                    </a:ext>
                  </a:extLst>
                </p:cNvPr>
                <p:cNvSpPr txBox="1"/>
                <p:nvPr/>
              </p:nvSpPr>
              <p:spPr>
                <a:xfrm>
                  <a:off x="7957884" y="2713229"/>
                  <a:ext cx="179679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CAC3AE-2431-A0F4-C8A0-FFB321969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713229"/>
                  <a:ext cx="1796790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EB106-5ABB-4387-5DFE-F3C1D2D65B17}"/>
              </a:ext>
            </a:extLst>
          </p:cNvPr>
          <p:cNvSpPr/>
          <p:nvPr/>
        </p:nvSpPr>
        <p:spPr>
          <a:xfrm>
            <a:off x="8550" y="3896956"/>
            <a:ext cx="12192000" cy="27523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719B7-2030-D6CF-128B-05C3E436EB01}"/>
              </a:ext>
            </a:extLst>
          </p:cNvPr>
          <p:cNvSpPr txBox="1"/>
          <p:nvPr/>
        </p:nvSpPr>
        <p:spPr>
          <a:xfrm>
            <a:off x="8893846" y="1294289"/>
            <a:ext cx="19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Inference model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0E6E8-60B0-B21D-0C31-389DAE0CEF17}"/>
              </a:ext>
            </a:extLst>
          </p:cNvPr>
          <p:cNvGrpSpPr/>
          <p:nvPr/>
        </p:nvGrpSpPr>
        <p:grpSpPr>
          <a:xfrm>
            <a:off x="321390" y="4056423"/>
            <a:ext cx="5470319" cy="1804318"/>
            <a:chOff x="584602" y="2886303"/>
            <a:chExt cx="5470319" cy="18043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C23A64C-0132-4098-6BED-8E3B323EAF3A}"/>
                </a:ext>
              </a:extLst>
            </p:cNvPr>
            <p:cNvCxnSpPr>
              <a:stCxn id="57" idx="6"/>
              <a:endCxn id="65" idx="2"/>
            </p:cNvCxnSpPr>
            <p:nvPr/>
          </p:nvCxnSpPr>
          <p:spPr>
            <a:xfrm>
              <a:off x="2263085" y="4008084"/>
              <a:ext cx="71121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3FBBBAC-EAD4-1579-527C-020E60CCEBA4}"/>
                </a:ext>
              </a:extLst>
            </p:cNvPr>
            <p:cNvCxnSpPr>
              <a:cxnSpLocks/>
              <a:stCxn id="65" idx="6"/>
              <a:endCxn id="54" idx="2"/>
            </p:cNvCxnSpPr>
            <p:nvPr/>
          </p:nvCxnSpPr>
          <p:spPr>
            <a:xfrm>
              <a:off x="3822721" y="4008085"/>
              <a:ext cx="6918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07185AB-B84B-4826-ECB5-2317721CC16E}"/>
                </a:ext>
              </a:extLst>
            </p:cNvPr>
            <p:cNvGrpSpPr/>
            <p:nvPr/>
          </p:nvGrpSpPr>
          <p:grpSpPr>
            <a:xfrm>
              <a:off x="1414665" y="3572256"/>
              <a:ext cx="3948366" cy="1082765"/>
              <a:chOff x="1414665" y="3092097"/>
              <a:chExt cx="3948366" cy="1082765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025CF80-D514-0819-121C-728EA3DC5F33}"/>
                  </a:ext>
                </a:extLst>
              </p:cNvPr>
              <p:cNvGrpSpPr/>
              <p:nvPr/>
            </p:nvGrpSpPr>
            <p:grpSpPr>
              <a:xfrm>
                <a:off x="2974301" y="3092097"/>
                <a:ext cx="848420" cy="1082763"/>
                <a:chOff x="2482559" y="3341383"/>
                <a:chExt cx="1080000" cy="1378306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3A89AC85-FCE5-B6F3-00F9-74A9C464DC60}"/>
                    </a:ext>
                  </a:extLst>
                </p:cNvPr>
                <p:cNvGrpSpPr/>
                <p:nvPr/>
              </p:nvGrpSpPr>
              <p:grpSpPr>
                <a:xfrm>
                  <a:off x="2482559" y="3341383"/>
                  <a:ext cx="1080000" cy="1094789"/>
                  <a:chOff x="2490651" y="3414211"/>
                  <a:chExt cx="1080000" cy="1094789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C61123B1-1D2C-8FCA-6E6D-15F657912A7E}"/>
                      </a:ext>
                    </a:extLst>
                  </p:cNvPr>
                  <p:cNvSpPr/>
                  <p:nvPr/>
                </p:nvSpPr>
                <p:spPr>
                  <a:xfrm>
                    <a:off x="2490651" y="3429000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6" name="직선 연결선[R] 65">
                    <a:extLst>
                      <a:ext uri="{FF2B5EF4-FFF2-40B4-BE49-F238E27FC236}">
                        <a16:creationId xmlns:a16="http://schemas.microsoft.com/office/drawing/2014/main" id="{BBCF379D-6612-2549-1FF3-392595890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0651" y="3542542"/>
                    <a:ext cx="0" cy="88435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6C585A5F-4A5C-C615-8D0F-B66F76D0EC3A}"/>
                      </a:ext>
                    </a:extLst>
                  </p:cNvPr>
                  <p:cNvGrpSpPr/>
                  <p:nvPr/>
                </p:nvGrpSpPr>
                <p:grpSpPr>
                  <a:xfrm>
                    <a:off x="2573642" y="4176084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6" name="직선 연결선[R] 75">
                      <a:extLst>
                        <a:ext uri="{FF2B5EF4-FFF2-40B4-BE49-F238E27FC236}">
                          <a16:creationId xmlns:a16="http://schemas.microsoft.com/office/drawing/2014/main" id="{1713901E-4780-E354-859A-BDEE5628AD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93D592CC-6EBB-8F95-A58C-D4FD6878B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0C845F5-87BB-FC86-C206-382CE88908D6}"/>
                      </a:ext>
                    </a:extLst>
                  </p:cNvPr>
                  <p:cNvSpPr/>
                  <p:nvPr/>
                </p:nvSpPr>
                <p:spPr>
                  <a:xfrm>
                    <a:off x="3012651" y="39575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CE5F8FF2-36D9-5401-E5C5-4C3C60B8E9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013397" y="3725106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4" name="직선 연결선[R] 73">
                      <a:extLst>
                        <a:ext uri="{FF2B5EF4-FFF2-40B4-BE49-F238E27FC236}">
                          <a16:creationId xmlns:a16="http://schemas.microsoft.com/office/drawing/2014/main" id="{1FE1DEBD-F3B1-6A19-599D-642681C32A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B9E06DC7-D2DD-440A-F68B-01F1F334F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0000" r="-20000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8571" r="-28571" b="-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33333" r="-16667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50000" r="-50000" b="-5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22857" r="-3142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F9A050A-03CA-ACA3-2094-B094F658D950}"/>
                  </a:ext>
                </a:extLst>
              </p:cNvPr>
              <p:cNvGrpSpPr/>
              <p:nvPr/>
            </p:nvGrpSpPr>
            <p:grpSpPr>
              <a:xfrm>
                <a:off x="1414665" y="3103714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43BB413-162A-A30A-3B04-64EE817CAD3E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2121" r="-30303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F6D1187-A539-95E3-E769-103139B048DB}"/>
                  </a:ext>
                </a:extLst>
              </p:cNvPr>
              <p:cNvGrpSpPr/>
              <p:nvPr/>
            </p:nvGrpSpPr>
            <p:grpSpPr>
              <a:xfrm>
                <a:off x="4514611" y="3103715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1D57025B-5B2A-75AF-0574-404F29EB20D5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22581" r="-25806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E277DB-2C3B-AD21-759B-E802C63BDEFC}"/>
                </a:ext>
              </a:extLst>
            </p:cNvPr>
            <p:cNvGrpSpPr/>
            <p:nvPr/>
          </p:nvGrpSpPr>
          <p:grpSpPr>
            <a:xfrm>
              <a:off x="584602" y="3325882"/>
              <a:ext cx="875037" cy="1364739"/>
              <a:chOff x="584602" y="2845723"/>
              <a:chExt cx="875037" cy="1364739"/>
            </a:xfrm>
          </p:grpSpPr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C3E6D7C6-26B0-9643-1C3E-A50A045E5169}"/>
                  </a:ext>
                </a:extLst>
              </p:cNvPr>
              <p:cNvSpPr/>
              <p:nvPr/>
            </p:nvSpPr>
            <p:spPr>
              <a:xfrm>
                <a:off x="584603" y="2845723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65B90F20-3E94-4C4C-0FE5-E65C95DD8EFB}"/>
                  </a:ext>
                </a:extLst>
              </p:cNvPr>
              <p:cNvSpPr/>
              <p:nvPr/>
            </p:nvSpPr>
            <p:spPr>
              <a:xfrm>
                <a:off x="584603" y="3130735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859B296A-CE69-8384-1F19-FC17A9F518DC}"/>
                  </a:ext>
                </a:extLst>
              </p:cNvPr>
              <p:cNvSpPr/>
              <p:nvPr/>
            </p:nvSpPr>
            <p:spPr>
              <a:xfrm flipV="1">
                <a:off x="584602" y="3649622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BBDEE26E-7BE5-748B-81CE-D730A7388CE2}"/>
                  </a:ext>
                </a:extLst>
              </p:cNvPr>
              <p:cNvSpPr/>
              <p:nvPr/>
            </p:nvSpPr>
            <p:spPr>
              <a:xfrm flipV="1">
                <a:off x="589627" y="3734968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1429" r="-214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E6B0F08-6210-D58C-C118-1560582658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5363031" y="3999066"/>
              <a:ext cx="691890" cy="90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5E09BB3A-8094-35B5-3139-1BBF5EAB5162}"/>
                </a:ext>
              </a:extLst>
            </p:cNvPr>
            <p:cNvSpPr/>
            <p:nvPr/>
          </p:nvSpPr>
          <p:spPr>
            <a:xfrm>
              <a:off x="4055368" y="3068037"/>
              <a:ext cx="865681" cy="518887"/>
            </a:xfrm>
            <a:custGeom>
              <a:avLst/>
              <a:gdLst>
                <a:gd name="connsiteX0" fmla="*/ 0 w 1652154"/>
                <a:gd name="connsiteY0" fmla="*/ 0 h 633845"/>
                <a:gd name="connsiteX1" fmla="*/ 1018309 w 1652154"/>
                <a:gd name="connsiteY1" fmla="*/ 0 h 633845"/>
                <a:gd name="connsiteX2" fmla="*/ 1652154 w 1652154"/>
                <a:gd name="connsiteY2" fmla="*/ 633845 h 63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154" h="633845">
                  <a:moveTo>
                    <a:pt x="0" y="0"/>
                  </a:moveTo>
                  <a:lnTo>
                    <a:pt x="1018309" y="0"/>
                  </a:lnTo>
                  <a:lnTo>
                    <a:pt x="1652154" y="633845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/>
                <p:nvPr/>
              </p:nvSpPr>
              <p:spPr>
                <a:xfrm>
                  <a:off x="2446210" y="2886303"/>
                  <a:ext cx="16184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210" y="2886303"/>
                  <a:ext cx="1618456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3876" r="-3876" b="-347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/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blipFill>
                <a:blip r:embed="rId31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/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blipFill>
                <a:blip r:embed="rId32"/>
                <a:stretch>
                  <a:fillRect l="-33333" r="-3333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/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B534257-2C0C-13B1-6D98-5A33A084DF74}"/>
              </a:ext>
            </a:extLst>
          </p:cNvPr>
          <p:cNvSpPr txBox="1"/>
          <p:nvPr/>
        </p:nvSpPr>
        <p:spPr>
          <a:xfrm>
            <a:off x="6096000" y="6267072"/>
            <a:ext cx="6096000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05B78DF-4986-7DDE-B680-EF8C583FEE00}"/>
              </a:ext>
            </a:extLst>
          </p:cNvPr>
          <p:cNvGrpSpPr/>
          <p:nvPr/>
        </p:nvGrpSpPr>
        <p:grpSpPr>
          <a:xfrm>
            <a:off x="8724587" y="4747544"/>
            <a:ext cx="1003223" cy="1371083"/>
            <a:chOff x="2403150" y="3347310"/>
            <a:chExt cx="1277058" cy="174532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3241EF5-2CCB-8B13-4FF5-D0703A147AEF}"/>
                </a:ext>
              </a:extLst>
            </p:cNvPr>
            <p:cNvGrpSpPr/>
            <p:nvPr/>
          </p:nvGrpSpPr>
          <p:grpSpPr>
            <a:xfrm>
              <a:off x="2482559" y="3347310"/>
              <a:ext cx="1080000" cy="1088862"/>
              <a:chOff x="2490651" y="3420138"/>
              <a:chExt cx="1080000" cy="1088862"/>
            </a:xfrm>
          </p:grpSpPr>
          <p:cxnSp>
            <p:nvCxnSpPr>
              <p:cNvPr id="146" name="직선 연결선[R] 145">
                <a:extLst>
                  <a:ext uri="{FF2B5EF4-FFF2-40B4-BE49-F238E27FC236}">
                    <a16:creationId xmlns:a16="http://schemas.microsoft.com/office/drawing/2014/main" id="{D5E91E05-EC10-B743-2D59-6D1E3AB7D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4144" y="3973531"/>
                <a:ext cx="920307" cy="19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A342173-6841-FCC4-57AB-390B7545E3A2}"/>
                  </a:ext>
                </a:extLst>
              </p:cNvPr>
              <p:cNvSpPr/>
              <p:nvPr/>
            </p:nvSpPr>
            <p:spPr>
              <a:xfrm>
                <a:off x="2490651" y="3429000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직선 연결선[R] 147">
                <a:extLst>
                  <a:ext uri="{FF2B5EF4-FFF2-40B4-BE49-F238E27FC236}">
                    <a16:creationId xmlns:a16="http://schemas.microsoft.com/office/drawing/2014/main" id="{25234B95-AA1F-EDB3-4A6A-90FAE5C5C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0651" y="3542543"/>
                <a:ext cx="0" cy="89031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[R] 155">
                <a:extLst>
                  <a:ext uri="{FF2B5EF4-FFF2-40B4-BE49-F238E27FC236}">
                    <a16:creationId xmlns:a16="http://schemas.microsoft.com/office/drawing/2014/main" id="{B467654B-C828-20BC-0B8F-F943F224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385" y="3973531"/>
                <a:ext cx="721955" cy="0"/>
              </a:xfrm>
              <a:prstGeom prst="line">
                <a:avLst/>
              </a:prstGeom>
              <a:ln w="29209">
                <a:solidFill>
                  <a:srgbClr val="FF0000"/>
                </a:solidFill>
                <a:head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33333" r="-333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50000" r="-33333" b="-5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/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𝑆𝑖𝑔𝑛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𝜕𝛼</m:t>
                            </m:r>
                          </m:den>
                        </m:f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blipFill>
                  <a:blip r:embed="rId36"/>
                  <a:stretch>
                    <a:fillRect l="-3704" t="-4762" r="-617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F44EAA1-30C9-6F4A-CE39-98B32C3F0CF7}"/>
              </a:ext>
            </a:extLst>
          </p:cNvPr>
          <p:cNvGrpSpPr/>
          <p:nvPr/>
        </p:nvGrpSpPr>
        <p:grpSpPr>
          <a:xfrm>
            <a:off x="7227333" y="4754502"/>
            <a:ext cx="848420" cy="848421"/>
            <a:chOff x="2724073" y="3095792"/>
            <a:chExt cx="1080000" cy="108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3BC4CE-CAEA-790A-B398-85704BB2199E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7"/>
                  <a:stretch>
                    <a:fillRect l="-21429" r="-42857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C069C22-4A50-78DF-2A6F-27A0000253C7}"/>
              </a:ext>
            </a:extLst>
          </p:cNvPr>
          <p:cNvGrpSpPr/>
          <p:nvPr/>
        </p:nvGrpSpPr>
        <p:grpSpPr>
          <a:xfrm>
            <a:off x="10327279" y="4754503"/>
            <a:ext cx="848420" cy="848421"/>
            <a:chOff x="2724073" y="3095792"/>
            <a:chExt cx="1080000" cy="108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3BAC65B-DDC9-4C33-E2FD-F4B9C7830EF0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/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blipFill>
                  <a:blip r:embed="rId38"/>
                  <a:stretch>
                    <a:fillRect l="-14286" t="-2703" r="-107143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/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blipFill>
                <a:blip r:embed="rId39"/>
                <a:stretch>
                  <a:fillRect l="-20000" r="-20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5BEA2539-F94F-AB41-6E52-C637FC7E9DA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104550" y="3896956"/>
            <a:ext cx="0" cy="275232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EB3CBD4-E071-4EFC-A755-84F710BD8DA1}"/>
              </a:ext>
            </a:extLst>
          </p:cNvPr>
          <p:cNvSpPr txBox="1"/>
          <p:nvPr/>
        </p:nvSpPr>
        <p:spPr>
          <a:xfrm>
            <a:off x="-12886" y="6265081"/>
            <a:ext cx="6087451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39F05F79-9C27-91EE-007D-84BA0FE95F0C}"/>
              </a:ext>
            </a:extLst>
          </p:cNvPr>
          <p:cNvCxnSpPr>
            <a:cxnSpLocks/>
          </p:cNvCxnSpPr>
          <p:nvPr/>
        </p:nvCxnSpPr>
        <p:spPr>
          <a:xfrm>
            <a:off x="9211179" y="4916817"/>
            <a:ext cx="0" cy="261387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39EDED0-2997-4A86-1F04-5885B898543B}"/>
              </a:ext>
            </a:extLst>
          </p:cNvPr>
          <p:cNvSpPr/>
          <p:nvPr/>
        </p:nvSpPr>
        <p:spPr>
          <a:xfrm>
            <a:off x="8156034" y="1328204"/>
            <a:ext cx="741492" cy="29519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2C5361B-2DFD-2831-54FE-15B9AA6049F8}"/>
              </a:ext>
            </a:extLst>
          </p:cNvPr>
          <p:cNvSpPr/>
          <p:nvPr/>
        </p:nvSpPr>
        <p:spPr>
          <a:xfrm>
            <a:off x="8152447" y="1710515"/>
            <a:ext cx="741492" cy="2951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A205E3-E8FD-990A-A8B1-F4DB46101232}"/>
              </a:ext>
            </a:extLst>
          </p:cNvPr>
          <p:cNvSpPr txBox="1"/>
          <p:nvPr/>
        </p:nvSpPr>
        <p:spPr>
          <a:xfrm>
            <a:off x="8828992" y="1660296"/>
            <a:ext cx="19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Training model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/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𝑐𝑎𝑙𝑒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𝜕𝛾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blipFill>
                <a:blip r:embed="rId40"/>
                <a:stretch>
                  <a:fillRect l="-4110" t="-4348" r="-68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80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0554-2924-C5AC-0D15-BFBA1255B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60A542A-DDB5-F700-C0C1-867ECB37DC6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Simple QAT-binarized counting’s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A5B55A3-786B-78E5-771B-50BB908E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73688"/>
              </p:ext>
            </p:extLst>
          </p:nvPr>
        </p:nvGraphicFramePr>
        <p:xfrm>
          <a:off x="1479707" y="2248238"/>
          <a:ext cx="9232586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5178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2828704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2828704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10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16056-BEE2-0273-CC3B-B58438B1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A4BD62-0665-C14B-8C9E-EB20154F9A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the PTQ-binarized counting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6CB664-B7C2-8B03-A57A-E69635236EF3}"/>
              </a:ext>
            </a:extLst>
          </p:cNvPr>
          <p:cNvGrpSpPr/>
          <p:nvPr/>
        </p:nvGrpSpPr>
        <p:grpSpPr>
          <a:xfrm>
            <a:off x="8322080" y="3451487"/>
            <a:ext cx="3619500" cy="1008146"/>
            <a:chOff x="8322080" y="3451487"/>
            <a:chExt cx="3619500" cy="1008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3E3DEC-C4F5-39D7-82D9-A4EDD8B4A191}"/>
                    </a:ext>
                  </a:extLst>
                </p:cNvPr>
                <p:cNvSpPr txBox="1"/>
                <p:nvPr/>
              </p:nvSpPr>
              <p:spPr>
                <a:xfrm>
                  <a:off x="8322080" y="3451487"/>
                  <a:ext cx="2581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3E3DEC-C4F5-39D7-82D9-A4EDD8B4A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451487"/>
                  <a:ext cx="258110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D73FFDC-3F3B-030E-C783-5FBC7349B8FA}"/>
                    </a:ext>
                  </a:extLst>
                </p:cNvPr>
                <p:cNvSpPr txBox="1"/>
                <p:nvPr/>
              </p:nvSpPr>
              <p:spPr>
                <a:xfrm>
                  <a:off x="8322080" y="3695203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D73FFDC-3F3B-030E-C783-5FBC7349B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695203"/>
                  <a:ext cx="808395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7A441A3-69F1-7739-F023-34922AD74853}"/>
                    </a:ext>
                  </a:extLst>
                </p:cNvPr>
                <p:cNvSpPr txBox="1"/>
                <p:nvPr/>
              </p:nvSpPr>
              <p:spPr>
                <a:xfrm>
                  <a:off x="8322080" y="3938919"/>
                  <a:ext cx="181160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7A441A3-69F1-7739-F023-34922AD74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938919"/>
                  <a:ext cx="1811605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54552BE-2813-DF6B-12D4-5B3D30C2A9EF}"/>
                    </a:ext>
                  </a:extLst>
                </p:cNvPr>
                <p:cNvSpPr txBox="1"/>
                <p:nvPr/>
              </p:nvSpPr>
              <p:spPr>
                <a:xfrm>
                  <a:off x="8322080" y="4182634"/>
                  <a:ext cx="361950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(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𝑐h𝑎𝑛𝑛𝑒𝑙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𝑘𝑒𝑟𝑛𝑒𝑙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÷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𝑑𝑖𝑣𝑖𝑠𝑖𝑜𝑛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54552BE-2813-DF6B-12D4-5B3D30C2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4182634"/>
                  <a:ext cx="3619500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5754C0BF-20A0-F0C3-AAE4-044C1FE8707C}"/>
              </a:ext>
            </a:extLst>
          </p:cNvPr>
          <p:cNvGrpSpPr/>
          <p:nvPr/>
        </p:nvGrpSpPr>
        <p:grpSpPr>
          <a:xfrm>
            <a:off x="416019" y="1119620"/>
            <a:ext cx="7659353" cy="5671880"/>
            <a:chOff x="2602628" y="1186120"/>
            <a:chExt cx="7659353" cy="56718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C71F8F-B117-C1CF-9107-4F16C189D915}"/>
                </a:ext>
              </a:extLst>
            </p:cNvPr>
            <p:cNvSpPr/>
            <p:nvPr/>
          </p:nvSpPr>
          <p:spPr>
            <a:xfrm>
              <a:off x="2624064" y="1186120"/>
              <a:ext cx="7637917" cy="5671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698A66-0D95-FFCC-5F12-60FD85790840}"/>
                </a:ext>
              </a:extLst>
            </p:cNvPr>
            <p:cNvSpPr txBox="1"/>
            <p:nvPr/>
          </p:nvSpPr>
          <p:spPr>
            <a:xfrm>
              <a:off x="2602628" y="3554245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Forward in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CFBC164-3EDB-BD3F-3DEB-BDE8D51A1A68}"/>
                </a:ext>
              </a:extLst>
            </p:cNvPr>
            <p:cNvGrpSpPr/>
            <p:nvPr/>
          </p:nvGrpSpPr>
          <p:grpSpPr>
            <a:xfrm>
              <a:off x="3068022" y="1342381"/>
              <a:ext cx="6854559" cy="2002647"/>
              <a:chOff x="3753348" y="1304453"/>
              <a:chExt cx="6854559" cy="2002647"/>
            </a:xfrm>
          </p:grpSpPr>
          <p:sp>
            <p:nvSpPr>
              <p:cNvPr id="22" name="자유형 21">
                <a:extLst>
                  <a:ext uri="{FF2B5EF4-FFF2-40B4-BE49-F238E27FC236}">
                    <a16:creationId xmlns:a16="http://schemas.microsoft.com/office/drawing/2014/main" id="{0F5ACBD7-B388-F5AA-F3A3-8CEF6CB83322}"/>
                  </a:ext>
                </a:extLst>
              </p:cNvPr>
              <p:cNvSpPr/>
              <p:nvPr/>
            </p:nvSpPr>
            <p:spPr>
              <a:xfrm>
                <a:off x="8608354" y="148618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1" name="자유형 120">
                <a:extLst>
                  <a:ext uri="{FF2B5EF4-FFF2-40B4-BE49-F238E27FC236}">
                    <a16:creationId xmlns:a16="http://schemas.microsoft.com/office/drawing/2014/main" id="{244B6962-FF6C-7D93-A428-0464DEE54427}"/>
                  </a:ext>
                </a:extLst>
              </p:cNvPr>
              <p:cNvSpPr/>
              <p:nvPr/>
            </p:nvSpPr>
            <p:spPr>
              <a:xfrm>
                <a:off x="5593911" y="1510436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374B9F8-513E-3757-6517-85D9991B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7442" y="2433998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F54D93E-DCE7-3D6A-88B2-D6235633F33D}"/>
                  </a:ext>
                </a:extLst>
              </p:cNvPr>
              <p:cNvGrpSpPr/>
              <p:nvPr/>
            </p:nvGrpSpPr>
            <p:grpSpPr>
              <a:xfrm>
                <a:off x="3753348" y="1755577"/>
                <a:ext cx="875037" cy="1364739"/>
                <a:chOff x="584602" y="2845723"/>
                <a:chExt cx="875037" cy="1364739"/>
              </a:xfrm>
            </p:grpSpPr>
            <p:sp>
              <p:nvSpPr>
                <p:cNvPr id="39" name="자유형 38">
                  <a:extLst>
                    <a:ext uri="{FF2B5EF4-FFF2-40B4-BE49-F238E27FC236}">
                      <a16:creationId xmlns:a16="http://schemas.microsoft.com/office/drawing/2014/main" id="{E4A6D168-6536-30BF-E0D8-A7997AFEFF6C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0" name="자유형 39">
                  <a:extLst>
                    <a:ext uri="{FF2B5EF4-FFF2-40B4-BE49-F238E27FC236}">
                      <a16:creationId xmlns:a16="http://schemas.microsoft.com/office/drawing/2014/main" id="{FE489C7A-66EF-B574-848C-754BAC9F5EE1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자유형 42">
                  <a:extLst>
                    <a:ext uri="{FF2B5EF4-FFF2-40B4-BE49-F238E27FC236}">
                      <a16:creationId xmlns:a16="http://schemas.microsoft.com/office/drawing/2014/main" id="{92EA8F55-E0EF-AC4C-D1CF-BEDCBF9BEE7F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자유형 43">
                  <a:extLst>
                    <a:ext uri="{FF2B5EF4-FFF2-40B4-BE49-F238E27FC236}">
                      <a16:creationId xmlns:a16="http://schemas.microsoft.com/office/drawing/2014/main" id="{A8FEAD2E-C876-F110-B48E-3D108BC0593E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1429" r="-28571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EDC76CC-C57D-C056-3786-E335E7926DDC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>
                <a:off x="6901574" y="242623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C359453-236C-03A8-3C0A-0FF3BF629208}"/>
                  </a:ext>
                </a:extLst>
              </p:cNvPr>
              <p:cNvCxnSpPr>
                <a:cxnSpLocks/>
                <a:stCxn id="65" idx="6"/>
                <a:endCxn id="54" idx="2"/>
              </p:cNvCxnSpPr>
              <p:nvPr/>
            </p:nvCxnSpPr>
            <p:spPr>
              <a:xfrm>
                <a:off x="8375707" y="242623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224FF05-5504-5E09-870D-2A4112B8CEA0}"/>
                  </a:ext>
                </a:extLst>
              </p:cNvPr>
              <p:cNvGrpSpPr/>
              <p:nvPr/>
            </p:nvGrpSpPr>
            <p:grpSpPr>
              <a:xfrm>
                <a:off x="4573999" y="2010075"/>
                <a:ext cx="848420" cy="1110241"/>
                <a:chOff x="2724073" y="3095792"/>
                <a:chExt cx="1080000" cy="1413284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2B909CE5-B85C-2653-6ABF-EE36943B67A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963" r="-59259" b="-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478" r="-447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6A3107A-4AA2-8503-0C4A-4CCCA3FB58E1}"/>
                  </a:ext>
                </a:extLst>
              </p:cNvPr>
              <p:cNvGrpSpPr/>
              <p:nvPr/>
            </p:nvGrpSpPr>
            <p:grpSpPr>
              <a:xfrm>
                <a:off x="9067597" y="2002025"/>
                <a:ext cx="848420" cy="1118293"/>
                <a:chOff x="2724073" y="3095792"/>
                <a:chExt cx="1080000" cy="1423533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A99774B-231E-D438-E0F6-4F211C0E919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677" r="-6452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1E0A78A-9CF1-9D3C-54E2-AD5D398CF4E1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9916017" y="241721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99196" y="1304453"/>
                    <a:ext cx="16184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9196" y="1304453"/>
                    <a:ext cx="1618456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876" r="-3876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101" y="2117554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101" y="2117554"/>
                    <a:ext cx="21057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677" y="2135002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677" y="2135002"/>
                    <a:ext cx="19216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000" r="-25000" b="-3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77A0F67A-6B92-F9F0-9D15-D5DCE10E2F11}"/>
                  </a:ext>
                </a:extLst>
              </p:cNvPr>
              <p:cNvGrpSpPr/>
              <p:nvPr/>
            </p:nvGrpSpPr>
            <p:grpSpPr>
              <a:xfrm>
                <a:off x="6053154" y="2026273"/>
                <a:ext cx="848420" cy="1098006"/>
                <a:chOff x="2724073" y="3095792"/>
                <a:chExt cx="1080000" cy="1397709"/>
              </a:xfrm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919BDD48-F0D1-F997-B8EE-0682D1FE0E10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÷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5714" r="-35714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𝐷𝑖𝑣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1111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639" y="1366942"/>
                    <a:ext cx="14602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639" y="1366942"/>
                    <a:ext cx="146027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48" r="-8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02CCB4D9-CBD1-501F-03C1-FF111A03CC9F}"/>
                  </a:ext>
                </a:extLst>
              </p:cNvPr>
              <p:cNvGrpSpPr/>
              <p:nvPr/>
            </p:nvGrpSpPr>
            <p:grpSpPr>
              <a:xfrm>
                <a:off x="7527286" y="1990406"/>
                <a:ext cx="848420" cy="1316694"/>
                <a:chOff x="7527286" y="1990406"/>
                <a:chExt cx="848420" cy="1316694"/>
              </a:xfrm>
            </p:grpSpPr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AEE8C795-BCB2-B49F-921A-25BE58D47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D5BEE4F-F4C7-A8DF-3AA0-512EC0DCF4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8627A953-D1D1-B068-32E3-E9E97DD33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0000" r="-25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8571" r="-2857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3333" r="-1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50000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𝑝𝑝𝑟𝑜𝑥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5882" r="-588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F8DBB9CA-7063-B683-6840-DEA345807CCD}"/>
                    </a:ext>
                  </a:extLst>
                </p:cNvPr>
                <p:cNvGrpSpPr/>
                <p:nvPr/>
              </p:nvGrpSpPr>
              <p:grpSpPr>
                <a:xfrm>
                  <a:off x="7633002" y="2249708"/>
                  <a:ext cx="643571" cy="384500"/>
                  <a:chOff x="7635875" y="2233693"/>
                  <a:chExt cx="643571" cy="384500"/>
                </a:xfrm>
              </p:grpSpPr>
              <p:cxnSp>
                <p:nvCxnSpPr>
                  <p:cNvPr id="140" name="구부러진 연결선[U] 139">
                    <a:extLst>
                      <a:ext uri="{FF2B5EF4-FFF2-40B4-BE49-F238E27FC236}">
                        <a16:creationId xmlns:a16="http://schemas.microsoft.com/office/drawing/2014/main" id="{7FBAA2FF-40ED-4A77-B210-846975F95A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45497" y="2233693"/>
                    <a:ext cx="418427" cy="384500"/>
                  </a:xfrm>
                  <a:prstGeom prst="curvedConnector3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[R] 142">
                    <a:extLst>
                      <a:ext uri="{FF2B5EF4-FFF2-40B4-BE49-F238E27FC236}">
                        <a16:creationId xmlns:a16="http://schemas.microsoft.com/office/drawing/2014/main" id="{F2405595-1169-4FE7-3DDA-A733A087B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8453" y="22336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[R] 151">
                    <a:extLst>
                      <a:ext uri="{FF2B5EF4-FFF2-40B4-BE49-F238E27FC236}">
                        <a16:creationId xmlns:a16="http://schemas.microsoft.com/office/drawing/2014/main" id="{D187EBF4-22E2-A7F8-11CF-F16AAC89B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5875" y="26181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373" y="2156413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1373" y="2156413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3529" r="-1764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9C14A80-44EC-DD63-494D-FB5DD70841B7}"/>
                </a:ext>
              </a:extLst>
            </p:cNvPr>
            <p:cNvSpPr txBox="1"/>
            <p:nvPr/>
          </p:nvSpPr>
          <p:spPr>
            <a:xfrm>
              <a:off x="2624064" y="6439223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Backpropagation in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D6AF166A-603C-D8FF-A5D9-5CEECD6AECB5}"/>
                </a:ext>
              </a:extLst>
            </p:cNvPr>
            <p:cNvGrpSpPr/>
            <p:nvPr/>
          </p:nvGrpSpPr>
          <p:grpSpPr>
            <a:xfrm>
              <a:off x="3089458" y="4678483"/>
              <a:ext cx="6854559" cy="1543193"/>
              <a:chOff x="3068022" y="4676064"/>
              <a:chExt cx="6854559" cy="1543193"/>
            </a:xfrm>
          </p:grpSpPr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BEA83364-432A-E972-669F-F7C535D2C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2116" y="535448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자유형 213">
                <a:extLst>
                  <a:ext uri="{FF2B5EF4-FFF2-40B4-BE49-F238E27FC236}">
                    <a16:creationId xmlns:a16="http://schemas.microsoft.com/office/drawing/2014/main" id="{DCE89E20-EC31-3955-8C54-97EA13BB7B63}"/>
                  </a:ext>
                </a:extLst>
              </p:cNvPr>
              <p:cNvSpPr/>
              <p:nvPr/>
            </p:nvSpPr>
            <p:spPr>
              <a:xfrm>
                <a:off x="3068023" y="4676064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15" name="자유형 214">
                <a:extLst>
                  <a:ext uri="{FF2B5EF4-FFF2-40B4-BE49-F238E27FC236}">
                    <a16:creationId xmlns:a16="http://schemas.microsoft.com/office/drawing/2014/main" id="{A55D8ED4-29CA-368E-04C2-D7E77901E93A}"/>
                  </a:ext>
                </a:extLst>
              </p:cNvPr>
              <p:cNvSpPr/>
              <p:nvPr/>
            </p:nvSpPr>
            <p:spPr>
              <a:xfrm>
                <a:off x="3068023" y="4961076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6" name="자유형 215">
                <a:extLst>
                  <a:ext uri="{FF2B5EF4-FFF2-40B4-BE49-F238E27FC236}">
                    <a16:creationId xmlns:a16="http://schemas.microsoft.com/office/drawing/2014/main" id="{DFBC6A0B-771D-7B9B-DA51-7D2ED48929E4}"/>
                  </a:ext>
                </a:extLst>
              </p:cNvPr>
              <p:cNvSpPr/>
              <p:nvPr/>
            </p:nvSpPr>
            <p:spPr>
              <a:xfrm flipV="1">
                <a:off x="3068022" y="5479963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7" name="자유형 216">
                <a:extLst>
                  <a:ext uri="{FF2B5EF4-FFF2-40B4-BE49-F238E27FC236}">
                    <a16:creationId xmlns:a16="http://schemas.microsoft.com/office/drawing/2014/main" id="{5D99AC24-08B5-488A-69BC-642FF9265BD2}"/>
                  </a:ext>
                </a:extLst>
              </p:cNvPr>
              <p:cNvSpPr/>
              <p:nvPr/>
            </p:nvSpPr>
            <p:spPr>
              <a:xfrm flipV="1">
                <a:off x="3073047" y="5565309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BCE4861-7642-316B-6B95-58F7FAB3ADD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1667" y="5219990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BCE4861-7642-316B-6B95-58F7FAB3AD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1667" y="5219990"/>
                    <a:ext cx="16991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8571" r="-21429"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7E74CD06-3A8B-E35B-8601-9BB0C4CB9E0E}"/>
                  </a:ext>
                </a:extLst>
              </p:cNvPr>
              <p:cNvCxnSpPr>
                <a:cxnSpLocks/>
                <a:endCxn id="189" idx="2"/>
              </p:cNvCxnSpPr>
              <p:nvPr/>
            </p:nvCxnSpPr>
            <p:spPr>
              <a:xfrm>
                <a:off x="6216248" y="5346722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F62C0B58-5D65-CDB5-4CB5-E139D7592CAE}"/>
                  </a:ext>
                </a:extLst>
              </p:cNvPr>
              <p:cNvCxnSpPr>
                <a:cxnSpLocks/>
                <a:stCxn id="189" idx="6"/>
              </p:cNvCxnSpPr>
              <p:nvPr/>
            </p:nvCxnSpPr>
            <p:spPr>
              <a:xfrm>
                <a:off x="7690381" y="5346722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87F4EDFC-23C9-FBCE-876A-C804625844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30691" y="5337703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ECDA675B-8A51-751F-3C5B-9A6A13520837}"/>
                  </a:ext>
                </a:extLst>
              </p:cNvPr>
              <p:cNvSpPr/>
              <p:nvPr/>
            </p:nvSpPr>
            <p:spPr>
              <a:xfrm>
                <a:off x="5367828" y="4946759"/>
                <a:ext cx="848420" cy="8484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F1132ADF-D6D4-99B0-8FBE-EC488F42A60F}"/>
                  </a:ext>
                </a:extLst>
              </p:cNvPr>
              <p:cNvGrpSpPr/>
              <p:nvPr/>
            </p:nvGrpSpPr>
            <p:grpSpPr>
              <a:xfrm>
                <a:off x="6841960" y="4910893"/>
                <a:ext cx="848420" cy="860039"/>
                <a:chOff x="7527286" y="1990406"/>
                <a:chExt cx="848420" cy="860039"/>
              </a:xfrm>
            </p:grpSpPr>
            <p:cxnSp>
              <p:nvCxnSpPr>
                <p:cNvPr id="187" name="직선 연결선[R] 186">
                  <a:extLst>
                    <a:ext uri="{FF2B5EF4-FFF2-40B4-BE49-F238E27FC236}">
                      <a16:creationId xmlns:a16="http://schemas.microsoft.com/office/drawing/2014/main" id="{9090667B-EFF6-F896-423F-63379C9BD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101D6E1B-81B3-835F-9B54-5163CA45A2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0" name="직선 연결선[R] 189">
                  <a:extLst>
                    <a:ext uri="{FF2B5EF4-FFF2-40B4-BE49-F238E27FC236}">
                      <a16:creationId xmlns:a16="http://schemas.microsoft.com/office/drawing/2014/main" id="{A7EBC38E-2F3A-CE0D-5C09-057595AB8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F4EA1AD7-EAD8-C51F-AD9A-103A4CAEA1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F4EA1AD7-EAD8-C51F-AD9A-103A4CAEA1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4286" r="-28571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B17FA82-0235-5074-9549-4B2378BCF8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B17FA82-0235-5074-9549-4B2378BCF8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14286" r="-14286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17AFFC2-07C8-EF38-2F73-E95784DE50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17AFFC2-07C8-EF38-2F73-E95784DE50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50000" r="-50000" b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A327911D-4102-CBD3-6732-9E635AE2886C}"/>
                  </a:ext>
                </a:extLst>
              </p:cNvPr>
              <p:cNvGrpSpPr/>
              <p:nvPr/>
            </p:nvGrpSpPr>
            <p:grpSpPr>
              <a:xfrm>
                <a:off x="8388476" y="4933703"/>
                <a:ext cx="848420" cy="848421"/>
                <a:chOff x="2724073" y="3095792"/>
                <a:chExt cx="1080000" cy="1080000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C5A171EF-F235-1C6F-6056-702F124B522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8BC67818-7DBE-66FD-8AAF-1071D88BBA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4217" y="3325103"/>
                      <a:ext cx="433906" cy="588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kumimoji="1" lang="en-US" altLang="ko-KR" sz="16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𝑆𝑐𝑎𝑙𝑒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8BC67818-7DBE-66FD-8AAF-1071D88BBA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4217" y="3325103"/>
                      <a:ext cx="433906" cy="588984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7857" t="-2703" r="-107143" b="-162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E692621E-0B96-0965-AF0C-14BA81A4CC14}"/>
                      </a:ext>
                    </a:extLst>
                  </p:cNvPr>
                  <p:cNvSpPr txBox="1"/>
                  <p:nvPr/>
                </p:nvSpPr>
                <p:spPr>
                  <a:xfrm>
                    <a:off x="8482858" y="5773301"/>
                    <a:ext cx="715837" cy="4459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ko-KR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𝑐𝑎𝑙𝑒</m:t>
                          </m:r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𝜕𝛾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𝜕𝛽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E692621E-0B96-0965-AF0C-14BA81A4C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2858" y="5773301"/>
                    <a:ext cx="715837" cy="44595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263" t="-5556" r="-701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EB6118C-A699-F84C-F9BA-18939BC3E679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721" y="5805751"/>
                    <a:ext cx="1358192" cy="410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𝐴𝑝𝑝𝑟𝑜𝑥𝑆𝑖𝑔𝑛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𝜕𝛿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EB6118C-A699-F84C-F9BA-18939BC3E6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721" y="5805751"/>
                    <a:ext cx="1358192" cy="41036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778" t="-3030" r="-3704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자유형 236">
                <a:extLst>
                  <a:ext uri="{FF2B5EF4-FFF2-40B4-BE49-F238E27FC236}">
                    <a16:creationId xmlns:a16="http://schemas.microsoft.com/office/drawing/2014/main" id="{00B237D0-6C98-5FDC-A842-BFDB1CD746C9}"/>
                  </a:ext>
                </a:extLst>
              </p:cNvPr>
              <p:cNvSpPr/>
              <p:nvPr/>
            </p:nvSpPr>
            <p:spPr>
              <a:xfrm>
                <a:off x="6920762" y="5154898"/>
                <a:ext cx="615950" cy="203200"/>
              </a:xfrm>
              <a:custGeom>
                <a:avLst/>
                <a:gdLst>
                  <a:gd name="connsiteX0" fmla="*/ 0 w 615950"/>
                  <a:gd name="connsiteY0" fmla="*/ 196850 h 203200"/>
                  <a:gd name="connsiteX1" fmla="*/ 228600 w 615950"/>
                  <a:gd name="connsiteY1" fmla="*/ 196850 h 203200"/>
                  <a:gd name="connsiteX2" fmla="*/ 346075 w 615950"/>
                  <a:gd name="connsiteY2" fmla="*/ 0 h 203200"/>
                  <a:gd name="connsiteX3" fmla="*/ 473075 w 615950"/>
                  <a:gd name="connsiteY3" fmla="*/ 203200 h 203200"/>
                  <a:gd name="connsiteX4" fmla="*/ 615950 w 615950"/>
                  <a:gd name="connsiteY4" fmla="*/ 20320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950" h="203200">
                    <a:moveTo>
                      <a:pt x="0" y="196850"/>
                    </a:moveTo>
                    <a:lnTo>
                      <a:pt x="228600" y="196850"/>
                    </a:lnTo>
                    <a:lnTo>
                      <a:pt x="346075" y="0"/>
                    </a:lnTo>
                    <a:lnTo>
                      <a:pt x="473075" y="203200"/>
                    </a:lnTo>
                    <a:lnTo>
                      <a:pt x="615950" y="20320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3E60BCB5-2B10-B7A7-10D6-E88C3690FB08}"/>
                      </a:ext>
                    </a:extLst>
                  </p:cNvPr>
                  <p:cNvSpPr txBox="1"/>
                  <p:nvPr/>
                </p:nvSpPr>
                <p:spPr>
                  <a:xfrm>
                    <a:off x="5395583" y="5148856"/>
                    <a:ext cx="748281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</m:t>
                          </m:r>
                        </m:oMath>
                      </m:oMathPara>
                    </a14:m>
                    <a:endParaRPr kumimoji="1" lang="en-US" altLang="ko-KR" sz="16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3E60BCB5-2B10-B7A7-10D6-E88C3690F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583" y="5148856"/>
                    <a:ext cx="748281" cy="492443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t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3FDDB0B0-C48B-22B8-D08F-BB8943171806}"/>
                      </a:ext>
                    </a:extLst>
                  </p:cNvPr>
                  <p:cNvSpPr txBox="1"/>
                  <p:nvPr/>
                </p:nvSpPr>
                <p:spPr>
                  <a:xfrm>
                    <a:off x="5273614" y="5804526"/>
                    <a:ext cx="1082604" cy="4097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𝜕𝛿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𝜕𝛼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𝑑𝑖𝑣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3FDDB0B0-C48B-22B8-D08F-BB89431718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3614" y="5804526"/>
                    <a:ext cx="1082604" cy="40972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448" t="-6061" r="-1149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EFECCC38-10E4-D641-BBBF-E28417AE14D4}"/>
              </a:ext>
            </a:extLst>
          </p:cNvPr>
          <p:cNvGrpSpPr/>
          <p:nvPr/>
        </p:nvGrpSpPr>
        <p:grpSpPr>
          <a:xfrm>
            <a:off x="1728092" y="4875502"/>
            <a:ext cx="848420" cy="848421"/>
            <a:chOff x="2724073" y="3095792"/>
            <a:chExt cx="1080000" cy="1080000"/>
          </a:xfrm>
        </p:grpSpPr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57175B1A-C33E-23A8-98D5-CE31E02C259A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D958518-51EE-A867-BDB2-EA533B44DA1E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D958518-51EE-A867-BDB2-EA533B44D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4"/>
                  <a:stretch>
                    <a:fillRect l="-25926" r="-44444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228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95F7-4B4C-504B-353F-F6B62472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A4640D0-93A2-3377-420B-6E15D031F8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- QAT-binarized counting ReActNet-18’s results with CIFAR-10 along with division num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3248" y="2039388"/>
              <a:ext cx="9854734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3554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𝑛𝑢𝑚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×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Min-Max Normalization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656891"/>
                  </p:ext>
                </p:extLst>
              </p:nvPr>
            </p:nvGraphicFramePr>
            <p:xfrm>
              <a:off x="1043248" y="2039388"/>
              <a:ext cx="9854734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3554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2381" r="-194545" b="-4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70755" r="-194545" b="-3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3333" r="-194545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73333" r="-194545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73333" r="-19454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559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0C3E-D5AD-4A28-4185-0EC40C25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968CB2-DC85-D77C-F6F4-BD2FAE1A74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QAT-binarized counting’s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B2EAA558-9E3F-5FC3-581F-87A2F3573A31}"/>
              </a:ext>
            </a:extLst>
          </p:cNvPr>
          <p:cNvGraphicFramePr>
            <a:graphicFrameLocks noGrp="1"/>
          </p:cNvGraphicFramePr>
          <p:nvPr/>
        </p:nvGraphicFramePr>
        <p:xfrm>
          <a:off x="1436131" y="1796303"/>
          <a:ext cx="9319739" cy="429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8735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 ResNet-18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92.510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99.640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 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0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87.660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98.720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2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6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1279363" y="1582340"/>
            <a:ext cx="96332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Baseline Model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ReActNet-18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Implementing binarized counting in hardware architectures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Architectures and Benefits of binarized counting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Binarized counting techniques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PTQ-binarized counting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Simple QAT-binarized counting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QAT-binarized counting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780908-D46A-CCF6-CD8F-8E82C2BBC4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288D-FD7D-5181-7EE0-71CE3B26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41631E0-4A6F-7AA0-2723-B48F3C8556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ReActNet-18 with CIFAR-10 using XNOR &amp; Pop-count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CD3DAE7-BDED-FD40-19D8-89170E4A71B8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9901E3FE-678B-39E3-C243-4999C05AC7B4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9705F3B-706C-F8B2-F584-5CCECA795E72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54" name="정육면체 153">
                <a:extLst>
                  <a:ext uri="{FF2B5EF4-FFF2-40B4-BE49-F238E27FC236}">
                    <a16:creationId xmlns:a16="http://schemas.microsoft.com/office/drawing/2014/main" id="{3BEC82E8-B5C7-AF18-DABC-507E6259AC78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A50E64F-B9AC-7566-1B7C-99B55A9E6F68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A6052B5-6AAC-6E85-701F-F12C93BED226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D2ACE1D-AF2F-B419-F77F-B474C2972A46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153" name="정육면체 152">
              <a:extLst>
                <a:ext uri="{FF2B5EF4-FFF2-40B4-BE49-F238E27FC236}">
                  <a16:creationId xmlns:a16="http://schemas.microsoft.com/office/drawing/2014/main" id="{FD60F52E-87B4-D005-7D87-B492793DB72F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DC32262-1005-D019-4739-BB5ADA869C2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7FF237D-CBC1-A51D-EBFE-F58D81D8EB76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167" name="정육면체 166">
                <a:extLst>
                  <a:ext uri="{FF2B5EF4-FFF2-40B4-BE49-F238E27FC236}">
                    <a16:creationId xmlns:a16="http://schemas.microsoft.com/office/drawing/2014/main" id="{3B940319-C61A-960E-0FC8-544B49247CE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77" name="정육면체 176">
                <a:extLst>
                  <a:ext uri="{FF2B5EF4-FFF2-40B4-BE49-F238E27FC236}">
                    <a16:creationId xmlns:a16="http://schemas.microsoft.com/office/drawing/2014/main" id="{E277A3B3-7C08-CC13-F539-BCAF94F1C236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ED7EB64-BD62-174B-E53D-4203575D888E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1CD6F8A-2B5F-264E-4743-652B4F1BFDE7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7B97142-9317-7C12-96EC-C15376E75E0D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BC13F80-DBC0-13D0-B4C1-DFEECE0B5B40}"/>
              </a:ext>
            </a:extLst>
          </p:cNvPr>
          <p:cNvCxnSpPr>
            <a:cxnSpLocks/>
            <a:stCxn id="182" idx="3"/>
            <a:endCxn id="153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969CA8B-BAA2-9CA8-BF0A-50B7CA0F1DF2}"/>
              </a:ext>
            </a:extLst>
          </p:cNvPr>
          <p:cNvCxnSpPr>
            <a:cxnSpLocks/>
            <a:stCxn id="182" idx="0"/>
            <a:endCxn id="153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BE915168-CFF8-BCCD-3D32-6D6956FDAE63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182" name="정육면체 181">
              <a:extLst>
                <a:ext uri="{FF2B5EF4-FFF2-40B4-BE49-F238E27FC236}">
                  <a16:creationId xmlns:a16="http://schemas.microsoft.com/office/drawing/2014/main" id="{DD21D968-F9CC-A54B-1DD3-801B40A36FA6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97F959E-CCFD-A1FB-47A8-7003EC6FAA55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7B19217-8261-D5BA-7AFF-624F299E51DC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6287FAF-5820-A8D6-0857-682263CAA88C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AA79F7F-481B-FDE5-2720-A4CEABFC4117}"/>
              </a:ext>
            </a:extLst>
          </p:cNvPr>
          <p:cNvCxnSpPr>
            <a:cxnSpLocks/>
            <a:stCxn id="182" idx="1"/>
            <a:endCxn id="153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2C5656F-A545-8633-608E-BC573B5CB241}"/>
              </a:ext>
            </a:extLst>
          </p:cNvPr>
          <p:cNvCxnSpPr>
            <a:cxnSpLocks/>
            <a:stCxn id="177" idx="1"/>
            <a:endCxn id="182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ACA294C-E954-A52D-F7EA-58C77C278AF2}"/>
              </a:ext>
            </a:extLst>
          </p:cNvPr>
          <p:cNvCxnSpPr>
            <a:cxnSpLocks/>
            <a:stCxn id="177" idx="0"/>
            <a:endCxn id="182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09970C7-1417-B56D-9B8C-2D519BFEF246}"/>
              </a:ext>
            </a:extLst>
          </p:cNvPr>
          <p:cNvCxnSpPr>
            <a:cxnSpLocks/>
            <a:stCxn id="177" idx="3"/>
            <a:endCxn id="182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화살표: 아래쪽 189">
            <a:extLst>
              <a:ext uri="{FF2B5EF4-FFF2-40B4-BE49-F238E27FC236}">
                <a16:creationId xmlns:a16="http://schemas.microsoft.com/office/drawing/2014/main" id="{E6083F30-3244-4EEF-2A8B-54DD0A9151EC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72B166E9-3C90-FE83-0AB8-869BAEA260E5}"/>
              </a:ext>
            </a:extLst>
          </p:cNvPr>
          <p:cNvGrpSpPr/>
          <p:nvPr/>
        </p:nvGrpSpPr>
        <p:grpSpPr>
          <a:xfrm>
            <a:off x="8666806" y="1344056"/>
            <a:ext cx="2795981" cy="1104219"/>
            <a:chOff x="8608619" y="1410554"/>
            <a:chExt cx="2795981" cy="1104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938D3CC-98B2-6865-1551-B683D6F171CB}"/>
                    </a:ext>
                  </a:extLst>
                </p:cNvPr>
                <p:cNvSpPr txBox="1"/>
                <p:nvPr/>
              </p:nvSpPr>
              <p:spPr>
                <a:xfrm>
                  <a:off x="9676435" y="1698685"/>
                  <a:ext cx="6824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6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𝒏𝒖𝒎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</m:oMath>
                    </m:oMathPara>
                  </a14:m>
                  <a:endParaRPr kumimoji="1" lang="en-US" altLang="ko-KR" sz="6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𝒄𝒉𝒂𝒏𝒏𝒆𝒍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  × 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kumimoji="1" lang="ko-KR" altLang="en-US" sz="600" b="1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938D3CC-98B2-6865-1551-B683D6F17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435" y="1698685"/>
                  <a:ext cx="68247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0FAA24B-6665-86BF-D345-B85C61D890C5}"/>
                </a:ext>
              </a:extLst>
            </p:cNvPr>
            <p:cNvGrpSpPr/>
            <p:nvPr/>
          </p:nvGrpSpPr>
          <p:grpSpPr>
            <a:xfrm>
              <a:off x="8774871" y="1467107"/>
              <a:ext cx="307777" cy="955894"/>
              <a:chOff x="9224976" y="949006"/>
              <a:chExt cx="307777" cy="955894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ACE8E355-35BB-8E0C-17AC-A4A1CB2D8723}"/>
                  </a:ext>
                </a:extLst>
              </p:cNvPr>
              <p:cNvSpPr/>
              <p:nvPr/>
            </p:nvSpPr>
            <p:spPr>
              <a:xfrm>
                <a:off x="9266862" y="1013166"/>
                <a:ext cx="224903" cy="84564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5A15457-7257-467F-D242-444FC07DB0B1}"/>
                  </a:ext>
                </a:extLst>
              </p:cNvPr>
              <p:cNvSpPr txBox="1"/>
              <p:nvPr/>
            </p:nvSpPr>
            <p:spPr>
              <a:xfrm rot="5400000">
                <a:off x="8900918" y="1273064"/>
                <a:ext cx="9558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486F13A3-10D7-748D-98F9-B27BE3B309D5}"/>
                </a:ext>
              </a:extLst>
            </p:cNvPr>
            <p:cNvGrpSpPr/>
            <p:nvPr/>
          </p:nvGrpSpPr>
          <p:grpSpPr>
            <a:xfrm>
              <a:off x="9528825" y="1410554"/>
              <a:ext cx="276999" cy="1104219"/>
              <a:chOff x="9879946" y="886594"/>
              <a:chExt cx="276999" cy="1104219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01D07015-A761-EE9B-359D-5E669360F9A4}"/>
                  </a:ext>
                </a:extLst>
              </p:cNvPr>
              <p:cNvSpPr/>
              <p:nvPr/>
            </p:nvSpPr>
            <p:spPr>
              <a:xfrm>
                <a:off x="9898199" y="1005396"/>
                <a:ext cx="210384" cy="8456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5A791CE-B9F1-559B-0FFB-B5ABF720E5F8}"/>
                  </a:ext>
                </a:extLst>
              </p:cNvPr>
              <p:cNvSpPr txBox="1"/>
              <p:nvPr/>
            </p:nvSpPr>
            <p:spPr>
              <a:xfrm rot="5400000">
                <a:off x="9466336" y="1300204"/>
                <a:ext cx="1104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C172B694-9E48-32AB-F3F3-FE1B1321CD72}"/>
                </a:ext>
              </a:extLst>
            </p:cNvPr>
            <p:cNvGrpSpPr/>
            <p:nvPr/>
          </p:nvGrpSpPr>
          <p:grpSpPr>
            <a:xfrm>
              <a:off x="8639200" y="1659945"/>
              <a:ext cx="171548" cy="615161"/>
              <a:chOff x="8937398" y="1145183"/>
              <a:chExt cx="692671" cy="6151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9255CB1-DD2F-E613-C5F4-450F9D0F14F5}"/>
                      </a:ext>
                    </a:extLst>
                  </p:cNvPr>
                  <p:cNvSpPr txBox="1"/>
                  <p:nvPr/>
                </p:nvSpPr>
                <p:spPr>
                  <a:xfrm>
                    <a:off x="9022805" y="1311562"/>
                    <a:ext cx="15461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9255CB1-DD2F-E613-C5F4-450F9D0F14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2805" y="1311562"/>
                    <a:ext cx="154610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" name="직선 화살표 연결선 218">
                <a:extLst>
                  <a:ext uri="{FF2B5EF4-FFF2-40B4-BE49-F238E27FC236}">
                    <a16:creationId xmlns:a16="http://schemas.microsoft.com/office/drawing/2014/main" id="{30D12DBE-3340-759F-EE13-BFC35C277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862" y="1760344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화살표 연결선 222">
                <a:extLst>
                  <a:ext uri="{FF2B5EF4-FFF2-40B4-BE49-F238E27FC236}">
                    <a16:creationId xmlns:a16="http://schemas.microsoft.com/office/drawing/2014/main" id="{B22C80DD-5903-3347-7980-B0D9983E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282169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화살표 연결선 223">
                <a:extLst>
                  <a:ext uri="{FF2B5EF4-FFF2-40B4-BE49-F238E27FC236}">
                    <a16:creationId xmlns:a16="http://schemas.microsoft.com/office/drawing/2014/main" id="{DB677C60-5575-B7AB-B675-1955A4E8A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145183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F5AC3F6-0B08-AF8E-865A-94EFD3FA061B}"/>
                </a:ext>
              </a:extLst>
            </p:cNvPr>
            <p:cNvSpPr/>
            <p:nvPr/>
          </p:nvSpPr>
          <p:spPr>
            <a:xfrm>
              <a:off x="8608619" y="1479418"/>
              <a:ext cx="2795981" cy="94233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A4B48C29-9951-76BE-B378-AA11CE3DFBDC}"/>
                </a:ext>
              </a:extLst>
            </p:cNvPr>
            <p:cNvGrpSpPr/>
            <p:nvPr/>
          </p:nvGrpSpPr>
          <p:grpSpPr>
            <a:xfrm>
              <a:off x="10279522" y="1539840"/>
              <a:ext cx="224903" cy="845646"/>
              <a:chOff x="10546033" y="1012146"/>
              <a:chExt cx="224903" cy="845646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0E511C3-72B3-ABB9-6C24-51E4DA8761C4}"/>
                  </a:ext>
                </a:extLst>
              </p:cNvPr>
              <p:cNvSpPr/>
              <p:nvPr/>
            </p:nvSpPr>
            <p:spPr>
              <a:xfrm>
                <a:off x="10546033" y="1012146"/>
                <a:ext cx="224903" cy="8456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059F8DA-FAD4-2AD9-09A5-3B1AC10B7CA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304723" y="1347076"/>
                    <a:ext cx="70752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ko-KR" alt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𝑆𝑐𝑎𝑙𝑖𝑛𝑔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sz="8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059F8DA-FAD4-2AD9-09A5-3B1AC10B7C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0304723" y="1347076"/>
                    <a:ext cx="707522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" t="-13793" b="-1293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F6A2E063-C8CD-C3B1-B206-557543EF2DC2}"/>
                </a:ext>
              </a:extLst>
            </p:cNvPr>
            <p:cNvGrpSpPr/>
            <p:nvPr/>
          </p:nvGrpSpPr>
          <p:grpSpPr>
            <a:xfrm>
              <a:off x="9044899" y="1656380"/>
              <a:ext cx="494792" cy="615161"/>
              <a:chOff x="8937398" y="1145183"/>
              <a:chExt cx="692671" cy="6151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3A75736E-808F-5AEB-6FA3-2E3411C277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11131" y="1310199"/>
                    <a:ext cx="15461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3A75736E-808F-5AEB-6FA3-2E3411C277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1131" y="1310199"/>
                    <a:ext cx="154610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86A867E8-D907-1F7C-454A-5240EFDE5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862" y="1760344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화살표 연결선 211">
                <a:extLst>
                  <a:ext uri="{FF2B5EF4-FFF2-40B4-BE49-F238E27FC236}">
                    <a16:creationId xmlns:a16="http://schemas.microsoft.com/office/drawing/2014/main" id="{5194F3D6-132E-6BA8-E788-9EC820276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282169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EE39B833-9414-0467-C37F-6AE2A1D00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145183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EE43914E-0F5E-CBF1-B848-0316F5DC8712}"/>
                </a:ext>
              </a:extLst>
            </p:cNvPr>
            <p:cNvGrpSpPr/>
            <p:nvPr/>
          </p:nvGrpSpPr>
          <p:grpSpPr>
            <a:xfrm>
              <a:off x="10965421" y="1446843"/>
              <a:ext cx="276999" cy="1018680"/>
              <a:chOff x="9268109" y="1427730"/>
              <a:chExt cx="276999" cy="1018680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4434CB1-FD24-ECEF-1378-152D2CA9AD61}"/>
                  </a:ext>
                </a:extLst>
              </p:cNvPr>
              <p:cNvSpPr/>
              <p:nvPr/>
            </p:nvSpPr>
            <p:spPr>
              <a:xfrm>
                <a:off x="9294159" y="1514246"/>
                <a:ext cx="224903" cy="84564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4CADDA7-929B-42F9-D349-103B0E8B1182}"/>
                  </a:ext>
                </a:extLst>
              </p:cNvPr>
              <p:cNvSpPr txBox="1"/>
              <p:nvPr/>
            </p:nvSpPr>
            <p:spPr>
              <a:xfrm rot="5400000">
                <a:off x="8897269" y="17985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0B8E57C9-D307-14B6-D49E-6BCFFE94F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223761" y="1961107"/>
              <a:ext cx="1653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92E7ABA3-8054-B5D1-7C87-B48FDA88E330}"/>
                </a:ext>
              </a:extLst>
            </p:cNvPr>
            <p:cNvCxnSpPr>
              <a:cxnSpLocks/>
            </p:cNvCxnSpPr>
            <p:nvPr/>
          </p:nvCxnSpPr>
          <p:spPr>
            <a:xfrm>
              <a:off x="9768047" y="1961107"/>
              <a:ext cx="502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A6803E19-528D-D2CC-5538-94AB1455F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9695" y="1961107"/>
              <a:ext cx="502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ACCACB9-9A33-41E2-BC5E-A91B9F129485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F9798A8-AF06-719D-2A9C-B60686D88609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547869DE-9F4F-4665-A00E-11307A6AB128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588F3A8-CFC8-1F70-9770-83D4FD19F32A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C605D6-BA30-7408-AA70-6844205924C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D1F88E35-A03E-926D-BA3D-9B738F29ACD6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8008CC98-90FE-FCB4-3DCF-68EA22C6BED2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1234DCF-3E49-95DE-7A3B-74E1E2A54765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515D947E-4108-780F-3278-38857DD0D76E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6BFEE4F4-1892-1901-3B3A-C156C8A616D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F03DC3-6686-F04F-0E3F-C4A10F6E5F27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90B07AE1-E4C7-851E-5F22-9C04D2243712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CAEDE752-DD0C-7B23-8321-92BECF55DFA2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E6EA1BE-8FAB-2892-23C1-FF10A363E4D6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98069585-B2E0-064F-742F-FF0F322B2B64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FD8C2953-8422-F396-DCD1-1777C109DF08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877DA099-53B5-2D1B-8F5E-FE57DC6A7062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ECD24C-6D89-49B0-BEC7-EF28D751FFDE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EF2C5B1-B910-C2ED-6F1E-15E827D095A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41B85203-A3D5-662E-F560-AA02985D8EC6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ED7DA957-0DCF-C324-213E-8B4A734FD7D4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ACF95AE-4758-6A44-A79D-46CE820DF5EC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4D36921C-6941-6972-9608-4EA6AB818C0B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BF80FB8F-9427-0D10-0A48-47789B069613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3F3DDA3-1493-9686-6823-C86F1152C91E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AEEF1775-0867-E10E-C934-912E58E54A67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C98C2014-4708-8FD3-2517-02B5D9345B7C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17F1167-0B79-0167-C39E-39C2ED403E18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A4EA1498-9363-010C-B413-3990DD814C21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A3191E8A-C21B-C95D-B3FA-41FDB27E8E5B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AF8AD22-A13E-A319-AC48-BAA82A840346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0A6F9C7-C38B-C4BF-4F84-D3D03024161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1263FFDF-91B1-E5EA-6878-85E7998D95CB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F19A6B05-7079-1475-7F4E-3B4553A36B5C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10E97B2-67B1-E62D-2946-839DF6452F02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344DE015-A07A-2425-F2A3-507EB30B23CB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1" name="정육면체 100">
                <a:extLst>
                  <a:ext uri="{FF2B5EF4-FFF2-40B4-BE49-F238E27FC236}">
                    <a16:creationId xmlns:a16="http://schemas.microsoft.com/office/drawing/2014/main" id="{DEA85D75-25ED-0C8E-A6BC-96C9A7974F9E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9ACEC64-5F65-712F-DE75-FE7DD3389452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DAC0F3F3-BA98-CE05-D1E7-266777A5D7E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B5C5E7F1-644C-6FA4-AD5E-9BF9A3AD104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F1FC4A8-F54A-C960-F19F-5842F2B7059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DCE63A5A-DC06-0DDF-3E38-69C66861DD97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77ECEC31-27F2-CC03-05B8-6A94719AE57D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E033E9-8180-3656-AD46-153644AE7835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C74A3A7-B258-CEA0-B09F-C83AD2C214CF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0FDFEBC-7DB4-087C-57DB-F3B3A956E9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AB22C916-C431-A715-95AD-E0AE2C12E7C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4403B423-80AB-E41B-6486-BEC5AEFDB438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A1A7BF33-D47F-C81A-97CA-7AF503CE85DA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27672912-0BDA-2DE3-5178-16DB907343BE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18826E78-B946-FF43-BE0B-86FDD08B7C85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B636577D-1DF7-F891-821A-8ADB0A794BEA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28" name="정육면체 127">
                  <a:extLst>
                    <a:ext uri="{FF2B5EF4-FFF2-40B4-BE49-F238E27FC236}">
                      <a16:creationId xmlns:a16="http://schemas.microsoft.com/office/drawing/2014/main" id="{2B75DE92-8858-8989-E1D1-0A4944EC186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C5CCCBC2-DD28-94D1-D13D-A71422265A27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4C4354E-45A8-2EA6-A5D2-2082AA21EA5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436EB04D-76BC-6897-E74A-6DEC2234AD08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961D0C16-FA91-1CC2-DCEB-80BF07F908CF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897232F-A6C3-E6FE-2041-62B1B792679C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305FF02-3222-1B8D-CF98-48745137F9A6}"/>
                    </a:ext>
                  </a:extLst>
                </p:cNvPr>
                <p:cNvCxnSpPr>
                  <a:cxnSpLocks/>
                  <a:endCxn id="168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58248C57-7A74-F39C-84FE-46B12F545CE9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DC003BAC-7A68-5351-F02E-4E470FBA81C5}"/>
                    </a:ext>
                  </a:extLst>
                </p:cNvPr>
                <p:cNvCxnSpPr>
                  <a:cxnSpLocks/>
                  <a:endCxn id="168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8C4F1BF2-414D-1CC1-5AEB-518ABAFF3869}"/>
                    </a:ext>
                  </a:extLst>
                </p:cNvPr>
                <p:cNvCxnSpPr>
                  <a:cxnSpLocks/>
                  <a:endCxn id="168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2C45D51-3F68-57F5-482D-FB7AE54CEFD7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E1FAB5C5-DF7F-34DF-7167-CD647993465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0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1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301613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301613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303" t="-220690" r="-744444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2857" t="-220690" r="-426429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48649" t="-220690" r="-303378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89888" t="-220690" r="-152247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08235" t="-220690" r="-59412" b="-3206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303" t="-320690" r="-744444" b="-22069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303" t="-329730" r="-744444" b="-7297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5849" t="-329730" r="-15881" b="-729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81633" t="-329730" r="-3061" b="-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238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44619-B26E-09A6-DFB9-482AB1BDB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FB66FC-CD1A-1182-FED3-587514D93FA2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Implementing binarized counting on baseline model</a:t>
            </a:r>
          </a:p>
        </p:txBody>
      </p:sp>
    </p:spTree>
    <p:extLst>
      <p:ext uri="{BB962C8B-B14F-4D97-AF65-F5344CB8AC3E}">
        <p14:creationId xmlns:p14="http://schemas.microsoft.com/office/powerpoint/2010/main" val="63862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E626A-DBAD-3EB2-37F2-E47B8ADA7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85C08C3-53DB-B943-C3B5-14F17F5155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Software Implementation of Bin-Count Network with CIFAR-10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DFB3C8-8A68-C2DC-95C5-C8FCCCBB7635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2A0A38-5BE9-34A3-F1AF-52498D4D4B9D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167A320-AD36-C7A5-8E76-E015117C3A73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A4584515-E923-B89A-6135-06E6F352D59B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805C3-B5DD-3FB2-40F1-011ECBBF425C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22BC45-FD0A-3289-14C2-6757DC60E73D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A07797-B463-AB95-48B0-8BEBDAE1EE30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5888B5BE-D72D-1E12-2A96-1FA4A28FEDD6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F45AEBD-F294-9A64-3A2A-2C3C539F8638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F8B275E-554A-D5F4-9378-82536F60B74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D108B43A-DC29-2C90-D37D-696A879C793D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0AF849BC-3935-8129-685C-CC866B6699C9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FD0888-E0BC-C664-F29C-0A8D81019E69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DC2FB1-AA30-712E-6EAC-EEEB984D34B3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CB82A5-FD7E-C870-B67F-818451302D85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ECF99E3-D27B-6C89-9CEE-85238FC66028}"/>
              </a:ext>
            </a:extLst>
          </p:cNvPr>
          <p:cNvCxnSpPr>
            <a:cxnSpLocks/>
            <a:stCxn id="82" idx="3"/>
            <a:endCxn id="22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2A5F497-503A-0934-ABF0-7B8BCEA24C03}"/>
              </a:ext>
            </a:extLst>
          </p:cNvPr>
          <p:cNvCxnSpPr>
            <a:cxnSpLocks/>
            <a:stCxn id="82" idx="0"/>
            <a:endCxn id="22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5DDC9EC-8D76-886A-FE14-9676A7E3C072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5E5C40F4-0A53-74B5-876B-7D4764C99A79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52D938E-89C2-986F-64E6-B80CE50F4FE6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9101DF-BB95-1E0F-1E06-D0408AEBF371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9AC573-3B67-6D55-5AC2-C83AF14033CB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B6C115F-CDAF-76C1-DFD1-7B255FD4925F}"/>
              </a:ext>
            </a:extLst>
          </p:cNvPr>
          <p:cNvCxnSpPr>
            <a:cxnSpLocks/>
            <a:stCxn id="82" idx="1"/>
            <a:endCxn id="22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40D8BCA-5D99-6106-3D4A-906E0B203EB8}"/>
              </a:ext>
            </a:extLst>
          </p:cNvPr>
          <p:cNvCxnSpPr>
            <a:cxnSpLocks/>
            <a:stCxn id="78" idx="1"/>
            <a:endCxn id="82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2F28923-B976-6859-BF7A-FB631032D164}"/>
              </a:ext>
            </a:extLst>
          </p:cNvPr>
          <p:cNvCxnSpPr>
            <a:cxnSpLocks/>
            <a:stCxn id="78" idx="0"/>
            <a:endCxn id="82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D45DB59-CB1B-643F-D333-978A1B52CDB2}"/>
              </a:ext>
            </a:extLst>
          </p:cNvPr>
          <p:cNvCxnSpPr>
            <a:cxnSpLocks/>
            <a:stCxn id="78" idx="3"/>
            <a:endCxn id="82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화살표: 아래쪽 94">
            <a:extLst>
              <a:ext uri="{FF2B5EF4-FFF2-40B4-BE49-F238E27FC236}">
                <a16:creationId xmlns:a16="http://schemas.microsoft.com/office/drawing/2014/main" id="{9DC8B306-1E6B-228F-9C7C-9B26EF00879A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7DADB93-0B24-B194-CB02-F3405405EDC2}"/>
                  </a:ext>
                </a:extLst>
              </p:cNvPr>
              <p:cNvSpPr txBox="1"/>
              <p:nvPr/>
            </p:nvSpPr>
            <p:spPr>
              <a:xfrm>
                <a:off x="9443699" y="1618704"/>
                <a:ext cx="6824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6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𝒏𝒖𝒎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𝒐𝒇</m:t>
                      </m:r>
                    </m:oMath>
                  </m:oMathPara>
                </a14:m>
                <a:endParaRPr kumimoji="1" lang="en-US" altLang="ko-KR" sz="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𝒄𝒉𝒂𝒏𝒏𝒆𝒍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  × 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kumimoji="1" lang="ko-KR" altLang="en-US" sz="600" b="1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7DADB93-0B24-B194-CB02-F3405405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699" y="1618704"/>
                <a:ext cx="68247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1C9637E-482B-E2D7-8263-8C51AA30A42A}"/>
              </a:ext>
            </a:extLst>
          </p:cNvPr>
          <p:cNvSpPr/>
          <p:nvPr/>
        </p:nvSpPr>
        <p:spPr>
          <a:xfrm>
            <a:off x="8874944" y="1461097"/>
            <a:ext cx="224903" cy="845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5468CDA-4D40-4003-FBCF-210C6B74BAAD}"/>
              </a:ext>
            </a:extLst>
          </p:cNvPr>
          <p:cNvSpPr txBox="1"/>
          <p:nvPr/>
        </p:nvSpPr>
        <p:spPr>
          <a:xfrm rot="5400000">
            <a:off x="8636935" y="1745841"/>
            <a:ext cx="70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endParaRPr kumimoji="1"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00E1FA1-EA94-DFCC-766C-395D9BA566F8}"/>
              </a:ext>
            </a:extLst>
          </p:cNvPr>
          <p:cNvGrpSpPr/>
          <p:nvPr/>
        </p:nvGrpSpPr>
        <p:grpSpPr>
          <a:xfrm>
            <a:off x="8697387" y="1593447"/>
            <a:ext cx="171548" cy="615161"/>
            <a:chOff x="8937398" y="1145183"/>
            <a:chExt cx="692671" cy="615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782F0AB-5610-0E10-2625-C0B2A3E8397A}"/>
                    </a:ext>
                  </a:extLst>
                </p:cNvPr>
                <p:cNvSpPr txBox="1"/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782F0AB-5610-0E10-2625-C0B2A3E83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blipFill>
                  <a:blip r:embed="rId8"/>
                  <a:stretch>
                    <a:fillRect r="-1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C720EF74-06D2-4931-A166-2A93C74E11BD}"/>
                </a:ext>
              </a:extLst>
            </p:cNvPr>
            <p:cNvCxnSpPr>
              <a:cxnSpLocks/>
            </p:cNvCxnSpPr>
            <p:nvPr/>
          </p:nvCxnSpPr>
          <p:spPr>
            <a:xfrm>
              <a:off x="8946862" y="1760344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1254187A-70A8-6180-FDF3-BDA504BEB3E0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282169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51A6F5D-8BD7-73B3-76C8-5E55909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145183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14B8A08-91C0-9816-F8F0-8FC0E40BAA34}"/>
              </a:ext>
            </a:extLst>
          </p:cNvPr>
          <p:cNvSpPr/>
          <p:nvPr/>
        </p:nvSpPr>
        <p:spPr>
          <a:xfrm>
            <a:off x="8666806" y="1412920"/>
            <a:ext cx="2795981" cy="942333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40319E5-0547-A249-98FA-8E8AE9EF848C}"/>
              </a:ext>
            </a:extLst>
          </p:cNvPr>
          <p:cNvSpPr/>
          <p:nvPr/>
        </p:nvSpPr>
        <p:spPr>
          <a:xfrm>
            <a:off x="10047242" y="1461097"/>
            <a:ext cx="224903" cy="845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40B7C3C-1132-BAFD-4881-83061D69F9BF}"/>
              </a:ext>
            </a:extLst>
          </p:cNvPr>
          <p:cNvSpPr/>
          <p:nvPr/>
        </p:nvSpPr>
        <p:spPr>
          <a:xfrm>
            <a:off x="11049658" y="1461097"/>
            <a:ext cx="224903" cy="845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49D35-C3DD-9CF0-D297-AC111469BA21}"/>
              </a:ext>
            </a:extLst>
          </p:cNvPr>
          <p:cNvSpPr txBox="1"/>
          <p:nvPr/>
        </p:nvSpPr>
        <p:spPr>
          <a:xfrm rot="5400000">
            <a:off x="10660958" y="1745421"/>
            <a:ext cx="101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36E6A0A-181C-DF78-1D7D-9AF1384E1BB9}"/>
              </a:ext>
            </a:extLst>
          </p:cNvPr>
          <p:cNvCxnSpPr>
            <a:cxnSpLocks/>
          </p:cNvCxnSpPr>
          <p:nvPr/>
        </p:nvCxnSpPr>
        <p:spPr>
          <a:xfrm>
            <a:off x="11281948" y="1894609"/>
            <a:ext cx="165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1BA9C5A-FD62-2B31-E7D6-D795EEF1A934}"/>
              </a:ext>
            </a:extLst>
          </p:cNvPr>
          <p:cNvCxnSpPr>
            <a:cxnSpLocks/>
          </p:cNvCxnSpPr>
          <p:nvPr/>
        </p:nvCxnSpPr>
        <p:spPr>
          <a:xfrm flipV="1">
            <a:off x="9500239" y="1897457"/>
            <a:ext cx="537179" cy="2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22080672-0280-7EE4-8E79-695D8E03594F}"/>
              </a:ext>
            </a:extLst>
          </p:cNvPr>
          <p:cNvCxnSpPr>
            <a:cxnSpLocks/>
          </p:cNvCxnSpPr>
          <p:nvPr/>
        </p:nvCxnSpPr>
        <p:spPr>
          <a:xfrm>
            <a:off x="10274769" y="1902567"/>
            <a:ext cx="352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2D9519-C65E-6541-CD32-7C168FCB3831}"/>
              </a:ext>
            </a:extLst>
          </p:cNvPr>
          <p:cNvSpPr/>
          <p:nvPr/>
        </p:nvSpPr>
        <p:spPr>
          <a:xfrm>
            <a:off x="9293072" y="1461097"/>
            <a:ext cx="224380" cy="845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366FA6-07C9-6DF6-9A61-A8B1D4B2E132}"/>
              </a:ext>
            </a:extLst>
          </p:cNvPr>
          <p:cNvSpPr txBox="1"/>
          <p:nvPr/>
        </p:nvSpPr>
        <p:spPr>
          <a:xfrm rot="5400000">
            <a:off x="8982492" y="1749991"/>
            <a:ext cx="88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Pop-count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645B1B2-B18A-990C-3649-8754E70A093D}"/>
              </a:ext>
            </a:extLst>
          </p:cNvPr>
          <p:cNvSpPr txBox="1"/>
          <p:nvPr/>
        </p:nvSpPr>
        <p:spPr>
          <a:xfrm rot="5400000">
            <a:off x="9929751" y="1744743"/>
            <a:ext cx="49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270CC80-0533-AB51-06E2-75C4374C004C}"/>
              </a:ext>
            </a:extLst>
          </p:cNvPr>
          <p:cNvGrpSpPr/>
          <p:nvPr/>
        </p:nvGrpSpPr>
        <p:grpSpPr>
          <a:xfrm>
            <a:off x="9110599" y="1591626"/>
            <a:ext cx="171548" cy="615161"/>
            <a:chOff x="8937398" y="1145183"/>
            <a:chExt cx="692671" cy="615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85AF40A-F4EC-38AB-5BB5-0AE3242BF653}"/>
                    </a:ext>
                  </a:extLst>
                </p:cNvPr>
                <p:cNvSpPr txBox="1"/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85AF40A-F4EC-38AB-5BB5-0AE3242B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blipFill>
                  <a:blip r:embed="rId10"/>
                  <a:stretch>
                    <a:fillRect r="-1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AB276729-F95B-A523-7A40-98B7BA824871}"/>
                </a:ext>
              </a:extLst>
            </p:cNvPr>
            <p:cNvCxnSpPr>
              <a:cxnSpLocks/>
            </p:cNvCxnSpPr>
            <p:nvPr/>
          </p:nvCxnSpPr>
          <p:spPr>
            <a:xfrm>
              <a:off x="8946862" y="1760344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AF7624B0-A1C6-65B8-0FB4-E55D665BBFA0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282169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F2AB46D1-088B-3954-A06A-D0748E525F77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145183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97F2886A-33D4-0ABF-5B8B-5DC8BB491F33}"/>
              </a:ext>
            </a:extLst>
          </p:cNvPr>
          <p:cNvCxnSpPr>
            <a:cxnSpLocks/>
          </p:cNvCxnSpPr>
          <p:nvPr/>
        </p:nvCxnSpPr>
        <p:spPr>
          <a:xfrm>
            <a:off x="10868455" y="1902567"/>
            <a:ext cx="191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6F511C-080D-8D2A-5988-B758D418BEA7}"/>
              </a:ext>
            </a:extLst>
          </p:cNvPr>
          <p:cNvGrpSpPr/>
          <p:nvPr/>
        </p:nvGrpSpPr>
        <p:grpSpPr>
          <a:xfrm>
            <a:off x="10638508" y="1461097"/>
            <a:ext cx="224380" cy="845646"/>
            <a:chOff x="10553844" y="1461097"/>
            <a:chExt cx="224380" cy="845646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CE30EEA-B72E-EB2E-043A-39AC933E3412}"/>
                </a:ext>
              </a:extLst>
            </p:cNvPr>
            <p:cNvSpPr/>
            <p:nvPr/>
          </p:nvSpPr>
          <p:spPr>
            <a:xfrm>
              <a:off x="10553844" y="1461097"/>
              <a:ext cx="224380" cy="8456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F2D2B2D-B317-8FF8-83E4-63B5ACF5F50B}"/>
                    </a:ext>
                  </a:extLst>
                </p:cNvPr>
                <p:cNvSpPr txBox="1"/>
                <p:nvPr/>
              </p:nvSpPr>
              <p:spPr>
                <a:xfrm rot="5400000">
                  <a:off x="10312273" y="1800176"/>
                  <a:ext cx="7075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F2D2B2D-B317-8FF8-83E4-63B5ACF5F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312273" y="1800176"/>
                  <a:ext cx="707522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857" t="-13793" b="-120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FA844-EC3D-0162-6458-CE2AA829D4A7}"/>
                  </a:ext>
                </a:extLst>
              </p:cNvPr>
              <p:cNvSpPr txBox="1"/>
              <p:nvPr/>
            </p:nvSpPr>
            <p:spPr>
              <a:xfrm>
                <a:off x="10206552" y="1664870"/>
                <a:ext cx="4886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R" altLang="en-US" sz="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FA844-EC3D-0162-6458-CE2AA829D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552" y="1664870"/>
                <a:ext cx="488650" cy="184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6DC89E93-DE00-CEA5-2BE9-E7EE200FF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047404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6DC89E93-DE00-CEA5-2BE9-E7EE200FF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047404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303" t="-220690" r="-744444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2857" t="-220690" r="-426429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48649" t="-220690" r="-303378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89888" t="-220690" r="-152247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08235" t="-220690" r="-59412" b="-3206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303" t="-320690" r="-744444" b="-22069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303" t="-329730" r="-744444" b="-7297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5849" t="-329730" r="-15881" b="-729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881633" t="-329730" r="-3061" b="-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04B2C06-E6DC-16D5-0F90-33896997A81E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195" name="정육면체 194">
              <a:extLst>
                <a:ext uri="{FF2B5EF4-FFF2-40B4-BE49-F238E27FC236}">
                  <a16:creationId xmlns:a16="http://schemas.microsoft.com/office/drawing/2014/main" id="{FB95D0F5-E69D-D701-17B5-1FDCECD9A79E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6" name="정육면체 195">
              <a:extLst>
                <a:ext uri="{FF2B5EF4-FFF2-40B4-BE49-F238E27FC236}">
                  <a16:creationId xmlns:a16="http://schemas.microsoft.com/office/drawing/2014/main" id="{6F928CB4-5673-7032-1597-CAE5B0BD7239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A6F98AA-FAC9-D52B-6721-B8A1CE324155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41810434-9BBF-3B81-C6B0-CBEDE8D56DD3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08" name="정육면체 207">
                <a:extLst>
                  <a:ext uri="{FF2B5EF4-FFF2-40B4-BE49-F238E27FC236}">
                    <a16:creationId xmlns:a16="http://schemas.microsoft.com/office/drawing/2014/main" id="{240F54A6-094E-9204-A024-325708C1E732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9" name="정육면체 208">
                <a:extLst>
                  <a:ext uri="{FF2B5EF4-FFF2-40B4-BE49-F238E27FC236}">
                    <a16:creationId xmlns:a16="http://schemas.microsoft.com/office/drawing/2014/main" id="{C41C8ACB-AE84-359F-34FD-4385355546B3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7F9C2818-811A-53B5-4445-1CC6B9C9F1FD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206" name="정육면체 205">
                <a:extLst>
                  <a:ext uri="{FF2B5EF4-FFF2-40B4-BE49-F238E27FC236}">
                    <a16:creationId xmlns:a16="http://schemas.microsoft.com/office/drawing/2014/main" id="{9F7D8315-FAD4-EF44-FB44-8BB0FF47E3B3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7" name="정육면체 206">
                <a:extLst>
                  <a:ext uri="{FF2B5EF4-FFF2-40B4-BE49-F238E27FC236}">
                    <a16:creationId xmlns:a16="http://schemas.microsoft.com/office/drawing/2014/main" id="{83A93B5C-F29A-42C9-4D96-9838297F884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4D94B0-C0F5-3121-2E48-C09133098D2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204" name="정육면체 203">
                <a:extLst>
                  <a:ext uri="{FF2B5EF4-FFF2-40B4-BE49-F238E27FC236}">
                    <a16:creationId xmlns:a16="http://schemas.microsoft.com/office/drawing/2014/main" id="{5D11F4B3-6969-327E-E52B-5720C2E360B8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5" name="정육면체 204">
                <a:extLst>
                  <a:ext uri="{FF2B5EF4-FFF2-40B4-BE49-F238E27FC236}">
                    <a16:creationId xmlns:a16="http://schemas.microsoft.com/office/drawing/2014/main" id="{7F39E716-5A1B-981E-0035-838424CAEC7B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84E931C1-38C1-B5AD-CD04-5D1A97F9AAEB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202" name="정육면체 201">
                <a:extLst>
                  <a:ext uri="{FF2B5EF4-FFF2-40B4-BE49-F238E27FC236}">
                    <a16:creationId xmlns:a16="http://schemas.microsoft.com/office/drawing/2014/main" id="{8BE7BBED-ABF3-B94B-573E-3B1976F438C5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3" name="정육면체 202">
                <a:extLst>
                  <a:ext uri="{FF2B5EF4-FFF2-40B4-BE49-F238E27FC236}">
                    <a16:creationId xmlns:a16="http://schemas.microsoft.com/office/drawing/2014/main" id="{F7A15D29-ACE7-4BEC-E682-CC2B0C0228C7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44251039-D1E2-BBB5-983E-AB8BF8ACEEBC}"/>
              </a:ext>
            </a:extLst>
          </p:cNvPr>
          <p:cNvCxnSpPr>
            <a:cxnSpLocks/>
            <a:stCxn id="195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CCDAEB0D-1405-7F4B-515E-A481ABF556BC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40863CD3-B129-2CAD-3908-C682FD97712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223" name="정육면체 222">
                <a:extLst>
                  <a:ext uri="{FF2B5EF4-FFF2-40B4-BE49-F238E27FC236}">
                    <a16:creationId xmlns:a16="http://schemas.microsoft.com/office/drawing/2014/main" id="{E6FBC6EE-99D7-B9BB-D9C8-EF861A00A260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4" name="정육면체 223">
                <a:extLst>
                  <a:ext uri="{FF2B5EF4-FFF2-40B4-BE49-F238E27FC236}">
                    <a16:creationId xmlns:a16="http://schemas.microsoft.com/office/drawing/2014/main" id="{BE85DB25-3E57-913E-55F2-71636BC21A9E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E14F0438-FE98-E67F-CCF1-6491E7427DD6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221" name="정육면체 220">
                <a:extLst>
                  <a:ext uri="{FF2B5EF4-FFF2-40B4-BE49-F238E27FC236}">
                    <a16:creationId xmlns:a16="http://schemas.microsoft.com/office/drawing/2014/main" id="{5FE8F4BE-8786-E5DA-F956-C28D9C6A723F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2" name="정육면체 221">
                <a:extLst>
                  <a:ext uri="{FF2B5EF4-FFF2-40B4-BE49-F238E27FC236}">
                    <a16:creationId xmlns:a16="http://schemas.microsoft.com/office/drawing/2014/main" id="{6E4D7813-7F68-D9DE-DD91-10FAA546B71B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E443F27C-3610-46A7-6175-40B250CE228C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219" name="정육면체 218">
                <a:extLst>
                  <a:ext uri="{FF2B5EF4-FFF2-40B4-BE49-F238E27FC236}">
                    <a16:creationId xmlns:a16="http://schemas.microsoft.com/office/drawing/2014/main" id="{1B6B923A-691A-8E2F-2949-28413087F0DD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0" name="정육면체 219">
                <a:extLst>
                  <a:ext uri="{FF2B5EF4-FFF2-40B4-BE49-F238E27FC236}">
                    <a16:creationId xmlns:a16="http://schemas.microsoft.com/office/drawing/2014/main" id="{79D06C1C-CF2E-FD2B-1170-1B4FF42912DA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545720C1-5BA6-3785-23C1-61715C9C96F2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217" name="정육면체 216">
                <a:extLst>
                  <a:ext uri="{FF2B5EF4-FFF2-40B4-BE49-F238E27FC236}">
                    <a16:creationId xmlns:a16="http://schemas.microsoft.com/office/drawing/2014/main" id="{57AAD9D6-A53F-95F4-DF32-28A936F93D84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18" name="정육면체 217">
                <a:extLst>
                  <a:ext uri="{FF2B5EF4-FFF2-40B4-BE49-F238E27FC236}">
                    <a16:creationId xmlns:a16="http://schemas.microsoft.com/office/drawing/2014/main" id="{AD81604B-9C9B-A19E-82FD-416AB4971641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A335C631-14AB-5F90-E91E-0A87098A8D72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43E086A5-FFC2-2D50-16C5-9C68CBD4F04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236" name="정육면체 235">
                <a:extLst>
                  <a:ext uri="{FF2B5EF4-FFF2-40B4-BE49-F238E27FC236}">
                    <a16:creationId xmlns:a16="http://schemas.microsoft.com/office/drawing/2014/main" id="{BDB9BE96-7172-A5A3-944B-13F4283CB85F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7" name="정육면체 236">
                <a:extLst>
                  <a:ext uri="{FF2B5EF4-FFF2-40B4-BE49-F238E27FC236}">
                    <a16:creationId xmlns:a16="http://schemas.microsoft.com/office/drawing/2014/main" id="{E2118B38-EA3A-D78B-C998-79A303682773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FBB8F281-A2D3-22DE-0A0C-1DC2ECA3C989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234" name="정육면체 233">
                <a:extLst>
                  <a:ext uri="{FF2B5EF4-FFF2-40B4-BE49-F238E27FC236}">
                    <a16:creationId xmlns:a16="http://schemas.microsoft.com/office/drawing/2014/main" id="{49AE2142-4DDB-7F68-5EC6-6D6B4CABE159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35" name="정육면체 234">
                <a:extLst>
                  <a:ext uri="{FF2B5EF4-FFF2-40B4-BE49-F238E27FC236}">
                    <a16:creationId xmlns:a16="http://schemas.microsoft.com/office/drawing/2014/main" id="{41DBB92B-2BE0-8485-5C87-814FAADEC998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FB8FC180-BCAB-23B4-E3A9-05E4F2D95A71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232" name="정육면체 231">
                <a:extLst>
                  <a:ext uri="{FF2B5EF4-FFF2-40B4-BE49-F238E27FC236}">
                    <a16:creationId xmlns:a16="http://schemas.microsoft.com/office/drawing/2014/main" id="{BF0E4710-A285-8EEF-0DBE-224D4F937B23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3" name="정육면체 232">
                <a:extLst>
                  <a:ext uri="{FF2B5EF4-FFF2-40B4-BE49-F238E27FC236}">
                    <a16:creationId xmlns:a16="http://schemas.microsoft.com/office/drawing/2014/main" id="{1AAC9CE5-9AC9-6A56-1B62-C01826334683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17C23DFF-D0A5-6DE2-2611-48C89B32D838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30" name="정육면체 229">
                <a:extLst>
                  <a:ext uri="{FF2B5EF4-FFF2-40B4-BE49-F238E27FC236}">
                    <a16:creationId xmlns:a16="http://schemas.microsoft.com/office/drawing/2014/main" id="{4A308800-1B4A-E712-D110-478556D629F0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31" name="정육면체 230">
                <a:extLst>
                  <a:ext uri="{FF2B5EF4-FFF2-40B4-BE49-F238E27FC236}">
                    <a16:creationId xmlns:a16="http://schemas.microsoft.com/office/drawing/2014/main" id="{83A3DBD5-57A8-A367-AD10-59C1ED08A92A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D1CD04C3-F5A1-9412-C1FC-1666B24DB0EB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9392BAF9-0503-76F5-2750-2B07C54A934D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F40B4607-AED6-AB6C-6179-84DEF630834A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256" name="정육면체 255">
                  <a:extLst>
                    <a:ext uri="{FF2B5EF4-FFF2-40B4-BE49-F238E27FC236}">
                      <a16:creationId xmlns:a16="http://schemas.microsoft.com/office/drawing/2014/main" id="{B2445327-0E4D-AC12-6931-8A02F2A65B3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7" name="정육면체 256">
                  <a:extLst>
                    <a:ext uri="{FF2B5EF4-FFF2-40B4-BE49-F238E27FC236}">
                      <a16:creationId xmlns:a16="http://schemas.microsoft.com/office/drawing/2014/main" id="{9F738DF1-2B04-11A1-2382-EAFFAFA2BDD0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B745433C-1863-3272-D995-41EB69FE4652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254" name="정육면체 253">
                  <a:extLst>
                    <a:ext uri="{FF2B5EF4-FFF2-40B4-BE49-F238E27FC236}">
                      <a16:creationId xmlns:a16="http://schemas.microsoft.com/office/drawing/2014/main" id="{84ABAC65-C80C-D637-CA7B-3CBDFF9BF450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5" name="정육면체 254">
                  <a:extLst>
                    <a:ext uri="{FF2B5EF4-FFF2-40B4-BE49-F238E27FC236}">
                      <a16:creationId xmlns:a16="http://schemas.microsoft.com/office/drawing/2014/main" id="{D4DD5DD2-BC58-3B78-2C89-AB0B77C8A9D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CE3FE4C1-DA0C-FC33-C17D-6A45DB4E44C7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252" name="정육면체 251">
                  <a:extLst>
                    <a:ext uri="{FF2B5EF4-FFF2-40B4-BE49-F238E27FC236}">
                      <a16:creationId xmlns:a16="http://schemas.microsoft.com/office/drawing/2014/main" id="{190470A8-CEBF-0D2F-9240-ADCE653BD686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3" name="정육면체 252">
                  <a:extLst>
                    <a:ext uri="{FF2B5EF4-FFF2-40B4-BE49-F238E27FC236}">
                      <a16:creationId xmlns:a16="http://schemas.microsoft.com/office/drawing/2014/main" id="{DC9DFE62-8847-B901-F43B-8ADDC17611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F410CF5B-01FE-7348-75C1-1E7572055DA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250" name="정육면체 249">
                  <a:extLst>
                    <a:ext uri="{FF2B5EF4-FFF2-40B4-BE49-F238E27FC236}">
                      <a16:creationId xmlns:a16="http://schemas.microsoft.com/office/drawing/2014/main" id="{745610FF-C9EE-DB9A-02B0-0D3132BBE71B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1" name="정육면체 250">
                  <a:extLst>
                    <a:ext uri="{FF2B5EF4-FFF2-40B4-BE49-F238E27FC236}">
                      <a16:creationId xmlns:a16="http://schemas.microsoft.com/office/drawing/2014/main" id="{8283AC17-254E-86E8-2872-1CF53FF2E6B2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1F2E33BA-6EEF-7343-A803-A89CD52141A2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246" name="직선 연결선 141">
                  <a:extLst>
                    <a:ext uri="{FF2B5EF4-FFF2-40B4-BE49-F238E27FC236}">
                      <a16:creationId xmlns:a16="http://schemas.microsoft.com/office/drawing/2014/main" id="{6E47EBA8-D2EA-2076-7671-0AC34F58DF4F}"/>
                    </a:ext>
                  </a:extLst>
                </p:cNvPr>
                <p:cNvCxnSpPr>
                  <a:cxnSpLocks/>
                  <a:endCxn id="247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정육면체 246">
                  <a:extLst>
                    <a:ext uri="{FF2B5EF4-FFF2-40B4-BE49-F238E27FC236}">
                      <a16:creationId xmlns:a16="http://schemas.microsoft.com/office/drawing/2014/main" id="{B07DDF2F-AF6C-F5E7-3E18-CC983C7B722C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248" name="직선 연결선 168">
                  <a:extLst>
                    <a:ext uri="{FF2B5EF4-FFF2-40B4-BE49-F238E27FC236}">
                      <a16:creationId xmlns:a16="http://schemas.microsoft.com/office/drawing/2014/main" id="{9378457C-994B-327C-7B64-8DCEF42FB43C}"/>
                    </a:ext>
                  </a:extLst>
                </p:cNvPr>
                <p:cNvCxnSpPr>
                  <a:cxnSpLocks/>
                  <a:endCxn id="247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177">
                  <a:extLst>
                    <a:ext uri="{FF2B5EF4-FFF2-40B4-BE49-F238E27FC236}">
                      <a16:creationId xmlns:a16="http://schemas.microsoft.com/office/drawing/2014/main" id="{DD0E335F-7551-9F99-3C3D-2875CE9B3DC4}"/>
                    </a:ext>
                  </a:extLst>
                </p:cNvPr>
                <p:cNvCxnSpPr>
                  <a:cxnSpLocks/>
                  <a:endCxn id="247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EAED933-E15E-B8F5-00D1-C0364375994E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258" name="직선 연결선[R] 257">
            <a:extLst>
              <a:ext uri="{FF2B5EF4-FFF2-40B4-BE49-F238E27FC236}">
                <a16:creationId xmlns:a16="http://schemas.microsoft.com/office/drawing/2014/main" id="{8D36E538-2514-911A-5690-AAF4101B1312}"/>
              </a:ext>
            </a:extLst>
          </p:cNvPr>
          <p:cNvCxnSpPr>
            <a:cxnSpLocks/>
            <a:stCxn id="195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A68051A-4F66-AC0F-9456-6CE142B39819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A68051A-4F66-AC0F-9456-6CE142B3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4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38C53D-93D3-4018-B51D-C8C555FA81BD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38C53D-93D3-4018-B51D-C8C555FA8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5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03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7246D-2702-8387-4121-10DAABAA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DFC3D5-9828-7277-FDFB-7774D715AB64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computations per a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xnor-popcount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for ReActNet-18 (our baseline)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73881-AC49-E6F2-BB6C-4C7C80706559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3" name="그룹 932">
            <a:extLst>
              <a:ext uri="{FF2B5EF4-FFF2-40B4-BE49-F238E27FC236}">
                <a16:creationId xmlns:a16="http://schemas.microsoft.com/office/drawing/2014/main" id="{56C5B413-C1E9-3EF3-56E3-39968C0F1A07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F8C14529-FD01-9570-81BE-976DC19BDC1A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F8C14529-FD01-9570-81BE-976DC19BD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20FF7EC-7498-33F1-ABC5-DC3D91BFED71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4B7D747F-DD22-3808-35CD-416F1E91EEE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12EE4D45-57B9-CBC8-2119-8ABFED2B109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17592A1F-09FD-DC5F-AF1F-E904880627D1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6F2A936E-48C8-2676-75F5-E5551AB96F8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E9259D2B-7063-1583-1A1E-D88B6452A43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FBC989E9-3087-9102-BB31-D9945BEACC4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0F8F29D9-F841-B861-0E76-807317C407EC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9135C2F9-9883-53B5-EEE4-BF9AA9AAF559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7FD95209-FE14-F04D-8813-BB98FD0ADC8D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1" name="정육면체 710">
              <a:extLst>
                <a:ext uri="{FF2B5EF4-FFF2-40B4-BE49-F238E27FC236}">
                  <a16:creationId xmlns:a16="http://schemas.microsoft.com/office/drawing/2014/main" id="{9B52D3C2-0741-C3CC-61DA-47E184B3E326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정육면체 711">
              <a:extLst>
                <a:ext uri="{FF2B5EF4-FFF2-40B4-BE49-F238E27FC236}">
                  <a16:creationId xmlns:a16="http://schemas.microsoft.com/office/drawing/2014/main" id="{2D0795AF-FA6C-928B-6431-74B49C17BDAE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3" name="정육면체 712">
              <a:extLst>
                <a:ext uri="{FF2B5EF4-FFF2-40B4-BE49-F238E27FC236}">
                  <a16:creationId xmlns:a16="http://schemas.microsoft.com/office/drawing/2014/main" id="{4AB6E5B7-8532-64EA-0624-8A3F55645140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4" name="정육면체 713">
              <a:extLst>
                <a:ext uri="{FF2B5EF4-FFF2-40B4-BE49-F238E27FC236}">
                  <a16:creationId xmlns:a16="http://schemas.microsoft.com/office/drawing/2014/main" id="{D6BBA86D-6A68-98AB-229D-4031B46A93C3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5" name="정육면체 714">
              <a:extLst>
                <a:ext uri="{FF2B5EF4-FFF2-40B4-BE49-F238E27FC236}">
                  <a16:creationId xmlns:a16="http://schemas.microsoft.com/office/drawing/2014/main" id="{C4911722-51A9-4D9F-5AA3-948023EB0355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" name="정육면체 715">
              <a:extLst>
                <a:ext uri="{FF2B5EF4-FFF2-40B4-BE49-F238E27FC236}">
                  <a16:creationId xmlns:a16="http://schemas.microsoft.com/office/drawing/2014/main" id="{CA419821-9953-50ED-A2FC-D17470D2D4A9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정육면체 716">
              <a:extLst>
                <a:ext uri="{FF2B5EF4-FFF2-40B4-BE49-F238E27FC236}">
                  <a16:creationId xmlns:a16="http://schemas.microsoft.com/office/drawing/2014/main" id="{E7B9C8A4-956E-30EE-1950-1291713C5E3D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정육면체 717">
              <a:extLst>
                <a:ext uri="{FF2B5EF4-FFF2-40B4-BE49-F238E27FC236}">
                  <a16:creationId xmlns:a16="http://schemas.microsoft.com/office/drawing/2014/main" id="{A2D6CF2D-8589-F9FE-97C5-F5BD5C8A1278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" name="정육면체 718">
              <a:extLst>
                <a:ext uri="{FF2B5EF4-FFF2-40B4-BE49-F238E27FC236}">
                  <a16:creationId xmlns:a16="http://schemas.microsoft.com/office/drawing/2014/main" id="{EAC28BAE-5FBC-A746-AAD6-EA1EF9303994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정육면체 353">
              <a:extLst>
                <a:ext uri="{FF2B5EF4-FFF2-40B4-BE49-F238E27FC236}">
                  <a16:creationId xmlns:a16="http://schemas.microsoft.com/office/drawing/2014/main" id="{E53E7B7A-B1CA-B5E9-F2A1-03CBEBC25648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정육면체 354">
              <a:extLst>
                <a:ext uri="{FF2B5EF4-FFF2-40B4-BE49-F238E27FC236}">
                  <a16:creationId xmlns:a16="http://schemas.microsoft.com/office/drawing/2014/main" id="{ED2A9B80-9889-D77F-7CF4-1A52A0810CC7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정육면체 355">
              <a:extLst>
                <a:ext uri="{FF2B5EF4-FFF2-40B4-BE49-F238E27FC236}">
                  <a16:creationId xmlns:a16="http://schemas.microsoft.com/office/drawing/2014/main" id="{D8FF930D-7876-1A28-E5CA-381B3F308B4D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정육면체 356">
              <a:extLst>
                <a:ext uri="{FF2B5EF4-FFF2-40B4-BE49-F238E27FC236}">
                  <a16:creationId xmlns:a16="http://schemas.microsoft.com/office/drawing/2014/main" id="{3D7E9E73-49E7-C514-4A65-1237E1142033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정육면체 357">
              <a:extLst>
                <a:ext uri="{FF2B5EF4-FFF2-40B4-BE49-F238E27FC236}">
                  <a16:creationId xmlns:a16="http://schemas.microsoft.com/office/drawing/2014/main" id="{72869774-B927-2028-FABB-F210315EE39D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정육면체 358">
              <a:extLst>
                <a:ext uri="{FF2B5EF4-FFF2-40B4-BE49-F238E27FC236}">
                  <a16:creationId xmlns:a16="http://schemas.microsoft.com/office/drawing/2014/main" id="{D93E8E4C-2B21-D716-8D89-92D6B964D0CE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정육면체 359">
              <a:extLst>
                <a:ext uri="{FF2B5EF4-FFF2-40B4-BE49-F238E27FC236}">
                  <a16:creationId xmlns:a16="http://schemas.microsoft.com/office/drawing/2014/main" id="{6ED5C394-A8A8-F89B-BA51-90BE4259539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정육면체 360">
              <a:extLst>
                <a:ext uri="{FF2B5EF4-FFF2-40B4-BE49-F238E27FC236}">
                  <a16:creationId xmlns:a16="http://schemas.microsoft.com/office/drawing/2014/main" id="{AA714C5F-69D5-D6BB-DFDE-09D2F2E10219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정육면체 361">
              <a:extLst>
                <a:ext uri="{FF2B5EF4-FFF2-40B4-BE49-F238E27FC236}">
                  <a16:creationId xmlns:a16="http://schemas.microsoft.com/office/drawing/2014/main" id="{C8A1C7E9-7595-8AFB-3944-A5AA07EE5276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5F99BA7D-D670-992F-30D1-E98908CDB162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44" name="정육면체 343">
                <a:extLst>
                  <a:ext uri="{FF2B5EF4-FFF2-40B4-BE49-F238E27FC236}">
                    <a16:creationId xmlns:a16="http://schemas.microsoft.com/office/drawing/2014/main" id="{C9C14B37-0B87-EFEE-5C48-920977599B9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정육면체 344">
                <a:extLst>
                  <a:ext uri="{FF2B5EF4-FFF2-40B4-BE49-F238E27FC236}">
                    <a16:creationId xmlns:a16="http://schemas.microsoft.com/office/drawing/2014/main" id="{AC1CC192-84CF-B619-E627-2F47AF711FC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정육면체 345">
                <a:extLst>
                  <a:ext uri="{FF2B5EF4-FFF2-40B4-BE49-F238E27FC236}">
                    <a16:creationId xmlns:a16="http://schemas.microsoft.com/office/drawing/2014/main" id="{AE4F61C8-3D63-B608-F249-54CDAD8E3535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정육면체 346">
                <a:extLst>
                  <a:ext uri="{FF2B5EF4-FFF2-40B4-BE49-F238E27FC236}">
                    <a16:creationId xmlns:a16="http://schemas.microsoft.com/office/drawing/2014/main" id="{DF21F42F-CFE3-F109-1D54-D15ABDB1C23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정육면체 347">
                <a:extLst>
                  <a:ext uri="{FF2B5EF4-FFF2-40B4-BE49-F238E27FC236}">
                    <a16:creationId xmlns:a16="http://schemas.microsoft.com/office/drawing/2014/main" id="{1806B864-084A-8450-1BBC-7AB0BA6CD6BC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정육면체 348">
                <a:extLst>
                  <a:ext uri="{FF2B5EF4-FFF2-40B4-BE49-F238E27FC236}">
                    <a16:creationId xmlns:a16="http://schemas.microsoft.com/office/drawing/2014/main" id="{053D1F12-AE83-1306-D076-19F8B3DD32E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정육면체 349">
                <a:extLst>
                  <a:ext uri="{FF2B5EF4-FFF2-40B4-BE49-F238E27FC236}">
                    <a16:creationId xmlns:a16="http://schemas.microsoft.com/office/drawing/2014/main" id="{CF4C067C-65E4-13B5-9D1C-14405C21AFDC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정육면체 350">
                <a:extLst>
                  <a:ext uri="{FF2B5EF4-FFF2-40B4-BE49-F238E27FC236}">
                    <a16:creationId xmlns:a16="http://schemas.microsoft.com/office/drawing/2014/main" id="{E46F1F05-FC44-2840-05E8-C7091926C9B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정육면체 351">
                <a:extLst>
                  <a:ext uri="{FF2B5EF4-FFF2-40B4-BE49-F238E27FC236}">
                    <a16:creationId xmlns:a16="http://schemas.microsoft.com/office/drawing/2014/main" id="{2AD92C28-FE26-9643-E0D4-2D019C41152A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3" name="그룹 332">
              <a:extLst>
                <a:ext uri="{FF2B5EF4-FFF2-40B4-BE49-F238E27FC236}">
                  <a16:creationId xmlns:a16="http://schemas.microsoft.com/office/drawing/2014/main" id="{E694F831-0471-3FFD-5000-669541D9084B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34" name="정육면체 333">
                <a:extLst>
                  <a:ext uri="{FF2B5EF4-FFF2-40B4-BE49-F238E27FC236}">
                    <a16:creationId xmlns:a16="http://schemas.microsoft.com/office/drawing/2014/main" id="{5E77189E-4B5A-331E-4DD2-F64F7888017A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정육면체 334">
                <a:extLst>
                  <a:ext uri="{FF2B5EF4-FFF2-40B4-BE49-F238E27FC236}">
                    <a16:creationId xmlns:a16="http://schemas.microsoft.com/office/drawing/2014/main" id="{2D3C7420-800D-E2DB-6FDB-7931D352990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정육면체 335">
                <a:extLst>
                  <a:ext uri="{FF2B5EF4-FFF2-40B4-BE49-F238E27FC236}">
                    <a16:creationId xmlns:a16="http://schemas.microsoft.com/office/drawing/2014/main" id="{992904AF-57A5-FD84-6BF2-EE968B3E8CC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정육면체 336">
                <a:extLst>
                  <a:ext uri="{FF2B5EF4-FFF2-40B4-BE49-F238E27FC236}">
                    <a16:creationId xmlns:a16="http://schemas.microsoft.com/office/drawing/2014/main" id="{DBBB8D29-231B-281A-A351-4C72457E0F29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정육면체 337">
                <a:extLst>
                  <a:ext uri="{FF2B5EF4-FFF2-40B4-BE49-F238E27FC236}">
                    <a16:creationId xmlns:a16="http://schemas.microsoft.com/office/drawing/2014/main" id="{27542CA4-F135-6ED8-DBFB-A3FE4CB728F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정육면체 338">
                <a:extLst>
                  <a:ext uri="{FF2B5EF4-FFF2-40B4-BE49-F238E27FC236}">
                    <a16:creationId xmlns:a16="http://schemas.microsoft.com/office/drawing/2014/main" id="{E211E0DF-896A-09CC-8CF6-DD20D923A0CE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정육면체 339">
                <a:extLst>
                  <a:ext uri="{FF2B5EF4-FFF2-40B4-BE49-F238E27FC236}">
                    <a16:creationId xmlns:a16="http://schemas.microsoft.com/office/drawing/2014/main" id="{CBF8AC3A-40E4-5351-15AB-71465CA25E2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정육면체 340">
                <a:extLst>
                  <a:ext uri="{FF2B5EF4-FFF2-40B4-BE49-F238E27FC236}">
                    <a16:creationId xmlns:a16="http://schemas.microsoft.com/office/drawing/2014/main" id="{40478358-1FB1-F0CC-34A2-343B28310B85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정육면체 341">
                <a:extLst>
                  <a:ext uri="{FF2B5EF4-FFF2-40B4-BE49-F238E27FC236}">
                    <a16:creationId xmlns:a16="http://schemas.microsoft.com/office/drawing/2014/main" id="{33551CEF-3B59-BA28-6779-6DEE6DD15FE5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D0252C51-26B5-1E7D-980C-B2398709D07D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3" name="정육면체 322">
                <a:extLst>
                  <a:ext uri="{FF2B5EF4-FFF2-40B4-BE49-F238E27FC236}">
                    <a16:creationId xmlns:a16="http://schemas.microsoft.com/office/drawing/2014/main" id="{D7949B29-A3BD-592E-3007-64AB005EE6E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정육면체 323">
                <a:extLst>
                  <a:ext uri="{FF2B5EF4-FFF2-40B4-BE49-F238E27FC236}">
                    <a16:creationId xmlns:a16="http://schemas.microsoft.com/office/drawing/2014/main" id="{F4D30126-3BB5-DD13-7098-84F4064FBD6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정육면체 324">
                <a:extLst>
                  <a:ext uri="{FF2B5EF4-FFF2-40B4-BE49-F238E27FC236}">
                    <a16:creationId xmlns:a16="http://schemas.microsoft.com/office/drawing/2014/main" id="{C8B9F0E3-72F0-B6B8-F4B7-E31F78CD04A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정육면체 325">
                <a:extLst>
                  <a:ext uri="{FF2B5EF4-FFF2-40B4-BE49-F238E27FC236}">
                    <a16:creationId xmlns:a16="http://schemas.microsoft.com/office/drawing/2014/main" id="{0B121B29-A45B-D89B-ABC6-A8387390470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정육면체 326">
                <a:extLst>
                  <a:ext uri="{FF2B5EF4-FFF2-40B4-BE49-F238E27FC236}">
                    <a16:creationId xmlns:a16="http://schemas.microsoft.com/office/drawing/2014/main" id="{38A8AC54-FB0E-0A87-784C-08ED303125A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정육면체 327">
                <a:extLst>
                  <a:ext uri="{FF2B5EF4-FFF2-40B4-BE49-F238E27FC236}">
                    <a16:creationId xmlns:a16="http://schemas.microsoft.com/office/drawing/2014/main" id="{AF6B37DC-EF83-7036-0AE0-5CEBC49EF41D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정육면체 328">
                <a:extLst>
                  <a:ext uri="{FF2B5EF4-FFF2-40B4-BE49-F238E27FC236}">
                    <a16:creationId xmlns:a16="http://schemas.microsoft.com/office/drawing/2014/main" id="{E2A52080-025E-7C94-6B04-082F45F48788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정육면체 329">
                <a:extLst>
                  <a:ext uri="{FF2B5EF4-FFF2-40B4-BE49-F238E27FC236}">
                    <a16:creationId xmlns:a16="http://schemas.microsoft.com/office/drawing/2014/main" id="{45832B11-4C68-FE92-F458-76A33276D8E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정육면체 330">
                <a:extLst>
                  <a:ext uri="{FF2B5EF4-FFF2-40B4-BE49-F238E27FC236}">
                    <a16:creationId xmlns:a16="http://schemas.microsoft.com/office/drawing/2014/main" id="{BA9979A7-F2DD-85F2-F683-886706624C15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32" name="그룹 931">
              <a:extLst>
                <a:ext uri="{FF2B5EF4-FFF2-40B4-BE49-F238E27FC236}">
                  <a16:creationId xmlns:a16="http://schemas.microsoft.com/office/drawing/2014/main" id="{9472FA1F-CCBC-DAD4-A602-CD6965A875DF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449" name="정육면체 448">
                <a:extLst>
                  <a:ext uri="{FF2B5EF4-FFF2-40B4-BE49-F238E27FC236}">
                    <a16:creationId xmlns:a16="http://schemas.microsoft.com/office/drawing/2014/main" id="{B66C29F6-B705-AD89-0412-C0274045D65E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정육면체 449">
                <a:extLst>
                  <a:ext uri="{FF2B5EF4-FFF2-40B4-BE49-F238E27FC236}">
                    <a16:creationId xmlns:a16="http://schemas.microsoft.com/office/drawing/2014/main" id="{91D3396F-112F-5095-E8F1-2909C247EED7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정육면체 451">
                <a:extLst>
                  <a:ext uri="{FF2B5EF4-FFF2-40B4-BE49-F238E27FC236}">
                    <a16:creationId xmlns:a16="http://schemas.microsoft.com/office/drawing/2014/main" id="{96BA4533-FDB2-8C1E-1D4D-774E8DB3AF7F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정육면체 452">
                <a:extLst>
                  <a:ext uri="{FF2B5EF4-FFF2-40B4-BE49-F238E27FC236}">
                    <a16:creationId xmlns:a16="http://schemas.microsoft.com/office/drawing/2014/main" id="{54892896-0ED6-6412-7E84-9B6ACC9231DC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정육면체 454">
                <a:extLst>
                  <a:ext uri="{FF2B5EF4-FFF2-40B4-BE49-F238E27FC236}">
                    <a16:creationId xmlns:a16="http://schemas.microsoft.com/office/drawing/2014/main" id="{D53C1E5A-46D8-B3FE-7D4A-B9054D1E01B3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정육면체 455">
                <a:extLst>
                  <a:ext uri="{FF2B5EF4-FFF2-40B4-BE49-F238E27FC236}">
                    <a16:creationId xmlns:a16="http://schemas.microsoft.com/office/drawing/2014/main" id="{22E3EED6-1661-F42A-BE32-5BFBEA65BD13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" name="오른쪽 중괄호[R] 55">
                <a:extLst>
                  <a:ext uri="{FF2B5EF4-FFF2-40B4-BE49-F238E27FC236}">
                    <a16:creationId xmlns:a16="http://schemas.microsoft.com/office/drawing/2014/main" id="{38D2B8BF-C5DB-E7CD-171F-7C461DADC0BE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7715C174-9B8B-BE1A-54E3-6871AF87F597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6" name="오른쪽 중괄호[R] 55">
                <a:extLst>
                  <a:ext uri="{FF2B5EF4-FFF2-40B4-BE49-F238E27FC236}">
                    <a16:creationId xmlns:a16="http://schemas.microsoft.com/office/drawing/2014/main" id="{F2288778-0B7D-68FA-3E60-236782206504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C5B932DC-1BE5-CF04-697B-9F906DB4D299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정육면체 450">
                <a:extLst>
                  <a:ext uri="{FF2B5EF4-FFF2-40B4-BE49-F238E27FC236}">
                    <a16:creationId xmlns:a16="http://schemas.microsoft.com/office/drawing/2014/main" id="{916E0D29-1ECB-B14D-DE5A-BCC9F43B5E6E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정육면체 453">
                <a:extLst>
                  <a:ext uri="{FF2B5EF4-FFF2-40B4-BE49-F238E27FC236}">
                    <a16:creationId xmlns:a16="http://schemas.microsoft.com/office/drawing/2014/main" id="{6BF67CC9-FB88-9AFB-B30F-754530FB9276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정육면체 456">
                <a:extLst>
                  <a:ext uri="{FF2B5EF4-FFF2-40B4-BE49-F238E27FC236}">
                    <a16:creationId xmlns:a16="http://schemas.microsoft.com/office/drawing/2014/main" id="{61EA466F-01B5-327E-DE36-A65E15254235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오른쪽 중괄호[R] 460">
              <a:extLst>
                <a:ext uri="{FF2B5EF4-FFF2-40B4-BE49-F238E27FC236}">
                  <a16:creationId xmlns:a16="http://schemas.microsoft.com/office/drawing/2014/main" id="{FBE81BB9-200C-F80D-7677-16C8648DBA88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5" name="그룹 934">
            <a:extLst>
              <a:ext uri="{FF2B5EF4-FFF2-40B4-BE49-F238E27FC236}">
                <a16:creationId xmlns:a16="http://schemas.microsoft.com/office/drawing/2014/main" id="{DF59219F-1734-BA78-1361-5A6FD6BDC55E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5334"/>
            <a:ext cx="1097075" cy="2874677"/>
            <a:chOff x="3773012" y="1130511"/>
            <a:chExt cx="1720807" cy="4509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111608-1D17-FD7D-765E-22885882EF21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111608-1D17-FD7D-765E-22885882E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4" name="그룹 933">
              <a:extLst>
                <a:ext uri="{FF2B5EF4-FFF2-40B4-BE49-F238E27FC236}">
                  <a16:creationId xmlns:a16="http://schemas.microsoft.com/office/drawing/2014/main" id="{474F3B69-C81F-683F-9316-18D684FA49F3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45FA7424-7A55-BBB0-6C8C-CC11FE3D16F5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정육면체 4">
                <a:extLst>
                  <a:ext uri="{FF2B5EF4-FFF2-40B4-BE49-F238E27FC236}">
                    <a16:creationId xmlns:a16="http://schemas.microsoft.com/office/drawing/2014/main" id="{EC6ABDAB-2950-AC5C-1B04-AF781C836F19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4D502A49-836F-8A8F-244E-11BBECD7451B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3468F449-60AC-A5D6-26A3-038DD80F4E8C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39BA739E-E3C9-3ABB-836A-27B9050EAC64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575F3DBF-8C6C-C769-2498-CDCF88794DEE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84762171-9ED0-6F6A-58A5-E3307EF70C37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42568D4C-77A4-5638-2400-44296535178E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8B90D11B-AAB2-D142-F108-8DF2B3C5D0EC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오른쪽 중괄호[R] 55">
                <a:extLst>
                  <a:ext uri="{FF2B5EF4-FFF2-40B4-BE49-F238E27FC236}">
                    <a16:creationId xmlns:a16="http://schemas.microsoft.com/office/drawing/2014/main" id="{31679837-39A9-AF74-5E03-FD51A8C63386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670F8C85-9C43-0E7C-E34E-4D705C6A84BB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오른쪽 중괄호[R] 55">
                <a:extLst>
                  <a:ext uri="{FF2B5EF4-FFF2-40B4-BE49-F238E27FC236}">
                    <a16:creationId xmlns:a16="http://schemas.microsoft.com/office/drawing/2014/main" id="{8B6B7D8D-9094-9D89-3C47-A82A292DF737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AA702EDB-5D12-5CA2-0CED-1B31DF3557F2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9" name="그룹 928">
              <a:extLst>
                <a:ext uri="{FF2B5EF4-FFF2-40B4-BE49-F238E27FC236}">
                  <a16:creationId xmlns:a16="http://schemas.microsoft.com/office/drawing/2014/main" id="{55A08172-AEF5-76CF-DBA4-7BBA5FB202F7}"/>
                </a:ext>
              </a:extLst>
            </p:cNvPr>
            <p:cNvGrpSpPr/>
            <p:nvPr/>
          </p:nvGrpSpPr>
          <p:grpSpPr>
            <a:xfrm>
              <a:off x="3773012" y="1130511"/>
              <a:ext cx="1553749" cy="1579641"/>
              <a:chOff x="3354865" y="1114708"/>
              <a:chExt cx="1553749" cy="1579641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6696DE6A-C318-81F4-43A7-D84B9F9D6C2E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906" name="정육면체 905">
                  <a:extLst>
                    <a:ext uri="{FF2B5EF4-FFF2-40B4-BE49-F238E27FC236}">
                      <a16:creationId xmlns:a16="http://schemas.microsoft.com/office/drawing/2014/main" id="{507B1326-8655-7758-55AF-0ABE490CB021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7" name="정육면체 906">
                  <a:extLst>
                    <a:ext uri="{FF2B5EF4-FFF2-40B4-BE49-F238E27FC236}">
                      <a16:creationId xmlns:a16="http://schemas.microsoft.com/office/drawing/2014/main" id="{99355F5D-A077-E280-DF42-9D1727AF0DD4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8" name="정육면체 907">
                  <a:extLst>
                    <a:ext uri="{FF2B5EF4-FFF2-40B4-BE49-F238E27FC236}">
                      <a16:creationId xmlns:a16="http://schemas.microsoft.com/office/drawing/2014/main" id="{CDDE7992-6422-1F02-F177-CB421E7FA770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9" name="정육면체 908">
                  <a:extLst>
                    <a:ext uri="{FF2B5EF4-FFF2-40B4-BE49-F238E27FC236}">
                      <a16:creationId xmlns:a16="http://schemas.microsoft.com/office/drawing/2014/main" id="{F51A379F-4A55-EA4B-42E5-21A1B7787C9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0" name="정육면체 909">
                  <a:extLst>
                    <a:ext uri="{FF2B5EF4-FFF2-40B4-BE49-F238E27FC236}">
                      <a16:creationId xmlns:a16="http://schemas.microsoft.com/office/drawing/2014/main" id="{9E62A55D-0D3D-4CCF-9B7C-9EB484171F88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1" name="정육면체 920">
                  <a:extLst>
                    <a:ext uri="{FF2B5EF4-FFF2-40B4-BE49-F238E27FC236}">
                      <a16:creationId xmlns:a16="http://schemas.microsoft.com/office/drawing/2014/main" id="{E420BDFB-471B-454C-394A-BD3644263CCE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4" name="정육면체 923">
                  <a:extLst>
                    <a:ext uri="{FF2B5EF4-FFF2-40B4-BE49-F238E27FC236}">
                      <a16:creationId xmlns:a16="http://schemas.microsoft.com/office/drawing/2014/main" id="{BD0088B4-339C-0C8B-53FE-73D2C58E67CC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5" name="정육면체 924">
                  <a:extLst>
                    <a:ext uri="{FF2B5EF4-FFF2-40B4-BE49-F238E27FC236}">
                      <a16:creationId xmlns:a16="http://schemas.microsoft.com/office/drawing/2014/main" id="{13D762AC-FA2F-05B2-263E-758263721A9A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6" name="정육면체 925">
                  <a:extLst>
                    <a:ext uri="{FF2B5EF4-FFF2-40B4-BE49-F238E27FC236}">
                      <a16:creationId xmlns:a16="http://schemas.microsoft.com/office/drawing/2014/main" id="{5FB9DD2B-BB15-E62B-EB15-A4C2DAD54575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정육면체 55">
                <a:extLst>
                  <a:ext uri="{FF2B5EF4-FFF2-40B4-BE49-F238E27FC236}">
                    <a16:creationId xmlns:a16="http://schemas.microsoft.com/office/drawing/2014/main" id="{C7F74479-2AB4-057C-EF1A-2A0A8B6C0CA8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정육면체 56">
                <a:extLst>
                  <a:ext uri="{FF2B5EF4-FFF2-40B4-BE49-F238E27FC236}">
                    <a16:creationId xmlns:a16="http://schemas.microsoft.com/office/drawing/2014/main" id="{BDC77D1C-235C-AFB9-5AF9-FB4A92EBC6B3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0E9510C3-DBBE-A491-7D47-1565D5326E5B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D1E84443-4AAE-13EC-0950-09B698F5A93C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1936739B-7C7E-A432-996C-5A9CF817A957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6" name="정육면체 465">
                <a:extLst>
                  <a:ext uri="{FF2B5EF4-FFF2-40B4-BE49-F238E27FC236}">
                    <a16:creationId xmlns:a16="http://schemas.microsoft.com/office/drawing/2014/main" id="{F0D5BE15-C610-F47F-3849-87A92C297CC7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8" name="정육면체 467">
                <a:extLst>
                  <a:ext uri="{FF2B5EF4-FFF2-40B4-BE49-F238E27FC236}">
                    <a16:creationId xmlns:a16="http://schemas.microsoft.com/office/drawing/2014/main" id="{A3445F5C-861B-59BA-BF43-76FF1BDC4DC4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9" name="정육면체 468">
                <a:extLst>
                  <a:ext uri="{FF2B5EF4-FFF2-40B4-BE49-F238E27FC236}">
                    <a16:creationId xmlns:a16="http://schemas.microsoft.com/office/drawing/2014/main" id="{4B7807E4-5F24-C08F-8B5F-6C07B1196A9A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정육면체 476">
                <a:extLst>
                  <a:ext uri="{FF2B5EF4-FFF2-40B4-BE49-F238E27FC236}">
                    <a16:creationId xmlns:a16="http://schemas.microsoft.com/office/drawing/2014/main" id="{244ED7F3-B778-E885-862A-7FA7A5690BE9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정육면체 477">
                <a:extLst>
                  <a:ext uri="{FF2B5EF4-FFF2-40B4-BE49-F238E27FC236}">
                    <a16:creationId xmlns:a16="http://schemas.microsoft.com/office/drawing/2014/main" id="{C95E206C-54B5-635D-776D-411FFA23BA7D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정육면체 478">
                <a:extLst>
                  <a:ext uri="{FF2B5EF4-FFF2-40B4-BE49-F238E27FC236}">
                    <a16:creationId xmlns:a16="http://schemas.microsoft.com/office/drawing/2014/main" id="{17879586-79A3-F97B-5F32-C038BD79F13F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정육면체 479">
                <a:extLst>
                  <a:ext uri="{FF2B5EF4-FFF2-40B4-BE49-F238E27FC236}">
                    <a16:creationId xmlns:a16="http://schemas.microsoft.com/office/drawing/2014/main" id="{2424D990-ABF1-9557-3ECE-85823DD1CD74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정육면체 480">
                <a:extLst>
                  <a:ext uri="{FF2B5EF4-FFF2-40B4-BE49-F238E27FC236}">
                    <a16:creationId xmlns:a16="http://schemas.microsoft.com/office/drawing/2014/main" id="{F1EABCD6-D179-F32E-83E9-0F01D6C9D38A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정육면체 481">
                <a:extLst>
                  <a:ext uri="{FF2B5EF4-FFF2-40B4-BE49-F238E27FC236}">
                    <a16:creationId xmlns:a16="http://schemas.microsoft.com/office/drawing/2014/main" id="{92D163C7-E01C-99D4-E153-C91385E935ED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3" name="정육면체 482">
                <a:extLst>
                  <a:ext uri="{FF2B5EF4-FFF2-40B4-BE49-F238E27FC236}">
                    <a16:creationId xmlns:a16="http://schemas.microsoft.com/office/drawing/2014/main" id="{2002781A-DDC1-896F-FCA4-8BEB23CA5A55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4" name="정육면체 483">
                <a:extLst>
                  <a:ext uri="{FF2B5EF4-FFF2-40B4-BE49-F238E27FC236}">
                    <a16:creationId xmlns:a16="http://schemas.microsoft.com/office/drawing/2014/main" id="{E985B29D-B058-CA85-5179-88A301A0C666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정육면체 484">
                <a:extLst>
                  <a:ext uri="{FF2B5EF4-FFF2-40B4-BE49-F238E27FC236}">
                    <a16:creationId xmlns:a16="http://schemas.microsoft.com/office/drawing/2014/main" id="{8C02CBFA-D300-FB7C-E084-2E812C63A588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정육면체 485">
                <a:extLst>
                  <a:ext uri="{FF2B5EF4-FFF2-40B4-BE49-F238E27FC236}">
                    <a16:creationId xmlns:a16="http://schemas.microsoft.com/office/drawing/2014/main" id="{8673803F-BD4D-53BF-2D2A-5ED8E5F489B0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7" name="그룹 486">
                <a:extLst>
                  <a:ext uri="{FF2B5EF4-FFF2-40B4-BE49-F238E27FC236}">
                    <a16:creationId xmlns:a16="http://schemas.microsoft.com/office/drawing/2014/main" id="{5F8F6FA9-CB2B-CC04-6090-1D2E2035E776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896" name="정육면체 895">
                  <a:extLst>
                    <a:ext uri="{FF2B5EF4-FFF2-40B4-BE49-F238E27FC236}">
                      <a16:creationId xmlns:a16="http://schemas.microsoft.com/office/drawing/2014/main" id="{C45FBECD-B467-3EDC-1203-5AA566F0D363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7" name="정육면체 896">
                  <a:extLst>
                    <a:ext uri="{FF2B5EF4-FFF2-40B4-BE49-F238E27FC236}">
                      <a16:creationId xmlns:a16="http://schemas.microsoft.com/office/drawing/2014/main" id="{EC5F8A00-EB40-E068-5994-79D37A12FEEE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8" name="정육면체 897">
                  <a:extLst>
                    <a:ext uri="{FF2B5EF4-FFF2-40B4-BE49-F238E27FC236}">
                      <a16:creationId xmlns:a16="http://schemas.microsoft.com/office/drawing/2014/main" id="{4156FF1D-BD6A-9812-5EF9-E75872C98BA5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9" name="정육면체 898">
                  <a:extLst>
                    <a:ext uri="{FF2B5EF4-FFF2-40B4-BE49-F238E27FC236}">
                      <a16:creationId xmlns:a16="http://schemas.microsoft.com/office/drawing/2014/main" id="{4D237EBC-8066-C317-A539-060BCF3C2D17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0" name="정육면체 899">
                  <a:extLst>
                    <a:ext uri="{FF2B5EF4-FFF2-40B4-BE49-F238E27FC236}">
                      <a16:creationId xmlns:a16="http://schemas.microsoft.com/office/drawing/2014/main" id="{262BBF0F-D9C1-3DDF-4C03-3F217A92DD8B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2" name="정육면체 901">
                  <a:extLst>
                    <a:ext uri="{FF2B5EF4-FFF2-40B4-BE49-F238E27FC236}">
                      <a16:creationId xmlns:a16="http://schemas.microsoft.com/office/drawing/2014/main" id="{7396A1B3-AB8C-59AD-6013-756187CB781F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3" name="정육면체 902">
                  <a:extLst>
                    <a:ext uri="{FF2B5EF4-FFF2-40B4-BE49-F238E27FC236}">
                      <a16:creationId xmlns:a16="http://schemas.microsoft.com/office/drawing/2014/main" id="{D39279EF-503E-C0BD-77E3-38D9D8D74E44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4" name="정육면체 903">
                  <a:extLst>
                    <a:ext uri="{FF2B5EF4-FFF2-40B4-BE49-F238E27FC236}">
                      <a16:creationId xmlns:a16="http://schemas.microsoft.com/office/drawing/2014/main" id="{D828D4A2-B25F-FF7A-2D7C-A8E9353460DD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5" name="정육면체 904">
                  <a:extLst>
                    <a:ext uri="{FF2B5EF4-FFF2-40B4-BE49-F238E27FC236}">
                      <a16:creationId xmlns:a16="http://schemas.microsoft.com/office/drawing/2014/main" id="{A3347F24-0A7A-2894-A7A7-0C48EDDF94F5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8" name="그룹 487">
                <a:extLst>
                  <a:ext uri="{FF2B5EF4-FFF2-40B4-BE49-F238E27FC236}">
                    <a16:creationId xmlns:a16="http://schemas.microsoft.com/office/drawing/2014/main" id="{EC231BA4-DDB7-4E81-6A2C-358D1AD447A5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03" name="정육면체 502">
                  <a:extLst>
                    <a:ext uri="{FF2B5EF4-FFF2-40B4-BE49-F238E27FC236}">
                      <a16:creationId xmlns:a16="http://schemas.microsoft.com/office/drawing/2014/main" id="{6AE7B1BC-BCEF-C10A-0F73-3CE577EEB4AD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" name="정육면체 503">
                  <a:extLst>
                    <a:ext uri="{FF2B5EF4-FFF2-40B4-BE49-F238E27FC236}">
                      <a16:creationId xmlns:a16="http://schemas.microsoft.com/office/drawing/2014/main" id="{156AABDF-81B5-FD35-72C4-6D714FD51A47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" name="정육면체 504">
                  <a:extLst>
                    <a:ext uri="{FF2B5EF4-FFF2-40B4-BE49-F238E27FC236}">
                      <a16:creationId xmlns:a16="http://schemas.microsoft.com/office/drawing/2014/main" id="{C75FF034-2B31-7FEB-DDD6-79CFFD608E1B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" name="정육면체 505">
                  <a:extLst>
                    <a:ext uri="{FF2B5EF4-FFF2-40B4-BE49-F238E27FC236}">
                      <a16:creationId xmlns:a16="http://schemas.microsoft.com/office/drawing/2014/main" id="{6CBA0668-43A6-48CF-B24E-99F978CC78EA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" name="정육면체 506">
                  <a:extLst>
                    <a:ext uri="{FF2B5EF4-FFF2-40B4-BE49-F238E27FC236}">
                      <a16:creationId xmlns:a16="http://schemas.microsoft.com/office/drawing/2014/main" id="{B040FADE-A3DE-0438-25C0-72F322443954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" name="정육면체 507">
                  <a:extLst>
                    <a:ext uri="{FF2B5EF4-FFF2-40B4-BE49-F238E27FC236}">
                      <a16:creationId xmlns:a16="http://schemas.microsoft.com/office/drawing/2014/main" id="{A0D1B1AF-9AF2-1EC3-0DBC-7972DC495AE7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" name="정육면체 508">
                  <a:extLst>
                    <a:ext uri="{FF2B5EF4-FFF2-40B4-BE49-F238E27FC236}">
                      <a16:creationId xmlns:a16="http://schemas.microsoft.com/office/drawing/2014/main" id="{3FDBB165-9240-EE8E-04EB-347D5D122EB6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" name="정육면체 509">
                  <a:extLst>
                    <a:ext uri="{FF2B5EF4-FFF2-40B4-BE49-F238E27FC236}">
                      <a16:creationId xmlns:a16="http://schemas.microsoft.com/office/drawing/2014/main" id="{1ABB2D8F-EA7C-08BF-59A9-EF4E4FB09F7F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" name="정육면체 510">
                  <a:extLst>
                    <a:ext uri="{FF2B5EF4-FFF2-40B4-BE49-F238E27FC236}">
                      <a16:creationId xmlns:a16="http://schemas.microsoft.com/office/drawing/2014/main" id="{712A4E8A-CC77-382F-4EB8-6EA73B129101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9" name="그룹 488">
                <a:extLst>
                  <a:ext uri="{FF2B5EF4-FFF2-40B4-BE49-F238E27FC236}">
                    <a16:creationId xmlns:a16="http://schemas.microsoft.com/office/drawing/2014/main" id="{F48FCB5F-A96C-22F6-7241-7C68CD2223A2}"/>
                  </a:ext>
                </a:extLst>
              </p:cNvPr>
              <p:cNvGrpSpPr/>
              <p:nvPr/>
            </p:nvGrpSpPr>
            <p:grpSpPr>
              <a:xfrm>
                <a:off x="3356027" y="1114708"/>
                <a:ext cx="1546744" cy="669784"/>
                <a:chOff x="6882120" y="2622119"/>
                <a:chExt cx="1546744" cy="66978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94" name="정육면체 493">
                  <a:extLst>
                    <a:ext uri="{FF2B5EF4-FFF2-40B4-BE49-F238E27FC236}">
                      <a16:creationId xmlns:a16="http://schemas.microsoft.com/office/drawing/2014/main" id="{E9950D1E-B78B-3E9D-BEDB-5C7997C15D05}"/>
                    </a:ext>
                  </a:extLst>
                </p:cNvPr>
                <p:cNvSpPr/>
                <p:nvPr/>
              </p:nvSpPr>
              <p:spPr>
                <a:xfrm>
                  <a:off x="7198383" y="2626808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" name="정육면체 494">
                  <a:extLst>
                    <a:ext uri="{FF2B5EF4-FFF2-40B4-BE49-F238E27FC236}">
                      <a16:creationId xmlns:a16="http://schemas.microsoft.com/office/drawing/2014/main" id="{7D4D8419-A323-B883-F3DC-2F31884CB86E}"/>
                    </a:ext>
                  </a:extLst>
                </p:cNvPr>
                <p:cNvSpPr/>
                <p:nvPr/>
              </p:nvSpPr>
              <p:spPr>
                <a:xfrm>
                  <a:off x="7041833" y="2775063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" name="정육면체 495">
                  <a:extLst>
                    <a:ext uri="{FF2B5EF4-FFF2-40B4-BE49-F238E27FC236}">
                      <a16:creationId xmlns:a16="http://schemas.microsoft.com/office/drawing/2014/main" id="{6DEA1AE0-3A30-EDFF-9A94-886EC06C1534}"/>
                    </a:ext>
                  </a:extLst>
                </p:cNvPr>
                <p:cNvSpPr/>
                <p:nvPr/>
              </p:nvSpPr>
              <p:spPr>
                <a:xfrm>
                  <a:off x="6882120" y="2939571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" name="정육면체 496">
                  <a:extLst>
                    <a:ext uri="{FF2B5EF4-FFF2-40B4-BE49-F238E27FC236}">
                      <a16:creationId xmlns:a16="http://schemas.microsoft.com/office/drawing/2014/main" id="{4359994C-3F36-56FC-BDF5-BA01407865E4}"/>
                    </a:ext>
                  </a:extLst>
                </p:cNvPr>
                <p:cNvSpPr/>
                <p:nvPr/>
              </p:nvSpPr>
              <p:spPr>
                <a:xfrm>
                  <a:off x="7555670" y="2622119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정육면체 497">
                  <a:extLst>
                    <a:ext uri="{FF2B5EF4-FFF2-40B4-BE49-F238E27FC236}">
                      <a16:creationId xmlns:a16="http://schemas.microsoft.com/office/drawing/2014/main" id="{5BA0DA59-A717-81B3-1FC8-02B679E62D6D}"/>
                    </a:ext>
                  </a:extLst>
                </p:cNvPr>
                <p:cNvSpPr/>
                <p:nvPr/>
              </p:nvSpPr>
              <p:spPr>
                <a:xfrm>
                  <a:off x="7399120" y="2776893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정육면체 498">
                  <a:extLst>
                    <a:ext uri="{FF2B5EF4-FFF2-40B4-BE49-F238E27FC236}">
                      <a16:creationId xmlns:a16="http://schemas.microsoft.com/office/drawing/2014/main" id="{F64B0228-89F9-50F7-563E-DD533D87F532}"/>
                    </a:ext>
                  </a:extLst>
                </p:cNvPr>
                <p:cNvSpPr/>
                <p:nvPr/>
              </p:nvSpPr>
              <p:spPr>
                <a:xfrm>
                  <a:off x="7239407" y="2941400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" name="정육면체 499">
                  <a:extLst>
                    <a:ext uri="{FF2B5EF4-FFF2-40B4-BE49-F238E27FC236}">
                      <a16:creationId xmlns:a16="http://schemas.microsoft.com/office/drawing/2014/main" id="{E00A1FD8-57C8-A60A-5EB7-DD0CEF82E622}"/>
                    </a:ext>
                  </a:extLst>
                </p:cNvPr>
                <p:cNvSpPr/>
                <p:nvPr/>
              </p:nvSpPr>
              <p:spPr>
                <a:xfrm>
                  <a:off x="7905368" y="2622119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" name="정육면체 500">
                  <a:extLst>
                    <a:ext uri="{FF2B5EF4-FFF2-40B4-BE49-F238E27FC236}">
                      <a16:creationId xmlns:a16="http://schemas.microsoft.com/office/drawing/2014/main" id="{D7BA35AE-EEBE-8FFA-93F6-5B5E02FBD126}"/>
                    </a:ext>
                  </a:extLst>
                </p:cNvPr>
                <p:cNvSpPr/>
                <p:nvPr/>
              </p:nvSpPr>
              <p:spPr>
                <a:xfrm>
                  <a:off x="7748819" y="2776893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" name="정육면체 501">
                  <a:extLst>
                    <a:ext uri="{FF2B5EF4-FFF2-40B4-BE49-F238E27FC236}">
                      <a16:creationId xmlns:a16="http://schemas.microsoft.com/office/drawing/2014/main" id="{5A5B3022-E8E1-2DB9-708C-F63CAA4D341B}"/>
                    </a:ext>
                  </a:extLst>
                </p:cNvPr>
                <p:cNvSpPr/>
                <p:nvPr/>
              </p:nvSpPr>
              <p:spPr>
                <a:xfrm>
                  <a:off x="7589105" y="2941400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9" name="그룹 938">
            <a:extLst>
              <a:ext uri="{FF2B5EF4-FFF2-40B4-BE49-F238E27FC236}">
                <a16:creationId xmlns:a16="http://schemas.microsoft.com/office/drawing/2014/main" id="{2932E3BF-B317-07F8-16D8-ED0BDF54F748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3488DA95-EA5A-336C-4F31-1F836033D10E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3488DA95-EA5A-336C-4F31-1F836033D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1" name="그룹 940">
              <a:extLst>
                <a:ext uri="{FF2B5EF4-FFF2-40B4-BE49-F238E27FC236}">
                  <a16:creationId xmlns:a16="http://schemas.microsoft.com/office/drawing/2014/main" id="{973D1DD2-AB7B-B1F1-826A-4D6C3CC8D840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66" name="정육면체 565">
                <a:extLst>
                  <a:ext uri="{FF2B5EF4-FFF2-40B4-BE49-F238E27FC236}">
                    <a16:creationId xmlns:a16="http://schemas.microsoft.com/office/drawing/2014/main" id="{35765E14-3168-580B-6F57-B0BE8E7A41E9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7" name="정육면체 566">
                <a:extLst>
                  <a:ext uri="{FF2B5EF4-FFF2-40B4-BE49-F238E27FC236}">
                    <a16:creationId xmlns:a16="http://schemas.microsoft.com/office/drawing/2014/main" id="{574C95EC-A22A-D63D-B00A-AF7E9B46E2E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8" name="정육면체 567">
                <a:extLst>
                  <a:ext uri="{FF2B5EF4-FFF2-40B4-BE49-F238E27FC236}">
                    <a16:creationId xmlns:a16="http://schemas.microsoft.com/office/drawing/2014/main" id="{5C4A5ED7-4F02-6F3E-458F-0FA70BD36745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9" name="정육면체 568">
                <a:extLst>
                  <a:ext uri="{FF2B5EF4-FFF2-40B4-BE49-F238E27FC236}">
                    <a16:creationId xmlns:a16="http://schemas.microsoft.com/office/drawing/2014/main" id="{356B43D4-F9D0-215B-2DFC-797FFA9F7729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0" name="정육면체 569">
                <a:extLst>
                  <a:ext uri="{FF2B5EF4-FFF2-40B4-BE49-F238E27FC236}">
                    <a16:creationId xmlns:a16="http://schemas.microsoft.com/office/drawing/2014/main" id="{504D43B5-FF05-8AD7-76D5-7420D2E66E5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정육면체 570">
                <a:extLst>
                  <a:ext uri="{FF2B5EF4-FFF2-40B4-BE49-F238E27FC236}">
                    <a16:creationId xmlns:a16="http://schemas.microsoft.com/office/drawing/2014/main" id="{A703F45A-10D9-A709-19B8-8C5E653F221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2" name="정육면체 571">
                <a:extLst>
                  <a:ext uri="{FF2B5EF4-FFF2-40B4-BE49-F238E27FC236}">
                    <a16:creationId xmlns:a16="http://schemas.microsoft.com/office/drawing/2014/main" id="{FACF6E22-41A8-5912-8C49-29D553BB2B1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" name="정육면체 572">
                <a:extLst>
                  <a:ext uri="{FF2B5EF4-FFF2-40B4-BE49-F238E27FC236}">
                    <a16:creationId xmlns:a16="http://schemas.microsoft.com/office/drawing/2014/main" id="{3A071620-9CBA-E2F2-2EC0-83C026E100D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4" name="정육면체 573">
                <a:extLst>
                  <a:ext uri="{FF2B5EF4-FFF2-40B4-BE49-F238E27FC236}">
                    <a16:creationId xmlns:a16="http://schemas.microsoft.com/office/drawing/2014/main" id="{2150B523-ADD2-8D38-6DF7-C4466A14F2B9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42" name="정육면체 941">
              <a:extLst>
                <a:ext uri="{FF2B5EF4-FFF2-40B4-BE49-F238E27FC236}">
                  <a16:creationId xmlns:a16="http://schemas.microsoft.com/office/drawing/2014/main" id="{0783B150-F2E3-8CD4-C50D-B97B9127077D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3" name="정육면체 942">
              <a:extLst>
                <a:ext uri="{FF2B5EF4-FFF2-40B4-BE49-F238E27FC236}">
                  <a16:creationId xmlns:a16="http://schemas.microsoft.com/office/drawing/2014/main" id="{87E6BB61-3C73-B0FD-414D-10C592936F87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4" name="정육면체 943">
              <a:extLst>
                <a:ext uri="{FF2B5EF4-FFF2-40B4-BE49-F238E27FC236}">
                  <a16:creationId xmlns:a16="http://schemas.microsoft.com/office/drawing/2014/main" id="{86367BBB-12F9-7A12-61FD-EEB4092F1E51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5" name="정육면체 944">
              <a:extLst>
                <a:ext uri="{FF2B5EF4-FFF2-40B4-BE49-F238E27FC236}">
                  <a16:creationId xmlns:a16="http://schemas.microsoft.com/office/drawing/2014/main" id="{0D016176-F5BF-5810-5264-73E2F5036FFD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6" name="정육면체 945">
              <a:extLst>
                <a:ext uri="{FF2B5EF4-FFF2-40B4-BE49-F238E27FC236}">
                  <a16:creationId xmlns:a16="http://schemas.microsoft.com/office/drawing/2014/main" id="{E0710A4C-88F4-B133-942D-8D58C42B8539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7" name="정육면체 946">
              <a:extLst>
                <a:ext uri="{FF2B5EF4-FFF2-40B4-BE49-F238E27FC236}">
                  <a16:creationId xmlns:a16="http://schemas.microsoft.com/office/drawing/2014/main" id="{4E02AFAB-ACAC-FE30-BF62-2FB13E812047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8" name="정육면체 947">
              <a:extLst>
                <a:ext uri="{FF2B5EF4-FFF2-40B4-BE49-F238E27FC236}">
                  <a16:creationId xmlns:a16="http://schemas.microsoft.com/office/drawing/2014/main" id="{11AB432A-48B2-7C53-F7E0-A12697E89D76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9" name="정육면체 948">
              <a:extLst>
                <a:ext uri="{FF2B5EF4-FFF2-40B4-BE49-F238E27FC236}">
                  <a16:creationId xmlns:a16="http://schemas.microsoft.com/office/drawing/2014/main" id="{4723CE4C-7E17-F175-FA48-BF42450913B5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0" name="정육면체 949">
              <a:extLst>
                <a:ext uri="{FF2B5EF4-FFF2-40B4-BE49-F238E27FC236}">
                  <a16:creationId xmlns:a16="http://schemas.microsoft.com/office/drawing/2014/main" id="{61E00339-DD83-3085-4C34-4F88F3A0478F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1" name="정육면체 950">
              <a:extLst>
                <a:ext uri="{FF2B5EF4-FFF2-40B4-BE49-F238E27FC236}">
                  <a16:creationId xmlns:a16="http://schemas.microsoft.com/office/drawing/2014/main" id="{BF146EB8-EA00-488A-E66B-4CBA15E5A7BC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2" name="정육면체 951">
              <a:extLst>
                <a:ext uri="{FF2B5EF4-FFF2-40B4-BE49-F238E27FC236}">
                  <a16:creationId xmlns:a16="http://schemas.microsoft.com/office/drawing/2014/main" id="{6A042484-E8A4-F7FB-677A-FF99A2DCC353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3" name="정육면체 952">
              <a:extLst>
                <a:ext uri="{FF2B5EF4-FFF2-40B4-BE49-F238E27FC236}">
                  <a16:creationId xmlns:a16="http://schemas.microsoft.com/office/drawing/2014/main" id="{D4EEE46E-80E1-CD05-54EA-9AF66BB890CD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4" name="정육면체 953">
              <a:extLst>
                <a:ext uri="{FF2B5EF4-FFF2-40B4-BE49-F238E27FC236}">
                  <a16:creationId xmlns:a16="http://schemas.microsoft.com/office/drawing/2014/main" id="{2A455369-853D-84A5-F47F-7D79AE345144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5" name="정육면체 954">
              <a:extLst>
                <a:ext uri="{FF2B5EF4-FFF2-40B4-BE49-F238E27FC236}">
                  <a16:creationId xmlns:a16="http://schemas.microsoft.com/office/drawing/2014/main" id="{C033F94D-5A51-2065-0411-613895CCB175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6" name="정육면체 955">
              <a:extLst>
                <a:ext uri="{FF2B5EF4-FFF2-40B4-BE49-F238E27FC236}">
                  <a16:creationId xmlns:a16="http://schemas.microsoft.com/office/drawing/2014/main" id="{395C0206-8376-3475-9E8B-4DBDD9F5FDC4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7" name="정육면체 956">
              <a:extLst>
                <a:ext uri="{FF2B5EF4-FFF2-40B4-BE49-F238E27FC236}">
                  <a16:creationId xmlns:a16="http://schemas.microsoft.com/office/drawing/2014/main" id="{E465F58A-C890-89D6-190E-D7AFB976DA9B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8" name="정육면체 957">
              <a:extLst>
                <a:ext uri="{FF2B5EF4-FFF2-40B4-BE49-F238E27FC236}">
                  <a16:creationId xmlns:a16="http://schemas.microsoft.com/office/drawing/2014/main" id="{2A7AFB77-9418-0611-FB22-375D8C182A77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9" name="정육면체 958">
              <a:extLst>
                <a:ext uri="{FF2B5EF4-FFF2-40B4-BE49-F238E27FC236}">
                  <a16:creationId xmlns:a16="http://schemas.microsoft.com/office/drawing/2014/main" id="{0BFC5C08-682C-7D25-27C7-7D696848A663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E09CD54C-4074-C1CE-FD39-255AEF5E5A65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57" name="정육면체 556">
                <a:extLst>
                  <a:ext uri="{FF2B5EF4-FFF2-40B4-BE49-F238E27FC236}">
                    <a16:creationId xmlns:a16="http://schemas.microsoft.com/office/drawing/2014/main" id="{201CED79-3438-298D-4BDD-05641265A8C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8" name="정육면체 557">
                <a:extLst>
                  <a:ext uri="{FF2B5EF4-FFF2-40B4-BE49-F238E27FC236}">
                    <a16:creationId xmlns:a16="http://schemas.microsoft.com/office/drawing/2014/main" id="{C89D2DEC-0F64-EC57-A7A5-87E27C447607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9" name="정육면체 558">
                <a:extLst>
                  <a:ext uri="{FF2B5EF4-FFF2-40B4-BE49-F238E27FC236}">
                    <a16:creationId xmlns:a16="http://schemas.microsoft.com/office/drawing/2014/main" id="{AC7870B5-17F5-1751-3F79-E366CABBE30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0" name="정육면체 559">
                <a:extLst>
                  <a:ext uri="{FF2B5EF4-FFF2-40B4-BE49-F238E27FC236}">
                    <a16:creationId xmlns:a16="http://schemas.microsoft.com/office/drawing/2014/main" id="{649F75EA-D245-CBCA-3238-42D6370D7D1D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정육면체 560">
                <a:extLst>
                  <a:ext uri="{FF2B5EF4-FFF2-40B4-BE49-F238E27FC236}">
                    <a16:creationId xmlns:a16="http://schemas.microsoft.com/office/drawing/2014/main" id="{761388CD-E25D-1B85-2730-C5FA362F41B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2" name="정육면체 561">
                <a:extLst>
                  <a:ext uri="{FF2B5EF4-FFF2-40B4-BE49-F238E27FC236}">
                    <a16:creationId xmlns:a16="http://schemas.microsoft.com/office/drawing/2014/main" id="{1F44EE46-4247-7CF7-8236-37B1A7A606AE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" name="정육면체 562">
                <a:extLst>
                  <a:ext uri="{FF2B5EF4-FFF2-40B4-BE49-F238E27FC236}">
                    <a16:creationId xmlns:a16="http://schemas.microsoft.com/office/drawing/2014/main" id="{5ADD6CE8-0CB3-3CEA-7BE3-DCFDC69C25E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4" name="정육면체 563">
                <a:extLst>
                  <a:ext uri="{FF2B5EF4-FFF2-40B4-BE49-F238E27FC236}">
                    <a16:creationId xmlns:a16="http://schemas.microsoft.com/office/drawing/2014/main" id="{4A22BF5D-C628-4B0F-44E4-3318CE380E0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5" name="정육면체 564">
                <a:extLst>
                  <a:ext uri="{FF2B5EF4-FFF2-40B4-BE49-F238E27FC236}">
                    <a16:creationId xmlns:a16="http://schemas.microsoft.com/office/drawing/2014/main" id="{488B93C7-7FEE-EC24-C2C5-BBA7B04B0F39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3" name="그룹 512">
              <a:extLst>
                <a:ext uri="{FF2B5EF4-FFF2-40B4-BE49-F238E27FC236}">
                  <a16:creationId xmlns:a16="http://schemas.microsoft.com/office/drawing/2014/main" id="{D27A4C91-8F13-1176-A33F-59361C521785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48" name="정육면체 547">
                <a:extLst>
                  <a:ext uri="{FF2B5EF4-FFF2-40B4-BE49-F238E27FC236}">
                    <a16:creationId xmlns:a16="http://schemas.microsoft.com/office/drawing/2014/main" id="{FE6B69F4-7755-8BE2-1504-EE776542E14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9" name="정육면체 548">
                <a:extLst>
                  <a:ext uri="{FF2B5EF4-FFF2-40B4-BE49-F238E27FC236}">
                    <a16:creationId xmlns:a16="http://schemas.microsoft.com/office/drawing/2014/main" id="{1AA2246C-0D60-C4A2-1BD7-7BEF5A35657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0" name="정육면체 549">
                <a:extLst>
                  <a:ext uri="{FF2B5EF4-FFF2-40B4-BE49-F238E27FC236}">
                    <a16:creationId xmlns:a16="http://schemas.microsoft.com/office/drawing/2014/main" id="{D71DA38E-4335-AFCF-C42B-B8DE99402AC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1" name="정육면체 550">
                <a:extLst>
                  <a:ext uri="{FF2B5EF4-FFF2-40B4-BE49-F238E27FC236}">
                    <a16:creationId xmlns:a16="http://schemas.microsoft.com/office/drawing/2014/main" id="{E652AF85-A021-46D5-B69F-39049267855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2" name="정육면체 551">
                <a:extLst>
                  <a:ext uri="{FF2B5EF4-FFF2-40B4-BE49-F238E27FC236}">
                    <a16:creationId xmlns:a16="http://schemas.microsoft.com/office/drawing/2014/main" id="{8E22852D-5EAA-60DE-7F62-6E67D210317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" name="정육면체 552">
                <a:extLst>
                  <a:ext uri="{FF2B5EF4-FFF2-40B4-BE49-F238E27FC236}">
                    <a16:creationId xmlns:a16="http://schemas.microsoft.com/office/drawing/2014/main" id="{BBFAFBC5-908D-E27F-0B3C-AAFA6A4D106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정육면체 553">
                <a:extLst>
                  <a:ext uri="{FF2B5EF4-FFF2-40B4-BE49-F238E27FC236}">
                    <a16:creationId xmlns:a16="http://schemas.microsoft.com/office/drawing/2014/main" id="{877D5CC8-F355-C051-4F4D-CD86C9B33FD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5" name="정육면체 554">
                <a:extLst>
                  <a:ext uri="{FF2B5EF4-FFF2-40B4-BE49-F238E27FC236}">
                    <a16:creationId xmlns:a16="http://schemas.microsoft.com/office/drawing/2014/main" id="{745219C7-1E49-4A33-3CE3-7AF085B7A1B4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정육면체 555">
                <a:extLst>
                  <a:ext uri="{FF2B5EF4-FFF2-40B4-BE49-F238E27FC236}">
                    <a16:creationId xmlns:a16="http://schemas.microsoft.com/office/drawing/2014/main" id="{4B9B9BDA-129B-363E-E981-C7500424FA2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453C3A14-56F6-8EE3-8D05-325E1AC1F4AB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8122"/>
              <a:chOff x="6882120" y="2613770"/>
              <a:chExt cx="1546744" cy="678122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39" name="정육면체 538">
                <a:extLst>
                  <a:ext uri="{FF2B5EF4-FFF2-40B4-BE49-F238E27FC236}">
                    <a16:creationId xmlns:a16="http://schemas.microsoft.com/office/drawing/2014/main" id="{02B497DA-8CEA-4D68-5BD6-D0CB6558CEF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0" name="정육면체 539">
                <a:extLst>
                  <a:ext uri="{FF2B5EF4-FFF2-40B4-BE49-F238E27FC236}">
                    <a16:creationId xmlns:a16="http://schemas.microsoft.com/office/drawing/2014/main" id="{56ABB706-66F0-0A3A-E36E-F41D74836EA8}"/>
                  </a:ext>
                </a:extLst>
              </p:cNvPr>
              <p:cNvSpPr/>
              <p:nvPr/>
            </p:nvSpPr>
            <p:spPr>
              <a:xfrm>
                <a:off x="7041835" y="2775050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정육면체 540">
                <a:extLst>
                  <a:ext uri="{FF2B5EF4-FFF2-40B4-BE49-F238E27FC236}">
                    <a16:creationId xmlns:a16="http://schemas.microsoft.com/office/drawing/2014/main" id="{2322EDE5-2926-A61A-5374-9A2D4EDE1993}"/>
                  </a:ext>
                </a:extLst>
              </p:cNvPr>
              <p:cNvSpPr/>
              <p:nvPr/>
            </p:nvSpPr>
            <p:spPr>
              <a:xfrm>
                <a:off x="6882120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2" name="정육면체 541">
                <a:extLst>
                  <a:ext uri="{FF2B5EF4-FFF2-40B4-BE49-F238E27FC236}">
                    <a16:creationId xmlns:a16="http://schemas.microsoft.com/office/drawing/2014/main" id="{D7752BB2-A67C-C8BC-150E-78FAA9EA170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" name="정육면체 542">
                <a:extLst>
                  <a:ext uri="{FF2B5EF4-FFF2-40B4-BE49-F238E27FC236}">
                    <a16:creationId xmlns:a16="http://schemas.microsoft.com/office/drawing/2014/main" id="{E261F0EE-84C4-B302-3C39-606525308FC8}"/>
                  </a:ext>
                </a:extLst>
              </p:cNvPr>
              <p:cNvSpPr/>
              <p:nvPr/>
            </p:nvSpPr>
            <p:spPr>
              <a:xfrm>
                <a:off x="7399121" y="2776881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4" name="정육면체 543">
                <a:extLst>
                  <a:ext uri="{FF2B5EF4-FFF2-40B4-BE49-F238E27FC236}">
                    <a16:creationId xmlns:a16="http://schemas.microsoft.com/office/drawing/2014/main" id="{1A388156-5E49-8A70-352A-D135BB67350C}"/>
                  </a:ext>
                </a:extLst>
              </p:cNvPr>
              <p:cNvSpPr/>
              <p:nvPr/>
            </p:nvSpPr>
            <p:spPr>
              <a:xfrm>
                <a:off x="7239407" y="294139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5" name="정육면체 544">
                <a:extLst>
                  <a:ext uri="{FF2B5EF4-FFF2-40B4-BE49-F238E27FC236}">
                    <a16:creationId xmlns:a16="http://schemas.microsoft.com/office/drawing/2014/main" id="{BB8B9A16-0CFF-23A7-E4CE-C5C819938F0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6" name="정육면체 545">
                <a:extLst>
                  <a:ext uri="{FF2B5EF4-FFF2-40B4-BE49-F238E27FC236}">
                    <a16:creationId xmlns:a16="http://schemas.microsoft.com/office/drawing/2014/main" id="{B517A802-D2BF-432D-3E3F-611572EEAA0E}"/>
                  </a:ext>
                </a:extLst>
              </p:cNvPr>
              <p:cNvSpPr/>
              <p:nvPr/>
            </p:nvSpPr>
            <p:spPr>
              <a:xfrm>
                <a:off x="7748819" y="2776881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7" name="정육면체 546">
                <a:extLst>
                  <a:ext uri="{FF2B5EF4-FFF2-40B4-BE49-F238E27FC236}">
                    <a16:creationId xmlns:a16="http://schemas.microsoft.com/office/drawing/2014/main" id="{4DE4365B-6D28-DFF9-7064-F7E448C93543}"/>
                  </a:ext>
                </a:extLst>
              </p:cNvPr>
              <p:cNvSpPr/>
              <p:nvPr/>
            </p:nvSpPr>
            <p:spPr>
              <a:xfrm>
                <a:off x="7589105" y="2941389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F8512FDD-352B-1A8F-A85B-4C3543209D23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517" name="정육면체 516">
                <a:extLst>
                  <a:ext uri="{FF2B5EF4-FFF2-40B4-BE49-F238E27FC236}">
                    <a16:creationId xmlns:a16="http://schemas.microsoft.com/office/drawing/2014/main" id="{5A6318ED-9523-05C7-0707-61340E10FC33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8" name="정육면체 517">
                <a:extLst>
                  <a:ext uri="{FF2B5EF4-FFF2-40B4-BE49-F238E27FC236}">
                    <a16:creationId xmlns:a16="http://schemas.microsoft.com/office/drawing/2014/main" id="{97C45E2D-40E3-80B4-3DF6-50B970E05DE6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9" name="정육면체 518">
                <a:extLst>
                  <a:ext uri="{FF2B5EF4-FFF2-40B4-BE49-F238E27FC236}">
                    <a16:creationId xmlns:a16="http://schemas.microsoft.com/office/drawing/2014/main" id="{E9B72E34-79E0-A356-79E4-8D9466478375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0" name="정육면체 519">
                <a:extLst>
                  <a:ext uri="{FF2B5EF4-FFF2-40B4-BE49-F238E27FC236}">
                    <a16:creationId xmlns:a16="http://schemas.microsoft.com/office/drawing/2014/main" id="{6593EFF6-187C-9BCF-6CEF-6AF44D6B979D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정육면체 520">
                <a:extLst>
                  <a:ext uri="{FF2B5EF4-FFF2-40B4-BE49-F238E27FC236}">
                    <a16:creationId xmlns:a16="http://schemas.microsoft.com/office/drawing/2014/main" id="{0DFF3E34-1C00-B9BC-EF5C-86E7CB95BAE2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" name="정육면체 521">
                <a:extLst>
                  <a:ext uri="{FF2B5EF4-FFF2-40B4-BE49-F238E27FC236}">
                    <a16:creationId xmlns:a16="http://schemas.microsoft.com/office/drawing/2014/main" id="{705F1CE6-3556-6812-287C-0B33F6ABF719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" name="정육면체 535">
                <a:extLst>
                  <a:ext uri="{FF2B5EF4-FFF2-40B4-BE49-F238E27FC236}">
                    <a16:creationId xmlns:a16="http://schemas.microsoft.com/office/drawing/2014/main" id="{2B57E0C1-C846-1136-207C-3A93BACAE800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" name="정육면체 536">
                <a:extLst>
                  <a:ext uri="{FF2B5EF4-FFF2-40B4-BE49-F238E27FC236}">
                    <a16:creationId xmlns:a16="http://schemas.microsoft.com/office/drawing/2014/main" id="{1516662D-7FC3-8D26-D2C9-D57426E5CAB2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8" name="정육면체 537">
                <a:extLst>
                  <a:ext uri="{FF2B5EF4-FFF2-40B4-BE49-F238E27FC236}">
                    <a16:creationId xmlns:a16="http://schemas.microsoft.com/office/drawing/2014/main" id="{E02AA6B4-C44C-ECC2-00B3-FDF0084E721E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3FEE7380-F49F-BC6E-0B77-AECD5F9C9412}"/>
                  </a:ext>
                </a:extLst>
              </p:cNvPr>
              <p:cNvSpPr txBox="1"/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𝑝𝑜𝑝𝑐𝑜𝑢𝑛𝑡</m:t>
                      </m:r>
                    </m:oMath>
                  </m:oMathPara>
                </a14:m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3FEE7380-F49F-BC6E-0B77-AECD5F9C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blipFill>
                <a:blip r:embed="rId8"/>
                <a:stretch>
                  <a:fillRect l="-4545" r="-303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/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blipFill>
                <a:blip r:embed="rId9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kumimoji="1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1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1" name="직선 연결선[R] 600">
            <a:extLst>
              <a:ext uri="{FF2B5EF4-FFF2-40B4-BE49-F238E27FC236}">
                <a16:creationId xmlns:a16="http://schemas.microsoft.com/office/drawing/2014/main" id="{28A87927-7B3D-0D43-E7D1-028B90A36A25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32CE6986-D998-32F3-C17D-62D9F17CF3BC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[R] 609">
            <a:extLst>
              <a:ext uri="{FF2B5EF4-FFF2-40B4-BE49-F238E27FC236}">
                <a16:creationId xmlns:a16="http://schemas.microsoft.com/office/drawing/2014/main" id="{62EC8F8C-FA58-7260-4066-51AB35B414D2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3" name="그룹 622">
            <a:extLst>
              <a:ext uri="{FF2B5EF4-FFF2-40B4-BE49-F238E27FC236}">
                <a16:creationId xmlns:a16="http://schemas.microsoft.com/office/drawing/2014/main" id="{18074C29-4E22-15CF-7E67-4166E6F35351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FD646E4B-2C9C-FCD0-E18B-D8638E547CFA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FD646E4B-2C9C-FCD0-E18B-D8638E547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A33512A8-C75A-BDB4-440D-1DD2A83D719B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38" name="정육면체 737">
                <a:extLst>
                  <a:ext uri="{FF2B5EF4-FFF2-40B4-BE49-F238E27FC236}">
                    <a16:creationId xmlns:a16="http://schemas.microsoft.com/office/drawing/2014/main" id="{E471E9B3-5F35-B1F4-252F-4A26FC50B71C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9" name="정육면체 738">
                <a:extLst>
                  <a:ext uri="{FF2B5EF4-FFF2-40B4-BE49-F238E27FC236}">
                    <a16:creationId xmlns:a16="http://schemas.microsoft.com/office/drawing/2014/main" id="{50D40010-0C21-9723-6963-853E284F9C6C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" name="정육면체 739">
                <a:extLst>
                  <a:ext uri="{FF2B5EF4-FFF2-40B4-BE49-F238E27FC236}">
                    <a16:creationId xmlns:a16="http://schemas.microsoft.com/office/drawing/2014/main" id="{16266015-9B6B-85BC-6D32-E1CC2A8BB0ED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" name="정육면체 740">
                <a:extLst>
                  <a:ext uri="{FF2B5EF4-FFF2-40B4-BE49-F238E27FC236}">
                    <a16:creationId xmlns:a16="http://schemas.microsoft.com/office/drawing/2014/main" id="{E4BCEE01-0EBA-90F2-04D0-BC0E4AF6469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정육면체 741">
                <a:extLst>
                  <a:ext uri="{FF2B5EF4-FFF2-40B4-BE49-F238E27FC236}">
                    <a16:creationId xmlns:a16="http://schemas.microsoft.com/office/drawing/2014/main" id="{8E7BFC2C-967F-B848-8F7B-78ED34175F5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정육면체 742">
                <a:extLst>
                  <a:ext uri="{FF2B5EF4-FFF2-40B4-BE49-F238E27FC236}">
                    <a16:creationId xmlns:a16="http://schemas.microsoft.com/office/drawing/2014/main" id="{4996A115-ED64-EF64-E777-E0DE256A52A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4" name="정육면체 743">
                <a:extLst>
                  <a:ext uri="{FF2B5EF4-FFF2-40B4-BE49-F238E27FC236}">
                    <a16:creationId xmlns:a16="http://schemas.microsoft.com/office/drawing/2014/main" id="{88EA0F76-57D1-93CC-9786-75680E56F34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5" name="정육면체 744">
                <a:extLst>
                  <a:ext uri="{FF2B5EF4-FFF2-40B4-BE49-F238E27FC236}">
                    <a16:creationId xmlns:a16="http://schemas.microsoft.com/office/drawing/2014/main" id="{C7BCEA7B-EE17-3AE7-CA01-3922A8F84922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" name="정육면체 745">
                <a:extLst>
                  <a:ext uri="{FF2B5EF4-FFF2-40B4-BE49-F238E27FC236}">
                    <a16:creationId xmlns:a16="http://schemas.microsoft.com/office/drawing/2014/main" id="{EAFB3BE8-70CE-E436-BBE9-5E5E24EE505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6" name="정육면체 625">
              <a:extLst>
                <a:ext uri="{FF2B5EF4-FFF2-40B4-BE49-F238E27FC236}">
                  <a16:creationId xmlns:a16="http://schemas.microsoft.com/office/drawing/2014/main" id="{0B686AA0-7BCB-C503-FC83-247CB6B4A020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정육면체 626">
              <a:extLst>
                <a:ext uri="{FF2B5EF4-FFF2-40B4-BE49-F238E27FC236}">
                  <a16:creationId xmlns:a16="http://schemas.microsoft.com/office/drawing/2014/main" id="{CA25C496-F81C-A6E2-B17C-42AFB057828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정육면체 627">
              <a:extLst>
                <a:ext uri="{FF2B5EF4-FFF2-40B4-BE49-F238E27FC236}">
                  <a16:creationId xmlns:a16="http://schemas.microsoft.com/office/drawing/2014/main" id="{45ECCAB6-0F09-2E3F-0ABE-1EC4C3968899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정육면체 628">
              <a:extLst>
                <a:ext uri="{FF2B5EF4-FFF2-40B4-BE49-F238E27FC236}">
                  <a16:creationId xmlns:a16="http://schemas.microsoft.com/office/drawing/2014/main" id="{8C19E52E-1553-A105-E7E0-AF7968B455DA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0" name="정육면체 629">
              <a:extLst>
                <a:ext uri="{FF2B5EF4-FFF2-40B4-BE49-F238E27FC236}">
                  <a16:creationId xmlns:a16="http://schemas.microsoft.com/office/drawing/2014/main" id="{7D2DDAF4-5F10-1CD8-7913-839766D9152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1" name="정육면체 630">
              <a:extLst>
                <a:ext uri="{FF2B5EF4-FFF2-40B4-BE49-F238E27FC236}">
                  <a16:creationId xmlns:a16="http://schemas.microsoft.com/office/drawing/2014/main" id="{A96FCC35-B555-711D-5F1A-E5B5261E5A46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2" name="정육면체 631">
              <a:extLst>
                <a:ext uri="{FF2B5EF4-FFF2-40B4-BE49-F238E27FC236}">
                  <a16:creationId xmlns:a16="http://schemas.microsoft.com/office/drawing/2014/main" id="{75BD8E14-8B57-F196-60A9-1C7E2D54F3CE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3" name="정육면체 632">
              <a:extLst>
                <a:ext uri="{FF2B5EF4-FFF2-40B4-BE49-F238E27FC236}">
                  <a16:creationId xmlns:a16="http://schemas.microsoft.com/office/drawing/2014/main" id="{AB3D80B2-94E5-4E67-0510-C52C07E4AEB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4" name="정육면체 633">
              <a:extLst>
                <a:ext uri="{FF2B5EF4-FFF2-40B4-BE49-F238E27FC236}">
                  <a16:creationId xmlns:a16="http://schemas.microsoft.com/office/drawing/2014/main" id="{F1DB9C58-7BDE-E2E2-49B7-6ADD35472A9A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5" name="정육면체 634">
              <a:extLst>
                <a:ext uri="{FF2B5EF4-FFF2-40B4-BE49-F238E27FC236}">
                  <a16:creationId xmlns:a16="http://schemas.microsoft.com/office/drawing/2014/main" id="{F5B38587-D7DA-DA71-4ACC-2AEA918BE92A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6" name="정육면체 635">
              <a:extLst>
                <a:ext uri="{FF2B5EF4-FFF2-40B4-BE49-F238E27FC236}">
                  <a16:creationId xmlns:a16="http://schemas.microsoft.com/office/drawing/2014/main" id="{868CAF3A-3034-E29E-A4AE-58C3A4A1D6FD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7" name="정육면체 636">
              <a:extLst>
                <a:ext uri="{FF2B5EF4-FFF2-40B4-BE49-F238E27FC236}">
                  <a16:creationId xmlns:a16="http://schemas.microsoft.com/office/drawing/2014/main" id="{9F65D5B6-CF97-C7D1-EE43-D976219E6E72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정육면체 637">
              <a:extLst>
                <a:ext uri="{FF2B5EF4-FFF2-40B4-BE49-F238E27FC236}">
                  <a16:creationId xmlns:a16="http://schemas.microsoft.com/office/drawing/2014/main" id="{A8731097-8C85-EF07-983B-3CEA08DDCF3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정육면체 638">
              <a:extLst>
                <a:ext uri="{FF2B5EF4-FFF2-40B4-BE49-F238E27FC236}">
                  <a16:creationId xmlns:a16="http://schemas.microsoft.com/office/drawing/2014/main" id="{3C586378-BB45-C12B-6A99-E00DF12C0CD7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정육면체 639">
              <a:extLst>
                <a:ext uri="{FF2B5EF4-FFF2-40B4-BE49-F238E27FC236}">
                  <a16:creationId xmlns:a16="http://schemas.microsoft.com/office/drawing/2014/main" id="{847D7EBC-93F9-602C-1330-1276D4DADC13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1" name="정육면체 640">
              <a:extLst>
                <a:ext uri="{FF2B5EF4-FFF2-40B4-BE49-F238E27FC236}">
                  <a16:creationId xmlns:a16="http://schemas.microsoft.com/office/drawing/2014/main" id="{39EE6E10-7CEC-D284-FAE2-55D0FEC0AA4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2" name="정육면체 641">
              <a:extLst>
                <a:ext uri="{FF2B5EF4-FFF2-40B4-BE49-F238E27FC236}">
                  <a16:creationId xmlns:a16="http://schemas.microsoft.com/office/drawing/2014/main" id="{BF669E80-9121-C4ED-DDDC-E3D9728A7066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3" name="정육면체 642">
              <a:extLst>
                <a:ext uri="{FF2B5EF4-FFF2-40B4-BE49-F238E27FC236}">
                  <a16:creationId xmlns:a16="http://schemas.microsoft.com/office/drawing/2014/main" id="{5CA8E482-D5E1-BF11-B7E2-C9BFBFB51332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91A35307-32BF-4CA0-AEBA-1923CA44B626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29" name="정육면체 728">
                <a:extLst>
                  <a:ext uri="{FF2B5EF4-FFF2-40B4-BE49-F238E27FC236}">
                    <a16:creationId xmlns:a16="http://schemas.microsoft.com/office/drawing/2014/main" id="{C27F3337-D983-26DB-7AAA-D623867F94E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정육면체 729">
                <a:extLst>
                  <a:ext uri="{FF2B5EF4-FFF2-40B4-BE49-F238E27FC236}">
                    <a16:creationId xmlns:a16="http://schemas.microsoft.com/office/drawing/2014/main" id="{0BFA59AF-3DF7-5501-68B6-BDF6DA358713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정육면체 730">
                <a:extLst>
                  <a:ext uri="{FF2B5EF4-FFF2-40B4-BE49-F238E27FC236}">
                    <a16:creationId xmlns:a16="http://schemas.microsoft.com/office/drawing/2014/main" id="{8A39D9D3-941C-AE4A-8A64-E008DA03BF8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정육면체 731">
                <a:extLst>
                  <a:ext uri="{FF2B5EF4-FFF2-40B4-BE49-F238E27FC236}">
                    <a16:creationId xmlns:a16="http://schemas.microsoft.com/office/drawing/2014/main" id="{79C04594-CE90-D858-6A99-7481E3565D0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정육면체 732">
                <a:extLst>
                  <a:ext uri="{FF2B5EF4-FFF2-40B4-BE49-F238E27FC236}">
                    <a16:creationId xmlns:a16="http://schemas.microsoft.com/office/drawing/2014/main" id="{3AE93A81-996D-B8A7-CCFE-6B70C4A02DB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정육면체 733">
                <a:extLst>
                  <a:ext uri="{FF2B5EF4-FFF2-40B4-BE49-F238E27FC236}">
                    <a16:creationId xmlns:a16="http://schemas.microsoft.com/office/drawing/2014/main" id="{6FA63F24-9BC1-42A2-D3FA-F8F04CB701A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정육면체 734">
                <a:extLst>
                  <a:ext uri="{FF2B5EF4-FFF2-40B4-BE49-F238E27FC236}">
                    <a16:creationId xmlns:a16="http://schemas.microsoft.com/office/drawing/2014/main" id="{8AF08160-6B2A-3DFB-139E-FA8C01323B7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정육면체 735">
                <a:extLst>
                  <a:ext uri="{FF2B5EF4-FFF2-40B4-BE49-F238E27FC236}">
                    <a16:creationId xmlns:a16="http://schemas.microsoft.com/office/drawing/2014/main" id="{C306C71E-FDD0-631C-561B-7A5CCCC621EC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7" name="정육면체 736">
                <a:extLst>
                  <a:ext uri="{FF2B5EF4-FFF2-40B4-BE49-F238E27FC236}">
                    <a16:creationId xmlns:a16="http://schemas.microsoft.com/office/drawing/2014/main" id="{01765984-46D3-50FE-4812-363E938127CB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0C80F3D9-B5FF-B0BB-93CC-17A5FDFAD66A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20" name="정육면체 719">
                <a:extLst>
                  <a:ext uri="{FF2B5EF4-FFF2-40B4-BE49-F238E27FC236}">
                    <a16:creationId xmlns:a16="http://schemas.microsoft.com/office/drawing/2014/main" id="{CD8EACEF-E6D0-6A3F-4941-87F3001D9C26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정육면체 720">
                <a:extLst>
                  <a:ext uri="{FF2B5EF4-FFF2-40B4-BE49-F238E27FC236}">
                    <a16:creationId xmlns:a16="http://schemas.microsoft.com/office/drawing/2014/main" id="{EB8B270F-AFAE-BED1-FA53-DF5D0F947EB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2" name="정육면체 721">
                <a:extLst>
                  <a:ext uri="{FF2B5EF4-FFF2-40B4-BE49-F238E27FC236}">
                    <a16:creationId xmlns:a16="http://schemas.microsoft.com/office/drawing/2014/main" id="{BDECEC0E-1312-B69C-3A18-5D8223845480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3" name="정육면체 722">
                <a:extLst>
                  <a:ext uri="{FF2B5EF4-FFF2-40B4-BE49-F238E27FC236}">
                    <a16:creationId xmlns:a16="http://schemas.microsoft.com/office/drawing/2014/main" id="{042C2B75-3832-C21A-03C8-68A663C2C693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4" name="정육면체 723">
                <a:extLst>
                  <a:ext uri="{FF2B5EF4-FFF2-40B4-BE49-F238E27FC236}">
                    <a16:creationId xmlns:a16="http://schemas.microsoft.com/office/drawing/2014/main" id="{E8FAF8D2-1A98-9442-6C66-450F99452E00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5" name="정육면체 724">
                <a:extLst>
                  <a:ext uri="{FF2B5EF4-FFF2-40B4-BE49-F238E27FC236}">
                    <a16:creationId xmlns:a16="http://schemas.microsoft.com/office/drawing/2014/main" id="{77B4489F-AA99-2842-C3CA-25667A804C5D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정육면체 725">
                <a:extLst>
                  <a:ext uri="{FF2B5EF4-FFF2-40B4-BE49-F238E27FC236}">
                    <a16:creationId xmlns:a16="http://schemas.microsoft.com/office/drawing/2014/main" id="{92E54FB4-EAA0-C7CE-0D0B-BC03201D2C56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정육면체 726">
                <a:extLst>
                  <a:ext uri="{FF2B5EF4-FFF2-40B4-BE49-F238E27FC236}">
                    <a16:creationId xmlns:a16="http://schemas.microsoft.com/office/drawing/2014/main" id="{2F899E9E-76DA-789E-399F-94AF465A303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정육면체 727">
                <a:extLst>
                  <a:ext uri="{FF2B5EF4-FFF2-40B4-BE49-F238E27FC236}">
                    <a16:creationId xmlns:a16="http://schemas.microsoft.com/office/drawing/2014/main" id="{8C9B16BD-2C06-9E69-B342-C0274F48685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E9C6000F-D0FC-28F3-056D-0CF753A8197B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661" name="정육면체 660">
                <a:extLst>
                  <a:ext uri="{FF2B5EF4-FFF2-40B4-BE49-F238E27FC236}">
                    <a16:creationId xmlns:a16="http://schemas.microsoft.com/office/drawing/2014/main" id="{AB6D3DDA-F61A-3A1A-02BE-9542DBD6321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정육면체 661">
                <a:extLst>
                  <a:ext uri="{FF2B5EF4-FFF2-40B4-BE49-F238E27FC236}">
                    <a16:creationId xmlns:a16="http://schemas.microsoft.com/office/drawing/2014/main" id="{541E9814-389F-9E53-1D35-5D95FDA4BEE6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정육면체 662">
                <a:extLst>
                  <a:ext uri="{FF2B5EF4-FFF2-40B4-BE49-F238E27FC236}">
                    <a16:creationId xmlns:a16="http://schemas.microsoft.com/office/drawing/2014/main" id="{0DD19958-566E-5D7F-2813-8CFB7C9667E1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정육면체 663">
                <a:extLst>
                  <a:ext uri="{FF2B5EF4-FFF2-40B4-BE49-F238E27FC236}">
                    <a16:creationId xmlns:a16="http://schemas.microsoft.com/office/drawing/2014/main" id="{840AF69A-BE8E-83EB-A23C-355D6D8989E6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정육면체 664">
                <a:extLst>
                  <a:ext uri="{FF2B5EF4-FFF2-40B4-BE49-F238E27FC236}">
                    <a16:creationId xmlns:a16="http://schemas.microsoft.com/office/drawing/2014/main" id="{7241A9FF-8777-76D9-2E5D-CA6D6B58EC2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6" name="정육면체 665">
                <a:extLst>
                  <a:ext uri="{FF2B5EF4-FFF2-40B4-BE49-F238E27FC236}">
                    <a16:creationId xmlns:a16="http://schemas.microsoft.com/office/drawing/2014/main" id="{D865CE94-7501-558E-FF7D-A7DA254F8F9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정육면체 666">
                <a:extLst>
                  <a:ext uri="{FF2B5EF4-FFF2-40B4-BE49-F238E27FC236}">
                    <a16:creationId xmlns:a16="http://schemas.microsoft.com/office/drawing/2014/main" id="{7B5B1D9C-8C6F-A679-6BD4-592C1772EFAF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정육면체 667">
                <a:extLst>
                  <a:ext uri="{FF2B5EF4-FFF2-40B4-BE49-F238E27FC236}">
                    <a16:creationId xmlns:a16="http://schemas.microsoft.com/office/drawing/2014/main" id="{EF138CCA-487F-F795-DA0C-6C674AAB0D1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0" name="정육면체 709">
                <a:extLst>
                  <a:ext uri="{FF2B5EF4-FFF2-40B4-BE49-F238E27FC236}">
                    <a16:creationId xmlns:a16="http://schemas.microsoft.com/office/drawing/2014/main" id="{B1659763-124C-3128-FC7D-39F9BE865F9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7" name="그룹 646">
              <a:extLst>
                <a:ext uri="{FF2B5EF4-FFF2-40B4-BE49-F238E27FC236}">
                  <a16:creationId xmlns:a16="http://schemas.microsoft.com/office/drawing/2014/main" id="{CE80B582-8016-7EBA-283B-1A896418593B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648" name="정육면체 647">
                <a:extLst>
                  <a:ext uri="{FF2B5EF4-FFF2-40B4-BE49-F238E27FC236}">
                    <a16:creationId xmlns:a16="http://schemas.microsoft.com/office/drawing/2014/main" id="{F3863A46-6801-61B8-4942-561723BA6D77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정육면체 648">
                <a:extLst>
                  <a:ext uri="{FF2B5EF4-FFF2-40B4-BE49-F238E27FC236}">
                    <a16:creationId xmlns:a16="http://schemas.microsoft.com/office/drawing/2014/main" id="{03A5AE71-ED90-F8A5-30E1-8055D44BA609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정육면체 649">
                <a:extLst>
                  <a:ext uri="{FF2B5EF4-FFF2-40B4-BE49-F238E27FC236}">
                    <a16:creationId xmlns:a16="http://schemas.microsoft.com/office/drawing/2014/main" id="{A2C45E87-098A-59BD-C754-44B0F182799E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정육면체 650">
                <a:extLst>
                  <a:ext uri="{FF2B5EF4-FFF2-40B4-BE49-F238E27FC236}">
                    <a16:creationId xmlns:a16="http://schemas.microsoft.com/office/drawing/2014/main" id="{D5828C5D-E470-9D1B-F2AF-A85FFE45CC0F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정육면체 651">
                <a:extLst>
                  <a:ext uri="{FF2B5EF4-FFF2-40B4-BE49-F238E27FC236}">
                    <a16:creationId xmlns:a16="http://schemas.microsoft.com/office/drawing/2014/main" id="{F908DD81-3B5C-97FA-4B6C-98A466EA9AA1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정육면체 652">
                <a:extLst>
                  <a:ext uri="{FF2B5EF4-FFF2-40B4-BE49-F238E27FC236}">
                    <a16:creationId xmlns:a16="http://schemas.microsoft.com/office/drawing/2014/main" id="{CAE31C8E-1D27-458A-FC05-82420552E663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8" name="정육면체 657">
                <a:extLst>
                  <a:ext uri="{FF2B5EF4-FFF2-40B4-BE49-F238E27FC236}">
                    <a16:creationId xmlns:a16="http://schemas.microsoft.com/office/drawing/2014/main" id="{B86F178B-9785-EE68-1101-EA3D853B90B5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정육면체 658">
                <a:extLst>
                  <a:ext uri="{FF2B5EF4-FFF2-40B4-BE49-F238E27FC236}">
                    <a16:creationId xmlns:a16="http://schemas.microsoft.com/office/drawing/2014/main" id="{C44EBF27-80BE-359C-3E39-B579AB96A95D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정육면체 659">
                <a:extLst>
                  <a:ext uri="{FF2B5EF4-FFF2-40B4-BE49-F238E27FC236}">
                    <a16:creationId xmlns:a16="http://schemas.microsoft.com/office/drawing/2014/main" id="{23136CC2-083F-C3E4-AD9D-F538CF9A7FA3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60" name="오른쪽 대괄호[R] 759">
            <a:extLst>
              <a:ext uri="{FF2B5EF4-FFF2-40B4-BE49-F238E27FC236}">
                <a16:creationId xmlns:a16="http://schemas.microsoft.com/office/drawing/2014/main" id="{06E49BD4-027A-D0F8-6964-5D622A686564}"/>
              </a:ext>
            </a:extLst>
          </p:cNvPr>
          <p:cNvSpPr/>
          <p:nvPr/>
        </p:nvSpPr>
        <p:spPr>
          <a:xfrm>
            <a:off x="7496803" y="2024743"/>
            <a:ext cx="145492" cy="2579846"/>
          </a:xfrm>
          <a:prstGeom prst="rightBracke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F12EC33D-FF63-BCEE-DDA7-6F7E31E66F8A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369" name="정육면체 368">
              <a:extLst>
                <a:ext uri="{FF2B5EF4-FFF2-40B4-BE49-F238E27FC236}">
                  <a16:creationId xmlns:a16="http://schemas.microsoft.com/office/drawing/2014/main" id="{D37780EB-44BF-FD0E-5042-A42608C5AEA1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정육면체 369">
              <a:extLst>
                <a:ext uri="{FF2B5EF4-FFF2-40B4-BE49-F238E27FC236}">
                  <a16:creationId xmlns:a16="http://schemas.microsoft.com/office/drawing/2014/main" id="{869C7C34-8965-1151-E523-2F4E166AFA11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정육면체 370">
              <a:extLst>
                <a:ext uri="{FF2B5EF4-FFF2-40B4-BE49-F238E27FC236}">
                  <a16:creationId xmlns:a16="http://schemas.microsoft.com/office/drawing/2014/main" id="{52044054-4E4D-9E15-A44E-BB1742C534E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정육면체 371">
              <a:extLst>
                <a:ext uri="{FF2B5EF4-FFF2-40B4-BE49-F238E27FC236}">
                  <a16:creationId xmlns:a16="http://schemas.microsoft.com/office/drawing/2014/main" id="{54BB72BA-9201-460F-28DD-B98B623A953D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4" name="오른쪽 중괄호[R] 460">
              <a:extLst>
                <a:ext uri="{FF2B5EF4-FFF2-40B4-BE49-F238E27FC236}">
                  <a16:creationId xmlns:a16="http://schemas.microsoft.com/office/drawing/2014/main" id="{B3874350-58F9-F0BF-FF85-2B5D5C7B5E3B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8CC2103-BCBB-05CA-778E-8927ED3EBD05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81DEA65B-B840-98CE-31EA-804140322572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77" name="정육면체 376">
              <a:extLst>
                <a:ext uri="{FF2B5EF4-FFF2-40B4-BE49-F238E27FC236}">
                  <a16:creationId xmlns:a16="http://schemas.microsoft.com/office/drawing/2014/main" id="{607138E2-45E1-96AA-964B-A6ECEB5A4454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정육면체 377">
              <a:extLst>
                <a:ext uri="{FF2B5EF4-FFF2-40B4-BE49-F238E27FC236}">
                  <a16:creationId xmlns:a16="http://schemas.microsoft.com/office/drawing/2014/main" id="{6981C96A-DF12-9ED7-CB04-EBD194DDFAFD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정육면체 378">
              <a:extLst>
                <a:ext uri="{FF2B5EF4-FFF2-40B4-BE49-F238E27FC236}">
                  <a16:creationId xmlns:a16="http://schemas.microsoft.com/office/drawing/2014/main" id="{EF4C54C3-8AD4-B95F-4656-EC38644A5868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정육면체 379">
              <a:extLst>
                <a:ext uri="{FF2B5EF4-FFF2-40B4-BE49-F238E27FC236}">
                  <a16:creationId xmlns:a16="http://schemas.microsoft.com/office/drawing/2014/main" id="{7D560A38-897D-82DF-4A14-D9D1E71601A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오른쪽 중괄호[R] 460">
              <a:extLst>
                <a:ext uri="{FF2B5EF4-FFF2-40B4-BE49-F238E27FC236}">
                  <a16:creationId xmlns:a16="http://schemas.microsoft.com/office/drawing/2014/main" id="{E883CE00-833C-9233-01B1-8EF5A8F061D9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B36A76C-5397-45FF-D162-01E5A05B019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그룹 780">
            <a:extLst>
              <a:ext uri="{FF2B5EF4-FFF2-40B4-BE49-F238E27FC236}">
                <a16:creationId xmlns:a16="http://schemas.microsoft.com/office/drawing/2014/main" id="{04CBB2FE-4017-8FB1-35E9-861FE31F942D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782" name="정육면체 781">
              <a:extLst>
                <a:ext uri="{FF2B5EF4-FFF2-40B4-BE49-F238E27FC236}">
                  <a16:creationId xmlns:a16="http://schemas.microsoft.com/office/drawing/2014/main" id="{A88A12E1-6C21-A851-1852-34461580C4CC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정육면체 782">
              <a:extLst>
                <a:ext uri="{FF2B5EF4-FFF2-40B4-BE49-F238E27FC236}">
                  <a16:creationId xmlns:a16="http://schemas.microsoft.com/office/drawing/2014/main" id="{13D96A56-BF93-BEF6-F03A-27510D7FF760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정육면체 783">
              <a:extLst>
                <a:ext uri="{FF2B5EF4-FFF2-40B4-BE49-F238E27FC236}">
                  <a16:creationId xmlns:a16="http://schemas.microsoft.com/office/drawing/2014/main" id="{9B8094F7-902C-6E87-F2D4-47BEFCAD9C9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정육면체 784">
              <a:extLst>
                <a:ext uri="{FF2B5EF4-FFF2-40B4-BE49-F238E27FC236}">
                  <a16:creationId xmlns:a16="http://schemas.microsoft.com/office/drawing/2014/main" id="{CCF6BC91-3D00-3737-21B9-CBACF873CAB9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7" name="오른쪽 중괄호[R] 460">
              <a:extLst>
                <a:ext uri="{FF2B5EF4-FFF2-40B4-BE49-F238E27FC236}">
                  <a16:creationId xmlns:a16="http://schemas.microsoft.com/office/drawing/2014/main" id="{5545DC25-F976-96B6-022F-62236E7F2632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B85AE27D-A301-37EC-A562-A88538C3C8F6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blipFill>
                <a:blip r:embed="rId15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7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1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03E83-6B66-B038-C303-BE041DBCF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177C2E-2986-5EA8-AA92-C93DD98C00AC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 computations per a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xnor-popcount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for our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52CF04-B1B0-1EA1-0E8A-9A429A3BDE06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3" name="그룹 932">
            <a:extLst>
              <a:ext uri="{FF2B5EF4-FFF2-40B4-BE49-F238E27FC236}">
                <a16:creationId xmlns:a16="http://schemas.microsoft.com/office/drawing/2014/main" id="{46C485B7-AA83-ED5E-34AB-DD0FE6D99250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029F166-FCDB-E5EC-3246-BF53C1B4E02F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26005632-E99D-7B94-C448-B132279729F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4EFEA678-05AC-93AE-1BE7-5518A1152F4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3464C752-E5F9-1AAE-30D9-9E55BCD521EA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3F6FF603-6A2D-65CA-DA89-BAC90F033ED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AAD23AFC-E931-96BD-4AEB-07272C48F50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F046EBF2-7120-48FC-D089-D3C9104AFA5E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3BD709B8-713A-3B6B-AAD0-52142AE763EB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0B0FE810-FE1B-99A3-2AEF-983CE45C4A9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C468EA59-331C-97D6-BB6A-7D768B8683A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1" name="정육면체 710">
              <a:extLst>
                <a:ext uri="{FF2B5EF4-FFF2-40B4-BE49-F238E27FC236}">
                  <a16:creationId xmlns:a16="http://schemas.microsoft.com/office/drawing/2014/main" id="{F6BA604A-04D4-DAEF-5B75-7E2BB6A0DFF2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정육면체 711">
              <a:extLst>
                <a:ext uri="{FF2B5EF4-FFF2-40B4-BE49-F238E27FC236}">
                  <a16:creationId xmlns:a16="http://schemas.microsoft.com/office/drawing/2014/main" id="{CE3F1D0E-AFC1-4970-4191-B73EEFA0D1AB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3" name="정육면체 712">
              <a:extLst>
                <a:ext uri="{FF2B5EF4-FFF2-40B4-BE49-F238E27FC236}">
                  <a16:creationId xmlns:a16="http://schemas.microsoft.com/office/drawing/2014/main" id="{CA277DA3-91BC-4424-8892-45D82C82E7AC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4" name="정육면체 713">
              <a:extLst>
                <a:ext uri="{FF2B5EF4-FFF2-40B4-BE49-F238E27FC236}">
                  <a16:creationId xmlns:a16="http://schemas.microsoft.com/office/drawing/2014/main" id="{A4E547FE-CB14-5EF0-B466-14CF30E9F2B8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5" name="정육면체 714">
              <a:extLst>
                <a:ext uri="{FF2B5EF4-FFF2-40B4-BE49-F238E27FC236}">
                  <a16:creationId xmlns:a16="http://schemas.microsoft.com/office/drawing/2014/main" id="{500F9135-F030-F61E-A026-EAD328E90B04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" name="정육면체 715">
              <a:extLst>
                <a:ext uri="{FF2B5EF4-FFF2-40B4-BE49-F238E27FC236}">
                  <a16:creationId xmlns:a16="http://schemas.microsoft.com/office/drawing/2014/main" id="{1F361C37-96B4-DD4D-B6EF-11E901791E90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정육면체 716">
              <a:extLst>
                <a:ext uri="{FF2B5EF4-FFF2-40B4-BE49-F238E27FC236}">
                  <a16:creationId xmlns:a16="http://schemas.microsoft.com/office/drawing/2014/main" id="{A3656EC6-C865-D12F-C6C8-55DA7369875F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정육면체 717">
              <a:extLst>
                <a:ext uri="{FF2B5EF4-FFF2-40B4-BE49-F238E27FC236}">
                  <a16:creationId xmlns:a16="http://schemas.microsoft.com/office/drawing/2014/main" id="{69B9BC3E-A2D4-0353-B802-974E6F447614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" name="정육면체 718">
              <a:extLst>
                <a:ext uri="{FF2B5EF4-FFF2-40B4-BE49-F238E27FC236}">
                  <a16:creationId xmlns:a16="http://schemas.microsoft.com/office/drawing/2014/main" id="{BAE56CD5-6544-2617-D6F0-9792DDC8B83B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정육면체 353">
              <a:extLst>
                <a:ext uri="{FF2B5EF4-FFF2-40B4-BE49-F238E27FC236}">
                  <a16:creationId xmlns:a16="http://schemas.microsoft.com/office/drawing/2014/main" id="{311BA9E2-0721-F49C-0C1C-512B90E3206B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정육면체 354">
              <a:extLst>
                <a:ext uri="{FF2B5EF4-FFF2-40B4-BE49-F238E27FC236}">
                  <a16:creationId xmlns:a16="http://schemas.microsoft.com/office/drawing/2014/main" id="{EBE97E07-CE3A-A139-CC0D-525341DB0BFA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정육면체 355">
              <a:extLst>
                <a:ext uri="{FF2B5EF4-FFF2-40B4-BE49-F238E27FC236}">
                  <a16:creationId xmlns:a16="http://schemas.microsoft.com/office/drawing/2014/main" id="{72916F31-E251-7809-00D4-36B4B667E322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정육면체 356">
              <a:extLst>
                <a:ext uri="{FF2B5EF4-FFF2-40B4-BE49-F238E27FC236}">
                  <a16:creationId xmlns:a16="http://schemas.microsoft.com/office/drawing/2014/main" id="{78B9DB34-FD86-16F1-FD83-6AC9C6FA712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정육면체 357">
              <a:extLst>
                <a:ext uri="{FF2B5EF4-FFF2-40B4-BE49-F238E27FC236}">
                  <a16:creationId xmlns:a16="http://schemas.microsoft.com/office/drawing/2014/main" id="{3CA87510-7C19-7F5D-5708-66C3DFF83CE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정육면체 358">
              <a:extLst>
                <a:ext uri="{FF2B5EF4-FFF2-40B4-BE49-F238E27FC236}">
                  <a16:creationId xmlns:a16="http://schemas.microsoft.com/office/drawing/2014/main" id="{438F5BAC-F8E5-9F96-B970-0EA45395139A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정육면체 359">
              <a:extLst>
                <a:ext uri="{FF2B5EF4-FFF2-40B4-BE49-F238E27FC236}">
                  <a16:creationId xmlns:a16="http://schemas.microsoft.com/office/drawing/2014/main" id="{E86EC2B5-AB2F-7088-6B99-B6E66387A006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정육면체 360">
              <a:extLst>
                <a:ext uri="{FF2B5EF4-FFF2-40B4-BE49-F238E27FC236}">
                  <a16:creationId xmlns:a16="http://schemas.microsoft.com/office/drawing/2014/main" id="{C527F5B1-43CB-E21D-6B73-E6AB81356C5E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정육면체 361">
              <a:extLst>
                <a:ext uri="{FF2B5EF4-FFF2-40B4-BE49-F238E27FC236}">
                  <a16:creationId xmlns:a16="http://schemas.microsoft.com/office/drawing/2014/main" id="{2C82ED0F-9D07-95E1-1B86-C8A88E315BB1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B5ACD03-5D8D-7931-4D58-7972646E5C42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44" name="정육면체 343">
                <a:extLst>
                  <a:ext uri="{FF2B5EF4-FFF2-40B4-BE49-F238E27FC236}">
                    <a16:creationId xmlns:a16="http://schemas.microsoft.com/office/drawing/2014/main" id="{D49DC3CE-3F46-1BE0-05F6-1D215903A4F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정육면체 344">
                <a:extLst>
                  <a:ext uri="{FF2B5EF4-FFF2-40B4-BE49-F238E27FC236}">
                    <a16:creationId xmlns:a16="http://schemas.microsoft.com/office/drawing/2014/main" id="{A5596096-3B46-8092-5793-3A819ADC9C39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정육면체 345">
                <a:extLst>
                  <a:ext uri="{FF2B5EF4-FFF2-40B4-BE49-F238E27FC236}">
                    <a16:creationId xmlns:a16="http://schemas.microsoft.com/office/drawing/2014/main" id="{364F3DAA-6C71-3B2F-3C8C-D758249A4E4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정육면체 346">
                <a:extLst>
                  <a:ext uri="{FF2B5EF4-FFF2-40B4-BE49-F238E27FC236}">
                    <a16:creationId xmlns:a16="http://schemas.microsoft.com/office/drawing/2014/main" id="{49A992BA-353D-58D8-0EB6-0045C5A4D7B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정육면체 347">
                <a:extLst>
                  <a:ext uri="{FF2B5EF4-FFF2-40B4-BE49-F238E27FC236}">
                    <a16:creationId xmlns:a16="http://schemas.microsoft.com/office/drawing/2014/main" id="{D24E1B52-26C5-EBCC-731C-C657BDCBC998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정육면체 348">
                <a:extLst>
                  <a:ext uri="{FF2B5EF4-FFF2-40B4-BE49-F238E27FC236}">
                    <a16:creationId xmlns:a16="http://schemas.microsoft.com/office/drawing/2014/main" id="{F8E631A0-5A13-FB10-E989-85D3F0A2D7AF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정육면체 349">
                <a:extLst>
                  <a:ext uri="{FF2B5EF4-FFF2-40B4-BE49-F238E27FC236}">
                    <a16:creationId xmlns:a16="http://schemas.microsoft.com/office/drawing/2014/main" id="{6ED3DBA7-7F91-73A8-9C07-B13D7C3053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정육면체 350">
                <a:extLst>
                  <a:ext uri="{FF2B5EF4-FFF2-40B4-BE49-F238E27FC236}">
                    <a16:creationId xmlns:a16="http://schemas.microsoft.com/office/drawing/2014/main" id="{B2425215-E509-A406-A7F8-6794244CD05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정육면체 351">
                <a:extLst>
                  <a:ext uri="{FF2B5EF4-FFF2-40B4-BE49-F238E27FC236}">
                    <a16:creationId xmlns:a16="http://schemas.microsoft.com/office/drawing/2014/main" id="{0B2CE23E-61D0-290E-2967-BF44C5D685B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3" name="그룹 332">
              <a:extLst>
                <a:ext uri="{FF2B5EF4-FFF2-40B4-BE49-F238E27FC236}">
                  <a16:creationId xmlns:a16="http://schemas.microsoft.com/office/drawing/2014/main" id="{C70E3F68-3101-7592-F82B-3B597EA359E4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34" name="정육면체 333">
                <a:extLst>
                  <a:ext uri="{FF2B5EF4-FFF2-40B4-BE49-F238E27FC236}">
                    <a16:creationId xmlns:a16="http://schemas.microsoft.com/office/drawing/2014/main" id="{2C619745-E1BF-0EF4-952A-67DCEF45730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정육면체 334">
                <a:extLst>
                  <a:ext uri="{FF2B5EF4-FFF2-40B4-BE49-F238E27FC236}">
                    <a16:creationId xmlns:a16="http://schemas.microsoft.com/office/drawing/2014/main" id="{9DE770D5-B6D5-BDD2-D337-5307601801E3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정육면체 335">
                <a:extLst>
                  <a:ext uri="{FF2B5EF4-FFF2-40B4-BE49-F238E27FC236}">
                    <a16:creationId xmlns:a16="http://schemas.microsoft.com/office/drawing/2014/main" id="{8735A758-E7AF-5C50-A606-334EF01E2BE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정육면체 336">
                <a:extLst>
                  <a:ext uri="{FF2B5EF4-FFF2-40B4-BE49-F238E27FC236}">
                    <a16:creationId xmlns:a16="http://schemas.microsoft.com/office/drawing/2014/main" id="{C0C66E46-F87C-E4BD-D70C-971E30D43119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정육면체 337">
                <a:extLst>
                  <a:ext uri="{FF2B5EF4-FFF2-40B4-BE49-F238E27FC236}">
                    <a16:creationId xmlns:a16="http://schemas.microsoft.com/office/drawing/2014/main" id="{F4E42C09-2CCF-72FF-111E-B1EFC7F7E1BF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정육면체 338">
                <a:extLst>
                  <a:ext uri="{FF2B5EF4-FFF2-40B4-BE49-F238E27FC236}">
                    <a16:creationId xmlns:a16="http://schemas.microsoft.com/office/drawing/2014/main" id="{97925D35-93C9-1486-75C6-3D9064EA5C0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정육면체 339">
                <a:extLst>
                  <a:ext uri="{FF2B5EF4-FFF2-40B4-BE49-F238E27FC236}">
                    <a16:creationId xmlns:a16="http://schemas.microsoft.com/office/drawing/2014/main" id="{90A52F7C-55D2-F43D-8B6B-E233BE6D13B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정육면체 340">
                <a:extLst>
                  <a:ext uri="{FF2B5EF4-FFF2-40B4-BE49-F238E27FC236}">
                    <a16:creationId xmlns:a16="http://schemas.microsoft.com/office/drawing/2014/main" id="{2F502672-F93C-29E2-3679-7A040306054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정육면체 341">
                <a:extLst>
                  <a:ext uri="{FF2B5EF4-FFF2-40B4-BE49-F238E27FC236}">
                    <a16:creationId xmlns:a16="http://schemas.microsoft.com/office/drawing/2014/main" id="{FD04E2DB-B18A-BA9F-3921-F163172C4606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6503EC2E-BF52-7ABF-4FB1-A869C32F2CF2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3" name="정육면체 322">
                <a:extLst>
                  <a:ext uri="{FF2B5EF4-FFF2-40B4-BE49-F238E27FC236}">
                    <a16:creationId xmlns:a16="http://schemas.microsoft.com/office/drawing/2014/main" id="{57973CCA-7716-3B88-6CDC-3FA215A85450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정육면체 323">
                <a:extLst>
                  <a:ext uri="{FF2B5EF4-FFF2-40B4-BE49-F238E27FC236}">
                    <a16:creationId xmlns:a16="http://schemas.microsoft.com/office/drawing/2014/main" id="{979781BE-1C45-A0B8-82BD-1746FB5663D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정육면체 324">
                <a:extLst>
                  <a:ext uri="{FF2B5EF4-FFF2-40B4-BE49-F238E27FC236}">
                    <a16:creationId xmlns:a16="http://schemas.microsoft.com/office/drawing/2014/main" id="{A491754C-1A96-815F-6AC8-DA33058AD3A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정육면체 325">
                <a:extLst>
                  <a:ext uri="{FF2B5EF4-FFF2-40B4-BE49-F238E27FC236}">
                    <a16:creationId xmlns:a16="http://schemas.microsoft.com/office/drawing/2014/main" id="{C77AAD2C-023A-ABB4-5D5D-B46C5FACA79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정육면체 326">
                <a:extLst>
                  <a:ext uri="{FF2B5EF4-FFF2-40B4-BE49-F238E27FC236}">
                    <a16:creationId xmlns:a16="http://schemas.microsoft.com/office/drawing/2014/main" id="{3F5A6532-34CA-54A8-F0E2-DB99005DE76D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정육면체 327">
                <a:extLst>
                  <a:ext uri="{FF2B5EF4-FFF2-40B4-BE49-F238E27FC236}">
                    <a16:creationId xmlns:a16="http://schemas.microsoft.com/office/drawing/2014/main" id="{1B43720A-62DF-D456-AABB-3958AE706DA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정육면체 328">
                <a:extLst>
                  <a:ext uri="{FF2B5EF4-FFF2-40B4-BE49-F238E27FC236}">
                    <a16:creationId xmlns:a16="http://schemas.microsoft.com/office/drawing/2014/main" id="{E3A97936-48AD-4837-C9FC-A369DB92069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정육면체 329">
                <a:extLst>
                  <a:ext uri="{FF2B5EF4-FFF2-40B4-BE49-F238E27FC236}">
                    <a16:creationId xmlns:a16="http://schemas.microsoft.com/office/drawing/2014/main" id="{A152D26D-336E-9638-0CAE-55E32D6EC7B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정육면체 330">
                <a:extLst>
                  <a:ext uri="{FF2B5EF4-FFF2-40B4-BE49-F238E27FC236}">
                    <a16:creationId xmlns:a16="http://schemas.microsoft.com/office/drawing/2014/main" id="{B87AB7B3-E346-508D-06A7-B3AC4169199B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32" name="그룹 931">
              <a:extLst>
                <a:ext uri="{FF2B5EF4-FFF2-40B4-BE49-F238E27FC236}">
                  <a16:creationId xmlns:a16="http://schemas.microsoft.com/office/drawing/2014/main" id="{3A022F0D-6919-C108-612A-9BA70A58F0F1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449" name="정육면체 448">
                <a:extLst>
                  <a:ext uri="{FF2B5EF4-FFF2-40B4-BE49-F238E27FC236}">
                    <a16:creationId xmlns:a16="http://schemas.microsoft.com/office/drawing/2014/main" id="{F9FCCD3F-7178-98A5-5C7F-2FF7D46601E6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정육면체 449">
                <a:extLst>
                  <a:ext uri="{FF2B5EF4-FFF2-40B4-BE49-F238E27FC236}">
                    <a16:creationId xmlns:a16="http://schemas.microsoft.com/office/drawing/2014/main" id="{D88C5DFC-01F5-1684-9879-5D212CB846BF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정육면체 451">
                <a:extLst>
                  <a:ext uri="{FF2B5EF4-FFF2-40B4-BE49-F238E27FC236}">
                    <a16:creationId xmlns:a16="http://schemas.microsoft.com/office/drawing/2014/main" id="{DDE3FBD4-24FE-763D-64BB-9FAD109F8C60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정육면체 452">
                <a:extLst>
                  <a:ext uri="{FF2B5EF4-FFF2-40B4-BE49-F238E27FC236}">
                    <a16:creationId xmlns:a16="http://schemas.microsoft.com/office/drawing/2014/main" id="{3F77915C-ED18-D9D3-961E-EB5CE87431FB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정육면체 454">
                <a:extLst>
                  <a:ext uri="{FF2B5EF4-FFF2-40B4-BE49-F238E27FC236}">
                    <a16:creationId xmlns:a16="http://schemas.microsoft.com/office/drawing/2014/main" id="{5C594B03-B829-2F8C-038E-D513AFB1C70F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정육면체 455">
                <a:extLst>
                  <a:ext uri="{FF2B5EF4-FFF2-40B4-BE49-F238E27FC236}">
                    <a16:creationId xmlns:a16="http://schemas.microsoft.com/office/drawing/2014/main" id="{A248B759-8B54-7CBE-61ED-6E16A98AB9A9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" name="오른쪽 중괄호[R] 55">
                <a:extLst>
                  <a:ext uri="{FF2B5EF4-FFF2-40B4-BE49-F238E27FC236}">
                    <a16:creationId xmlns:a16="http://schemas.microsoft.com/office/drawing/2014/main" id="{BF25EF88-5C89-7F2D-F8BF-D187DB2D54D5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367CF67D-F4B5-B69B-B31D-A898587E0A62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6" name="오른쪽 중괄호[R] 55">
                <a:extLst>
                  <a:ext uri="{FF2B5EF4-FFF2-40B4-BE49-F238E27FC236}">
                    <a16:creationId xmlns:a16="http://schemas.microsoft.com/office/drawing/2014/main" id="{4B628E2B-A6F0-5547-F103-ACB48E97DBEB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F4BEBC91-5564-B953-41EC-E162A346EF6A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정육면체 450">
                <a:extLst>
                  <a:ext uri="{FF2B5EF4-FFF2-40B4-BE49-F238E27FC236}">
                    <a16:creationId xmlns:a16="http://schemas.microsoft.com/office/drawing/2014/main" id="{ACCB3522-914C-9AB4-6FA7-74943E135EA0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정육면체 453">
                <a:extLst>
                  <a:ext uri="{FF2B5EF4-FFF2-40B4-BE49-F238E27FC236}">
                    <a16:creationId xmlns:a16="http://schemas.microsoft.com/office/drawing/2014/main" id="{F94A5FF2-705B-070F-9AFD-152E74AA19C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정육면체 456">
                <a:extLst>
                  <a:ext uri="{FF2B5EF4-FFF2-40B4-BE49-F238E27FC236}">
                    <a16:creationId xmlns:a16="http://schemas.microsoft.com/office/drawing/2014/main" id="{F6B9E891-CC30-F964-0FB5-053C17B983CD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오른쪽 중괄호[R] 460">
              <a:extLst>
                <a:ext uri="{FF2B5EF4-FFF2-40B4-BE49-F238E27FC236}">
                  <a16:creationId xmlns:a16="http://schemas.microsoft.com/office/drawing/2014/main" id="{B8E2C129-12BD-7445-0546-6EFC33962821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F1F61350-0F92-4B89-72C2-0019A5798AE9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F1F61350-0F92-4B89-72C2-0019A579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5" name="그룹 934">
            <a:extLst>
              <a:ext uri="{FF2B5EF4-FFF2-40B4-BE49-F238E27FC236}">
                <a16:creationId xmlns:a16="http://schemas.microsoft.com/office/drawing/2014/main" id="{F4819E46-0D6A-2BD2-510F-9DEE6DB8EF36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0011"/>
            <a:ext cx="1097075" cy="2880000"/>
            <a:chOff x="3773012" y="1122162"/>
            <a:chExt cx="1720807" cy="451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4" name="그룹 933">
              <a:extLst>
                <a:ext uri="{FF2B5EF4-FFF2-40B4-BE49-F238E27FC236}">
                  <a16:creationId xmlns:a16="http://schemas.microsoft.com/office/drawing/2014/main" id="{9B9A6D8E-BACC-4092-51E0-E969C8ACBE31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4B513DC9-4E53-4D0A-61AD-546AFC267F5E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정육면체 4">
                <a:extLst>
                  <a:ext uri="{FF2B5EF4-FFF2-40B4-BE49-F238E27FC236}">
                    <a16:creationId xmlns:a16="http://schemas.microsoft.com/office/drawing/2014/main" id="{6332DA1D-B5D9-0CAB-E484-D292D72E66AA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F2EB9B20-E790-8D28-47E5-758E54FEE24D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5B5FF036-E6CB-7AC4-EEF5-385657C82920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BE9BE81D-BD25-5D42-0E23-143312F4ADF9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668EEC8A-0437-C36E-6A98-B1504C48ACCD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3AB6C8EE-F04D-BBF0-07DE-25170F557869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A0997C8B-EB55-668D-52AF-8508342BE649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3D3954A0-0430-3955-F6C4-F03543090072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오른쪽 중괄호[R] 55">
                <a:extLst>
                  <a:ext uri="{FF2B5EF4-FFF2-40B4-BE49-F238E27FC236}">
                    <a16:creationId xmlns:a16="http://schemas.microsoft.com/office/drawing/2014/main" id="{203C4A95-95F8-2753-4389-242BCDEC3041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93EC1EF6-1CBE-12B3-3815-98455A0F217A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오른쪽 중괄호[R] 55">
                <a:extLst>
                  <a:ext uri="{FF2B5EF4-FFF2-40B4-BE49-F238E27FC236}">
                    <a16:creationId xmlns:a16="http://schemas.microsoft.com/office/drawing/2014/main" id="{9D9EF2C6-C490-A8E5-4654-FA99DEA2AA33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BADD8BEA-D87C-48A7-702A-97F20EB9AE07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9" name="그룹 928">
              <a:extLst>
                <a:ext uri="{FF2B5EF4-FFF2-40B4-BE49-F238E27FC236}">
                  <a16:creationId xmlns:a16="http://schemas.microsoft.com/office/drawing/2014/main" id="{E2F3E43F-BDFE-D6D3-BED4-996D228E6CE9}"/>
                </a:ext>
              </a:extLst>
            </p:cNvPr>
            <p:cNvGrpSpPr/>
            <p:nvPr/>
          </p:nvGrpSpPr>
          <p:grpSpPr>
            <a:xfrm>
              <a:off x="3773012" y="1122162"/>
              <a:ext cx="1553749" cy="1587990"/>
              <a:chOff x="3354865" y="1106359"/>
              <a:chExt cx="1553749" cy="1587990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48E0F2D1-EBA2-3181-766A-EBC869A9B519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906" name="정육면체 905">
                  <a:extLst>
                    <a:ext uri="{FF2B5EF4-FFF2-40B4-BE49-F238E27FC236}">
                      <a16:creationId xmlns:a16="http://schemas.microsoft.com/office/drawing/2014/main" id="{60D5C9D7-D395-A2AB-AADF-42A7794F92B9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7" name="정육면체 906">
                  <a:extLst>
                    <a:ext uri="{FF2B5EF4-FFF2-40B4-BE49-F238E27FC236}">
                      <a16:creationId xmlns:a16="http://schemas.microsoft.com/office/drawing/2014/main" id="{160BAF60-90D3-F103-AE31-BFF7C94C36C6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8" name="정육면체 907">
                  <a:extLst>
                    <a:ext uri="{FF2B5EF4-FFF2-40B4-BE49-F238E27FC236}">
                      <a16:creationId xmlns:a16="http://schemas.microsoft.com/office/drawing/2014/main" id="{CA36E186-0518-D5F2-F341-091E36C18030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9" name="정육면체 908">
                  <a:extLst>
                    <a:ext uri="{FF2B5EF4-FFF2-40B4-BE49-F238E27FC236}">
                      <a16:creationId xmlns:a16="http://schemas.microsoft.com/office/drawing/2014/main" id="{C43A3146-0E25-1FBC-E44A-025258C1C41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0" name="정육면체 909">
                  <a:extLst>
                    <a:ext uri="{FF2B5EF4-FFF2-40B4-BE49-F238E27FC236}">
                      <a16:creationId xmlns:a16="http://schemas.microsoft.com/office/drawing/2014/main" id="{99AF3E66-FB3E-CA03-9181-52100596C3C0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1" name="정육면체 920">
                  <a:extLst>
                    <a:ext uri="{FF2B5EF4-FFF2-40B4-BE49-F238E27FC236}">
                      <a16:creationId xmlns:a16="http://schemas.microsoft.com/office/drawing/2014/main" id="{62F4D92C-AE0D-4F91-0FF2-27D612AFB47E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4" name="정육면체 923">
                  <a:extLst>
                    <a:ext uri="{FF2B5EF4-FFF2-40B4-BE49-F238E27FC236}">
                      <a16:creationId xmlns:a16="http://schemas.microsoft.com/office/drawing/2014/main" id="{61331B36-C2A1-0700-2664-0DE8F81EDC2F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5" name="정육면체 924">
                  <a:extLst>
                    <a:ext uri="{FF2B5EF4-FFF2-40B4-BE49-F238E27FC236}">
                      <a16:creationId xmlns:a16="http://schemas.microsoft.com/office/drawing/2014/main" id="{8C501185-4C9F-3878-74DA-E60C3AAD4EC2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6" name="정육면체 925">
                  <a:extLst>
                    <a:ext uri="{FF2B5EF4-FFF2-40B4-BE49-F238E27FC236}">
                      <a16:creationId xmlns:a16="http://schemas.microsoft.com/office/drawing/2014/main" id="{770F2FA2-2976-C9A7-3F9F-0226E165E233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정육면체 55">
                <a:extLst>
                  <a:ext uri="{FF2B5EF4-FFF2-40B4-BE49-F238E27FC236}">
                    <a16:creationId xmlns:a16="http://schemas.microsoft.com/office/drawing/2014/main" id="{76D1F494-678B-7F67-C50C-2D3B2AFECA59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정육면체 56">
                <a:extLst>
                  <a:ext uri="{FF2B5EF4-FFF2-40B4-BE49-F238E27FC236}">
                    <a16:creationId xmlns:a16="http://schemas.microsoft.com/office/drawing/2014/main" id="{E907A7AC-D8A7-5919-888D-5340271403F9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A41E3A05-30D0-F63E-F559-517E2F4DD1F9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1FEAE48D-310C-F577-1E9E-E67722AABBEF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E32A691C-2EAA-5ABB-63F9-C0F317548CC4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6" name="정육면체 465">
                <a:extLst>
                  <a:ext uri="{FF2B5EF4-FFF2-40B4-BE49-F238E27FC236}">
                    <a16:creationId xmlns:a16="http://schemas.microsoft.com/office/drawing/2014/main" id="{7631DDC1-7835-1D3D-6098-E552B09BE1B2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8" name="정육면체 467">
                <a:extLst>
                  <a:ext uri="{FF2B5EF4-FFF2-40B4-BE49-F238E27FC236}">
                    <a16:creationId xmlns:a16="http://schemas.microsoft.com/office/drawing/2014/main" id="{A4EF1D8F-2715-A0C6-C78E-18504B97E809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9" name="정육면체 468">
                <a:extLst>
                  <a:ext uri="{FF2B5EF4-FFF2-40B4-BE49-F238E27FC236}">
                    <a16:creationId xmlns:a16="http://schemas.microsoft.com/office/drawing/2014/main" id="{DB72969E-16F9-C3AD-9273-BA08A96C2190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정육면체 476">
                <a:extLst>
                  <a:ext uri="{FF2B5EF4-FFF2-40B4-BE49-F238E27FC236}">
                    <a16:creationId xmlns:a16="http://schemas.microsoft.com/office/drawing/2014/main" id="{F177DF82-819B-2AD4-E0A4-08E3272D33BD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정육면체 477">
                <a:extLst>
                  <a:ext uri="{FF2B5EF4-FFF2-40B4-BE49-F238E27FC236}">
                    <a16:creationId xmlns:a16="http://schemas.microsoft.com/office/drawing/2014/main" id="{0C63C92E-40E6-E8C6-6F6E-7FB09261A986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정육면체 478">
                <a:extLst>
                  <a:ext uri="{FF2B5EF4-FFF2-40B4-BE49-F238E27FC236}">
                    <a16:creationId xmlns:a16="http://schemas.microsoft.com/office/drawing/2014/main" id="{02B742B1-A524-0C6B-3767-08130BC6E76F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정육면체 479">
                <a:extLst>
                  <a:ext uri="{FF2B5EF4-FFF2-40B4-BE49-F238E27FC236}">
                    <a16:creationId xmlns:a16="http://schemas.microsoft.com/office/drawing/2014/main" id="{6265E777-7049-DEB1-8902-3A11112EAC56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정육면체 480">
                <a:extLst>
                  <a:ext uri="{FF2B5EF4-FFF2-40B4-BE49-F238E27FC236}">
                    <a16:creationId xmlns:a16="http://schemas.microsoft.com/office/drawing/2014/main" id="{33F192F0-9D7D-B420-F048-D9EA62554B09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정육면체 481">
                <a:extLst>
                  <a:ext uri="{FF2B5EF4-FFF2-40B4-BE49-F238E27FC236}">
                    <a16:creationId xmlns:a16="http://schemas.microsoft.com/office/drawing/2014/main" id="{A977AB7E-98E9-228E-1C60-F0EA5F5B8F5B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3" name="정육면체 482">
                <a:extLst>
                  <a:ext uri="{FF2B5EF4-FFF2-40B4-BE49-F238E27FC236}">
                    <a16:creationId xmlns:a16="http://schemas.microsoft.com/office/drawing/2014/main" id="{3753D9FD-B6B7-7340-AC3E-CE5F8C24093C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4" name="정육면체 483">
                <a:extLst>
                  <a:ext uri="{FF2B5EF4-FFF2-40B4-BE49-F238E27FC236}">
                    <a16:creationId xmlns:a16="http://schemas.microsoft.com/office/drawing/2014/main" id="{F76FD3BD-59DB-F4D1-C35D-2B83FF0539CF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정육면체 484">
                <a:extLst>
                  <a:ext uri="{FF2B5EF4-FFF2-40B4-BE49-F238E27FC236}">
                    <a16:creationId xmlns:a16="http://schemas.microsoft.com/office/drawing/2014/main" id="{BAE6BB07-F91D-68AF-1B79-EE8898662E5C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정육면체 485">
                <a:extLst>
                  <a:ext uri="{FF2B5EF4-FFF2-40B4-BE49-F238E27FC236}">
                    <a16:creationId xmlns:a16="http://schemas.microsoft.com/office/drawing/2014/main" id="{CEFB966C-BED9-7070-4030-F23493F0D793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7" name="그룹 486">
                <a:extLst>
                  <a:ext uri="{FF2B5EF4-FFF2-40B4-BE49-F238E27FC236}">
                    <a16:creationId xmlns:a16="http://schemas.microsoft.com/office/drawing/2014/main" id="{B7F1B1F7-FCF2-1F90-F407-93D1AFFB7BCC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896" name="정육면체 895">
                  <a:extLst>
                    <a:ext uri="{FF2B5EF4-FFF2-40B4-BE49-F238E27FC236}">
                      <a16:creationId xmlns:a16="http://schemas.microsoft.com/office/drawing/2014/main" id="{421E4B56-F20A-DE01-FDFE-5529EFE5D802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7" name="정육면체 896">
                  <a:extLst>
                    <a:ext uri="{FF2B5EF4-FFF2-40B4-BE49-F238E27FC236}">
                      <a16:creationId xmlns:a16="http://schemas.microsoft.com/office/drawing/2014/main" id="{4C36E980-A2AE-E05A-6FBA-5DC18B2C4326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8" name="정육면체 897">
                  <a:extLst>
                    <a:ext uri="{FF2B5EF4-FFF2-40B4-BE49-F238E27FC236}">
                      <a16:creationId xmlns:a16="http://schemas.microsoft.com/office/drawing/2014/main" id="{E1AB22D1-4328-FED6-CCB8-4FD5CC4108EB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9" name="정육면체 898">
                  <a:extLst>
                    <a:ext uri="{FF2B5EF4-FFF2-40B4-BE49-F238E27FC236}">
                      <a16:creationId xmlns:a16="http://schemas.microsoft.com/office/drawing/2014/main" id="{A7AD0CE3-0466-537D-B5AC-CEFA3D793342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0" name="정육면체 899">
                  <a:extLst>
                    <a:ext uri="{FF2B5EF4-FFF2-40B4-BE49-F238E27FC236}">
                      <a16:creationId xmlns:a16="http://schemas.microsoft.com/office/drawing/2014/main" id="{8639C7B6-1A3D-2C44-3DCC-403EAA7D7030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2" name="정육면체 901">
                  <a:extLst>
                    <a:ext uri="{FF2B5EF4-FFF2-40B4-BE49-F238E27FC236}">
                      <a16:creationId xmlns:a16="http://schemas.microsoft.com/office/drawing/2014/main" id="{B1FD04C6-E46D-58F7-9CB1-18BAD078ECDD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3" name="정육면체 902">
                  <a:extLst>
                    <a:ext uri="{FF2B5EF4-FFF2-40B4-BE49-F238E27FC236}">
                      <a16:creationId xmlns:a16="http://schemas.microsoft.com/office/drawing/2014/main" id="{138A874D-5B31-FBAB-85BA-475000EEBE0B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4" name="정육면체 903">
                  <a:extLst>
                    <a:ext uri="{FF2B5EF4-FFF2-40B4-BE49-F238E27FC236}">
                      <a16:creationId xmlns:a16="http://schemas.microsoft.com/office/drawing/2014/main" id="{B748B311-4B2F-4869-F4CB-BD76045DC86E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5" name="정육면체 904">
                  <a:extLst>
                    <a:ext uri="{FF2B5EF4-FFF2-40B4-BE49-F238E27FC236}">
                      <a16:creationId xmlns:a16="http://schemas.microsoft.com/office/drawing/2014/main" id="{2ADDCC0D-0B2E-DCE9-D443-6CEAFEF57D77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8" name="그룹 487">
                <a:extLst>
                  <a:ext uri="{FF2B5EF4-FFF2-40B4-BE49-F238E27FC236}">
                    <a16:creationId xmlns:a16="http://schemas.microsoft.com/office/drawing/2014/main" id="{C1094DCF-C737-80D0-D6DB-4B6E86671001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03" name="정육면체 502">
                  <a:extLst>
                    <a:ext uri="{FF2B5EF4-FFF2-40B4-BE49-F238E27FC236}">
                      <a16:creationId xmlns:a16="http://schemas.microsoft.com/office/drawing/2014/main" id="{4E9F0250-6DDF-2930-23BB-6EBE62EA3E14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" name="정육면체 503">
                  <a:extLst>
                    <a:ext uri="{FF2B5EF4-FFF2-40B4-BE49-F238E27FC236}">
                      <a16:creationId xmlns:a16="http://schemas.microsoft.com/office/drawing/2014/main" id="{C5D7BD9C-3825-76A4-8BD4-1C695F0CFC1D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" name="정육면체 504">
                  <a:extLst>
                    <a:ext uri="{FF2B5EF4-FFF2-40B4-BE49-F238E27FC236}">
                      <a16:creationId xmlns:a16="http://schemas.microsoft.com/office/drawing/2014/main" id="{7AD2D98C-26F6-1A4A-FAC7-10263B92A2D3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" name="정육면체 505">
                  <a:extLst>
                    <a:ext uri="{FF2B5EF4-FFF2-40B4-BE49-F238E27FC236}">
                      <a16:creationId xmlns:a16="http://schemas.microsoft.com/office/drawing/2014/main" id="{124A36AA-1894-C9B0-E8A3-F10CDD6C357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" name="정육면체 506">
                  <a:extLst>
                    <a:ext uri="{FF2B5EF4-FFF2-40B4-BE49-F238E27FC236}">
                      <a16:creationId xmlns:a16="http://schemas.microsoft.com/office/drawing/2014/main" id="{C1BB1AA0-3C75-8E86-E8A5-E8E0EF21BC42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" name="정육면체 507">
                  <a:extLst>
                    <a:ext uri="{FF2B5EF4-FFF2-40B4-BE49-F238E27FC236}">
                      <a16:creationId xmlns:a16="http://schemas.microsoft.com/office/drawing/2014/main" id="{48053506-9BC5-114D-8853-DA13C7BFB761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" name="정육면체 508">
                  <a:extLst>
                    <a:ext uri="{FF2B5EF4-FFF2-40B4-BE49-F238E27FC236}">
                      <a16:creationId xmlns:a16="http://schemas.microsoft.com/office/drawing/2014/main" id="{B611400C-C6EC-4318-439C-296C4842B519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" name="정육면체 509">
                  <a:extLst>
                    <a:ext uri="{FF2B5EF4-FFF2-40B4-BE49-F238E27FC236}">
                      <a16:creationId xmlns:a16="http://schemas.microsoft.com/office/drawing/2014/main" id="{4AE9CBD0-0D90-2860-B53A-5871C316C983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" name="정육면체 510">
                  <a:extLst>
                    <a:ext uri="{FF2B5EF4-FFF2-40B4-BE49-F238E27FC236}">
                      <a16:creationId xmlns:a16="http://schemas.microsoft.com/office/drawing/2014/main" id="{AD4F95F9-7AF4-E735-6D9C-233204A308B2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9" name="그룹 488">
                <a:extLst>
                  <a:ext uri="{FF2B5EF4-FFF2-40B4-BE49-F238E27FC236}">
                    <a16:creationId xmlns:a16="http://schemas.microsoft.com/office/drawing/2014/main" id="{809F3229-15AB-EC8C-1A0E-F1332426E964}"/>
                  </a:ext>
                </a:extLst>
              </p:cNvPr>
              <p:cNvGrpSpPr/>
              <p:nvPr/>
            </p:nvGrpSpPr>
            <p:grpSpPr>
              <a:xfrm>
                <a:off x="3356027" y="1106359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94" name="정육면체 493">
                  <a:extLst>
                    <a:ext uri="{FF2B5EF4-FFF2-40B4-BE49-F238E27FC236}">
                      <a16:creationId xmlns:a16="http://schemas.microsoft.com/office/drawing/2014/main" id="{95B30508-42D1-2113-679A-F1D4A92C1E68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" name="정육면체 494">
                  <a:extLst>
                    <a:ext uri="{FF2B5EF4-FFF2-40B4-BE49-F238E27FC236}">
                      <a16:creationId xmlns:a16="http://schemas.microsoft.com/office/drawing/2014/main" id="{6CC5D6FF-8338-9225-0F88-CF1E8921E7DC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" name="정육면체 495">
                  <a:extLst>
                    <a:ext uri="{FF2B5EF4-FFF2-40B4-BE49-F238E27FC236}">
                      <a16:creationId xmlns:a16="http://schemas.microsoft.com/office/drawing/2014/main" id="{25A24E38-235B-C8B6-9767-E121E436FE64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" name="정육면체 496">
                  <a:extLst>
                    <a:ext uri="{FF2B5EF4-FFF2-40B4-BE49-F238E27FC236}">
                      <a16:creationId xmlns:a16="http://schemas.microsoft.com/office/drawing/2014/main" id="{271E2B4B-572E-04E1-7865-1BF9B0A1B06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정육면체 497">
                  <a:extLst>
                    <a:ext uri="{FF2B5EF4-FFF2-40B4-BE49-F238E27FC236}">
                      <a16:creationId xmlns:a16="http://schemas.microsoft.com/office/drawing/2014/main" id="{C51F991A-2641-2E91-BB9E-8BD40D9D0408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정육면체 498">
                  <a:extLst>
                    <a:ext uri="{FF2B5EF4-FFF2-40B4-BE49-F238E27FC236}">
                      <a16:creationId xmlns:a16="http://schemas.microsoft.com/office/drawing/2014/main" id="{3ADEE4B1-9677-1C46-3929-0D8EAD6797F0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" name="정육면체 499">
                  <a:extLst>
                    <a:ext uri="{FF2B5EF4-FFF2-40B4-BE49-F238E27FC236}">
                      <a16:creationId xmlns:a16="http://schemas.microsoft.com/office/drawing/2014/main" id="{B585E2A6-B2B1-5BE3-AF1E-2A422A96579B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" name="정육면체 500">
                  <a:extLst>
                    <a:ext uri="{FF2B5EF4-FFF2-40B4-BE49-F238E27FC236}">
                      <a16:creationId xmlns:a16="http://schemas.microsoft.com/office/drawing/2014/main" id="{14B0F9DB-42A9-3D7B-F83F-077EE24032E4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" name="정육면체 501">
                  <a:extLst>
                    <a:ext uri="{FF2B5EF4-FFF2-40B4-BE49-F238E27FC236}">
                      <a16:creationId xmlns:a16="http://schemas.microsoft.com/office/drawing/2014/main" id="{42C3A9F2-5D7E-15D3-1441-63505BFE9763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E44CFA89-8D12-18F9-96B0-A86A7D812B47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E44CFA89-8D12-18F9-96B0-A86A7D81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9" name="그룹 938">
            <a:extLst>
              <a:ext uri="{FF2B5EF4-FFF2-40B4-BE49-F238E27FC236}">
                <a16:creationId xmlns:a16="http://schemas.microsoft.com/office/drawing/2014/main" id="{CAAA0B2C-9CC6-E35E-BC1F-59F49B603E81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1" name="그룹 940">
              <a:extLst>
                <a:ext uri="{FF2B5EF4-FFF2-40B4-BE49-F238E27FC236}">
                  <a16:creationId xmlns:a16="http://schemas.microsoft.com/office/drawing/2014/main" id="{0D25259F-B498-4F33-4EC2-F92B99A50CB4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66" name="정육면체 565">
                <a:extLst>
                  <a:ext uri="{FF2B5EF4-FFF2-40B4-BE49-F238E27FC236}">
                    <a16:creationId xmlns:a16="http://schemas.microsoft.com/office/drawing/2014/main" id="{F3A1E7CF-10BA-0B5F-4998-82A3BF5F82D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7" name="정육면체 566">
                <a:extLst>
                  <a:ext uri="{FF2B5EF4-FFF2-40B4-BE49-F238E27FC236}">
                    <a16:creationId xmlns:a16="http://schemas.microsoft.com/office/drawing/2014/main" id="{30FC3E48-3ABB-C11A-3020-BF556244A454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8" name="정육면체 567">
                <a:extLst>
                  <a:ext uri="{FF2B5EF4-FFF2-40B4-BE49-F238E27FC236}">
                    <a16:creationId xmlns:a16="http://schemas.microsoft.com/office/drawing/2014/main" id="{7D82C0D9-3AC0-60B3-B978-030847600CDB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9" name="정육면체 568">
                <a:extLst>
                  <a:ext uri="{FF2B5EF4-FFF2-40B4-BE49-F238E27FC236}">
                    <a16:creationId xmlns:a16="http://schemas.microsoft.com/office/drawing/2014/main" id="{FE9CD8BD-93B8-8148-BA2F-659E0D62429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0" name="정육면체 569">
                <a:extLst>
                  <a:ext uri="{FF2B5EF4-FFF2-40B4-BE49-F238E27FC236}">
                    <a16:creationId xmlns:a16="http://schemas.microsoft.com/office/drawing/2014/main" id="{C73D5608-AF88-B944-28E1-1208BF3E6384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정육면체 570">
                <a:extLst>
                  <a:ext uri="{FF2B5EF4-FFF2-40B4-BE49-F238E27FC236}">
                    <a16:creationId xmlns:a16="http://schemas.microsoft.com/office/drawing/2014/main" id="{9190E889-F756-B141-50E8-C4AC9D728FE6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2" name="정육면체 571">
                <a:extLst>
                  <a:ext uri="{FF2B5EF4-FFF2-40B4-BE49-F238E27FC236}">
                    <a16:creationId xmlns:a16="http://schemas.microsoft.com/office/drawing/2014/main" id="{9F75D42E-FF3F-0C77-5667-F5877CCB5C65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" name="정육면체 572">
                <a:extLst>
                  <a:ext uri="{FF2B5EF4-FFF2-40B4-BE49-F238E27FC236}">
                    <a16:creationId xmlns:a16="http://schemas.microsoft.com/office/drawing/2014/main" id="{6C3D7C64-BA54-BEE4-BB24-0223971F00EC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4" name="정육면체 573">
                <a:extLst>
                  <a:ext uri="{FF2B5EF4-FFF2-40B4-BE49-F238E27FC236}">
                    <a16:creationId xmlns:a16="http://schemas.microsoft.com/office/drawing/2014/main" id="{E2701C98-0A1B-64F3-721B-FBE44669348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42" name="정육면체 941">
              <a:extLst>
                <a:ext uri="{FF2B5EF4-FFF2-40B4-BE49-F238E27FC236}">
                  <a16:creationId xmlns:a16="http://schemas.microsoft.com/office/drawing/2014/main" id="{57E62BA3-04DA-206A-D49E-E01E28683B02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3" name="정육면체 942">
              <a:extLst>
                <a:ext uri="{FF2B5EF4-FFF2-40B4-BE49-F238E27FC236}">
                  <a16:creationId xmlns:a16="http://schemas.microsoft.com/office/drawing/2014/main" id="{4F7149F3-8DD1-7B34-8A51-CBDBFD15A116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4" name="정육면체 943">
              <a:extLst>
                <a:ext uri="{FF2B5EF4-FFF2-40B4-BE49-F238E27FC236}">
                  <a16:creationId xmlns:a16="http://schemas.microsoft.com/office/drawing/2014/main" id="{8BF32CF8-FC40-0662-79F7-7A7F5224422D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5" name="정육면체 944">
              <a:extLst>
                <a:ext uri="{FF2B5EF4-FFF2-40B4-BE49-F238E27FC236}">
                  <a16:creationId xmlns:a16="http://schemas.microsoft.com/office/drawing/2014/main" id="{699B1C16-DC88-5175-1646-89321D46FED6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6" name="정육면체 945">
              <a:extLst>
                <a:ext uri="{FF2B5EF4-FFF2-40B4-BE49-F238E27FC236}">
                  <a16:creationId xmlns:a16="http://schemas.microsoft.com/office/drawing/2014/main" id="{73C67FC8-3B20-433F-1315-D7D271B7C66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7" name="정육면체 946">
              <a:extLst>
                <a:ext uri="{FF2B5EF4-FFF2-40B4-BE49-F238E27FC236}">
                  <a16:creationId xmlns:a16="http://schemas.microsoft.com/office/drawing/2014/main" id="{38B9FF6E-5261-CC74-F67C-54A1A5451C61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8" name="정육면체 947">
              <a:extLst>
                <a:ext uri="{FF2B5EF4-FFF2-40B4-BE49-F238E27FC236}">
                  <a16:creationId xmlns:a16="http://schemas.microsoft.com/office/drawing/2014/main" id="{F744D477-B442-AD23-8BA8-8BD7FA779A6A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9" name="정육면체 948">
              <a:extLst>
                <a:ext uri="{FF2B5EF4-FFF2-40B4-BE49-F238E27FC236}">
                  <a16:creationId xmlns:a16="http://schemas.microsoft.com/office/drawing/2014/main" id="{762D08D6-CB00-C24D-567A-64EB919D853A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0" name="정육면체 949">
              <a:extLst>
                <a:ext uri="{FF2B5EF4-FFF2-40B4-BE49-F238E27FC236}">
                  <a16:creationId xmlns:a16="http://schemas.microsoft.com/office/drawing/2014/main" id="{10FF0128-A577-B320-0BF6-92454CF08DBD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1" name="정육면체 950">
              <a:extLst>
                <a:ext uri="{FF2B5EF4-FFF2-40B4-BE49-F238E27FC236}">
                  <a16:creationId xmlns:a16="http://schemas.microsoft.com/office/drawing/2014/main" id="{AF4D1A1B-35E4-4306-9056-42149AE7B011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2" name="정육면체 951">
              <a:extLst>
                <a:ext uri="{FF2B5EF4-FFF2-40B4-BE49-F238E27FC236}">
                  <a16:creationId xmlns:a16="http://schemas.microsoft.com/office/drawing/2014/main" id="{BF5F9C03-3D73-6F67-657C-5B515D768957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3" name="정육면체 952">
              <a:extLst>
                <a:ext uri="{FF2B5EF4-FFF2-40B4-BE49-F238E27FC236}">
                  <a16:creationId xmlns:a16="http://schemas.microsoft.com/office/drawing/2014/main" id="{42F29E2A-D125-72C9-8639-7C578AE091FB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4" name="정육면체 953">
              <a:extLst>
                <a:ext uri="{FF2B5EF4-FFF2-40B4-BE49-F238E27FC236}">
                  <a16:creationId xmlns:a16="http://schemas.microsoft.com/office/drawing/2014/main" id="{8B40520B-7F90-2680-4C9C-10C78BD62104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5" name="정육면체 954">
              <a:extLst>
                <a:ext uri="{FF2B5EF4-FFF2-40B4-BE49-F238E27FC236}">
                  <a16:creationId xmlns:a16="http://schemas.microsoft.com/office/drawing/2014/main" id="{8D5E13C3-A644-3294-C4CD-016443539E5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6" name="정육면체 955">
              <a:extLst>
                <a:ext uri="{FF2B5EF4-FFF2-40B4-BE49-F238E27FC236}">
                  <a16:creationId xmlns:a16="http://schemas.microsoft.com/office/drawing/2014/main" id="{F64C52D2-AC78-E860-24DC-AC8DA711FD84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7" name="정육면체 956">
              <a:extLst>
                <a:ext uri="{FF2B5EF4-FFF2-40B4-BE49-F238E27FC236}">
                  <a16:creationId xmlns:a16="http://schemas.microsoft.com/office/drawing/2014/main" id="{C6958D86-D6D4-AED8-0C92-A51A27049E6A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8" name="정육면체 957">
              <a:extLst>
                <a:ext uri="{FF2B5EF4-FFF2-40B4-BE49-F238E27FC236}">
                  <a16:creationId xmlns:a16="http://schemas.microsoft.com/office/drawing/2014/main" id="{666687F2-7DCE-1F41-1112-E03A9B4863BD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9" name="정육면체 958">
              <a:extLst>
                <a:ext uri="{FF2B5EF4-FFF2-40B4-BE49-F238E27FC236}">
                  <a16:creationId xmlns:a16="http://schemas.microsoft.com/office/drawing/2014/main" id="{106DDABE-7350-BD13-8796-F86529DDC768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7C6C0E1A-D9C8-34BE-81DD-1B79C1110FC0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57" name="정육면체 556">
                <a:extLst>
                  <a:ext uri="{FF2B5EF4-FFF2-40B4-BE49-F238E27FC236}">
                    <a16:creationId xmlns:a16="http://schemas.microsoft.com/office/drawing/2014/main" id="{73F9CD68-A921-92CF-B56D-7BDA855280E0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8" name="정육면체 557">
                <a:extLst>
                  <a:ext uri="{FF2B5EF4-FFF2-40B4-BE49-F238E27FC236}">
                    <a16:creationId xmlns:a16="http://schemas.microsoft.com/office/drawing/2014/main" id="{01D58D29-BABD-9AF5-0880-35285227F763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9" name="정육면체 558">
                <a:extLst>
                  <a:ext uri="{FF2B5EF4-FFF2-40B4-BE49-F238E27FC236}">
                    <a16:creationId xmlns:a16="http://schemas.microsoft.com/office/drawing/2014/main" id="{B301089B-27E7-805A-8212-75D8990A55E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0" name="정육면체 559">
                <a:extLst>
                  <a:ext uri="{FF2B5EF4-FFF2-40B4-BE49-F238E27FC236}">
                    <a16:creationId xmlns:a16="http://schemas.microsoft.com/office/drawing/2014/main" id="{93DE3EC8-3C36-9332-5F74-17225CD237A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정육면체 560">
                <a:extLst>
                  <a:ext uri="{FF2B5EF4-FFF2-40B4-BE49-F238E27FC236}">
                    <a16:creationId xmlns:a16="http://schemas.microsoft.com/office/drawing/2014/main" id="{8D50E7BB-9377-66C1-08E3-BC1674BA71E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2" name="정육면체 561">
                <a:extLst>
                  <a:ext uri="{FF2B5EF4-FFF2-40B4-BE49-F238E27FC236}">
                    <a16:creationId xmlns:a16="http://schemas.microsoft.com/office/drawing/2014/main" id="{1FB99702-15CA-DCD5-095C-CA69D417587E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" name="정육면체 562">
                <a:extLst>
                  <a:ext uri="{FF2B5EF4-FFF2-40B4-BE49-F238E27FC236}">
                    <a16:creationId xmlns:a16="http://schemas.microsoft.com/office/drawing/2014/main" id="{3E94C5CE-02D6-882D-F6A6-8FE7A8327158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4" name="정육면체 563">
                <a:extLst>
                  <a:ext uri="{FF2B5EF4-FFF2-40B4-BE49-F238E27FC236}">
                    <a16:creationId xmlns:a16="http://schemas.microsoft.com/office/drawing/2014/main" id="{78CF9455-7F7F-047E-12BF-741984C1FBC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5" name="정육면체 564">
                <a:extLst>
                  <a:ext uri="{FF2B5EF4-FFF2-40B4-BE49-F238E27FC236}">
                    <a16:creationId xmlns:a16="http://schemas.microsoft.com/office/drawing/2014/main" id="{1AAFFC1C-CB2D-F966-2767-93F272A9C84C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3" name="그룹 512">
              <a:extLst>
                <a:ext uri="{FF2B5EF4-FFF2-40B4-BE49-F238E27FC236}">
                  <a16:creationId xmlns:a16="http://schemas.microsoft.com/office/drawing/2014/main" id="{7E15506C-6A64-DCB4-5B25-C3A4A8DE7665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48" name="정육면체 547">
                <a:extLst>
                  <a:ext uri="{FF2B5EF4-FFF2-40B4-BE49-F238E27FC236}">
                    <a16:creationId xmlns:a16="http://schemas.microsoft.com/office/drawing/2014/main" id="{186BF115-E61F-B512-AA1A-49F1C8195314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9" name="정육면체 548">
                <a:extLst>
                  <a:ext uri="{FF2B5EF4-FFF2-40B4-BE49-F238E27FC236}">
                    <a16:creationId xmlns:a16="http://schemas.microsoft.com/office/drawing/2014/main" id="{5CC589BA-E98B-61C5-E55B-17E79A722835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0" name="정육면체 549">
                <a:extLst>
                  <a:ext uri="{FF2B5EF4-FFF2-40B4-BE49-F238E27FC236}">
                    <a16:creationId xmlns:a16="http://schemas.microsoft.com/office/drawing/2014/main" id="{059EDD40-BFCB-16EE-D077-81C21CC5636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1" name="정육면체 550">
                <a:extLst>
                  <a:ext uri="{FF2B5EF4-FFF2-40B4-BE49-F238E27FC236}">
                    <a16:creationId xmlns:a16="http://schemas.microsoft.com/office/drawing/2014/main" id="{13074FC1-192D-FBA5-D2EC-2B12A6D3DBB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2" name="정육면체 551">
                <a:extLst>
                  <a:ext uri="{FF2B5EF4-FFF2-40B4-BE49-F238E27FC236}">
                    <a16:creationId xmlns:a16="http://schemas.microsoft.com/office/drawing/2014/main" id="{6042E44F-B798-AC6E-D53E-8A7CA1DD1FB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" name="정육면체 552">
                <a:extLst>
                  <a:ext uri="{FF2B5EF4-FFF2-40B4-BE49-F238E27FC236}">
                    <a16:creationId xmlns:a16="http://schemas.microsoft.com/office/drawing/2014/main" id="{02DD94C3-C676-37D2-0FDE-C08E4ACA52B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정육면체 553">
                <a:extLst>
                  <a:ext uri="{FF2B5EF4-FFF2-40B4-BE49-F238E27FC236}">
                    <a16:creationId xmlns:a16="http://schemas.microsoft.com/office/drawing/2014/main" id="{140FCE3B-4409-E135-A109-C350FF4BCA9C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5" name="정육면체 554">
                <a:extLst>
                  <a:ext uri="{FF2B5EF4-FFF2-40B4-BE49-F238E27FC236}">
                    <a16:creationId xmlns:a16="http://schemas.microsoft.com/office/drawing/2014/main" id="{EB299330-CB8D-E49A-AC88-D37300C92CDB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정육면체 555">
                <a:extLst>
                  <a:ext uri="{FF2B5EF4-FFF2-40B4-BE49-F238E27FC236}">
                    <a16:creationId xmlns:a16="http://schemas.microsoft.com/office/drawing/2014/main" id="{47F784EE-34A4-4D5E-8E12-8AC1B99154C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A9FC81D3-6674-0F03-47B8-364B5D5DD81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39" name="정육면체 538">
                <a:extLst>
                  <a:ext uri="{FF2B5EF4-FFF2-40B4-BE49-F238E27FC236}">
                    <a16:creationId xmlns:a16="http://schemas.microsoft.com/office/drawing/2014/main" id="{95A14720-D6F0-3055-D33B-7D4BEFFDEBE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0" name="정육면체 539">
                <a:extLst>
                  <a:ext uri="{FF2B5EF4-FFF2-40B4-BE49-F238E27FC236}">
                    <a16:creationId xmlns:a16="http://schemas.microsoft.com/office/drawing/2014/main" id="{E3C06193-619B-3316-6F23-947CB5C3182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정육면체 540">
                <a:extLst>
                  <a:ext uri="{FF2B5EF4-FFF2-40B4-BE49-F238E27FC236}">
                    <a16:creationId xmlns:a16="http://schemas.microsoft.com/office/drawing/2014/main" id="{FF8F1CB9-014C-7040-8A1E-559A4AB146A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2" name="정육면체 541">
                <a:extLst>
                  <a:ext uri="{FF2B5EF4-FFF2-40B4-BE49-F238E27FC236}">
                    <a16:creationId xmlns:a16="http://schemas.microsoft.com/office/drawing/2014/main" id="{263FD9B7-444E-A429-8360-844E70EC3C7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" name="정육면체 542">
                <a:extLst>
                  <a:ext uri="{FF2B5EF4-FFF2-40B4-BE49-F238E27FC236}">
                    <a16:creationId xmlns:a16="http://schemas.microsoft.com/office/drawing/2014/main" id="{77C40DB3-CDEB-CE7F-F632-E296E67B6A4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4" name="정육면체 543">
                <a:extLst>
                  <a:ext uri="{FF2B5EF4-FFF2-40B4-BE49-F238E27FC236}">
                    <a16:creationId xmlns:a16="http://schemas.microsoft.com/office/drawing/2014/main" id="{05C3FF44-7D61-F34B-D526-202E058DE77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5" name="정육면체 544">
                <a:extLst>
                  <a:ext uri="{FF2B5EF4-FFF2-40B4-BE49-F238E27FC236}">
                    <a16:creationId xmlns:a16="http://schemas.microsoft.com/office/drawing/2014/main" id="{C84B7BDB-FAC6-FF3A-7BDF-EB0F441FC86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6" name="정육면체 545">
                <a:extLst>
                  <a:ext uri="{FF2B5EF4-FFF2-40B4-BE49-F238E27FC236}">
                    <a16:creationId xmlns:a16="http://schemas.microsoft.com/office/drawing/2014/main" id="{908D193F-DEF3-DAD4-42B5-267BC784AC9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7" name="정육면체 546">
                <a:extLst>
                  <a:ext uri="{FF2B5EF4-FFF2-40B4-BE49-F238E27FC236}">
                    <a16:creationId xmlns:a16="http://schemas.microsoft.com/office/drawing/2014/main" id="{25F5EAC5-BD87-B3BB-CE89-90A0C4910A73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8896E840-C7BF-2796-6EA5-3577CB08BA9A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517" name="정육면체 516">
                <a:extLst>
                  <a:ext uri="{FF2B5EF4-FFF2-40B4-BE49-F238E27FC236}">
                    <a16:creationId xmlns:a16="http://schemas.microsoft.com/office/drawing/2014/main" id="{1EEBA0FB-EAFA-DF0F-CEA8-4265D836F766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8" name="정육면체 517">
                <a:extLst>
                  <a:ext uri="{FF2B5EF4-FFF2-40B4-BE49-F238E27FC236}">
                    <a16:creationId xmlns:a16="http://schemas.microsoft.com/office/drawing/2014/main" id="{54F171D9-3E76-94A5-2B77-4342139348AC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9" name="정육면체 518">
                <a:extLst>
                  <a:ext uri="{FF2B5EF4-FFF2-40B4-BE49-F238E27FC236}">
                    <a16:creationId xmlns:a16="http://schemas.microsoft.com/office/drawing/2014/main" id="{38075326-01DD-2DC7-CC0F-803F61F6B7F8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0" name="정육면체 519">
                <a:extLst>
                  <a:ext uri="{FF2B5EF4-FFF2-40B4-BE49-F238E27FC236}">
                    <a16:creationId xmlns:a16="http://schemas.microsoft.com/office/drawing/2014/main" id="{13446BC9-8602-AF5B-C841-3AE21D450965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정육면체 520">
                <a:extLst>
                  <a:ext uri="{FF2B5EF4-FFF2-40B4-BE49-F238E27FC236}">
                    <a16:creationId xmlns:a16="http://schemas.microsoft.com/office/drawing/2014/main" id="{D8ADB2AF-DD1C-C519-1904-79A42889D038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" name="정육면체 521">
                <a:extLst>
                  <a:ext uri="{FF2B5EF4-FFF2-40B4-BE49-F238E27FC236}">
                    <a16:creationId xmlns:a16="http://schemas.microsoft.com/office/drawing/2014/main" id="{21AFEC92-87C6-919B-8A17-534D5517747B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" name="정육면체 535">
                <a:extLst>
                  <a:ext uri="{FF2B5EF4-FFF2-40B4-BE49-F238E27FC236}">
                    <a16:creationId xmlns:a16="http://schemas.microsoft.com/office/drawing/2014/main" id="{6FC64FCE-717A-21EF-D77B-76A0B5FBAB95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" name="정육면체 536">
                <a:extLst>
                  <a:ext uri="{FF2B5EF4-FFF2-40B4-BE49-F238E27FC236}">
                    <a16:creationId xmlns:a16="http://schemas.microsoft.com/office/drawing/2014/main" id="{7745BABE-67A6-B70D-61D1-37F5769B68C8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8" name="정육면체 537">
                <a:extLst>
                  <a:ext uri="{FF2B5EF4-FFF2-40B4-BE49-F238E27FC236}">
                    <a16:creationId xmlns:a16="http://schemas.microsoft.com/office/drawing/2014/main" id="{151BBD3D-D624-8A11-DB93-D58EEA34660B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56C5ADC-7D17-4F6C-063F-22E2761A2063}"/>
                  </a:ext>
                </a:extLst>
              </p:cNvPr>
              <p:cNvSpPr txBox="1"/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𝑝𝑜𝑝𝑐𝑜𝑢𝑛𝑡</m:t>
                      </m:r>
                    </m:oMath>
                  </m:oMathPara>
                </a14:m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56C5ADC-7D17-4F6C-063F-22E2761A2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blipFill>
                <a:blip r:embed="rId8"/>
                <a:stretch>
                  <a:fillRect l="-4545" r="-303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3" name="그룹 622">
            <a:extLst>
              <a:ext uri="{FF2B5EF4-FFF2-40B4-BE49-F238E27FC236}">
                <a16:creationId xmlns:a16="http://schemas.microsoft.com/office/drawing/2014/main" id="{EF005795-A268-48D9-6EAE-7EE6DFBD20CE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79362E7B-CD25-8AF3-BD3F-80A3E72F5A40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38" name="정육면체 737">
                <a:extLst>
                  <a:ext uri="{FF2B5EF4-FFF2-40B4-BE49-F238E27FC236}">
                    <a16:creationId xmlns:a16="http://schemas.microsoft.com/office/drawing/2014/main" id="{5ED44188-98DF-8033-E764-A2A96A8C4C69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9" name="정육면체 738">
                <a:extLst>
                  <a:ext uri="{FF2B5EF4-FFF2-40B4-BE49-F238E27FC236}">
                    <a16:creationId xmlns:a16="http://schemas.microsoft.com/office/drawing/2014/main" id="{8134E61A-090C-F181-C05A-84C105C5AD5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" name="정육면체 739">
                <a:extLst>
                  <a:ext uri="{FF2B5EF4-FFF2-40B4-BE49-F238E27FC236}">
                    <a16:creationId xmlns:a16="http://schemas.microsoft.com/office/drawing/2014/main" id="{9CCCF51A-773A-6D88-11E4-E675B2530C7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" name="정육면체 740">
                <a:extLst>
                  <a:ext uri="{FF2B5EF4-FFF2-40B4-BE49-F238E27FC236}">
                    <a16:creationId xmlns:a16="http://schemas.microsoft.com/office/drawing/2014/main" id="{40C19646-5580-1F48-B374-D2853B89FE0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정육면체 741">
                <a:extLst>
                  <a:ext uri="{FF2B5EF4-FFF2-40B4-BE49-F238E27FC236}">
                    <a16:creationId xmlns:a16="http://schemas.microsoft.com/office/drawing/2014/main" id="{187CC16A-9C78-6595-402E-A9787EDFE093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정육면체 742">
                <a:extLst>
                  <a:ext uri="{FF2B5EF4-FFF2-40B4-BE49-F238E27FC236}">
                    <a16:creationId xmlns:a16="http://schemas.microsoft.com/office/drawing/2014/main" id="{0B288793-BD64-BDAD-5A5F-DFAE9F6E1992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4" name="정육면체 743">
                <a:extLst>
                  <a:ext uri="{FF2B5EF4-FFF2-40B4-BE49-F238E27FC236}">
                    <a16:creationId xmlns:a16="http://schemas.microsoft.com/office/drawing/2014/main" id="{FB6F342B-603F-8C11-101C-4E45A0B4BF8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5" name="정육면체 744">
                <a:extLst>
                  <a:ext uri="{FF2B5EF4-FFF2-40B4-BE49-F238E27FC236}">
                    <a16:creationId xmlns:a16="http://schemas.microsoft.com/office/drawing/2014/main" id="{54DBE47A-337C-4E73-9EEB-2E8E0018845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" name="정육면체 745">
                <a:extLst>
                  <a:ext uri="{FF2B5EF4-FFF2-40B4-BE49-F238E27FC236}">
                    <a16:creationId xmlns:a16="http://schemas.microsoft.com/office/drawing/2014/main" id="{15206D3E-B74D-FAB0-BD92-FAEAA5CFA82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6" name="정육면체 625">
              <a:extLst>
                <a:ext uri="{FF2B5EF4-FFF2-40B4-BE49-F238E27FC236}">
                  <a16:creationId xmlns:a16="http://schemas.microsoft.com/office/drawing/2014/main" id="{1ACC6D49-D88C-A5FD-12D6-6E4937BE0003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정육면체 626">
              <a:extLst>
                <a:ext uri="{FF2B5EF4-FFF2-40B4-BE49-F238E27FC236}">
                  <a16:creationId xmlns:a16="http://schemas.microsoft.com/office/drawing/2014/main" id="{FD4766B4-CA9D-2118-B809-1456A83E3C55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정육면체 627">
              <a:extLst>
                <a:ext uri="{FF2B5EF4-FFF2-40B4-BE49-F238E27FC236}">
                  <a16:creationId xmlns:a16="http://schemas.microsoft.com/office/drawing/2014/main" id="{7155DDDD-3EA9-1E41-CC2B-578B36568034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정육면체 628">
              <a:extLst>
                <a:ext uri="{FF2B5EF4-FFF2-40B4-BE49-F238E27FC236}">
                  <a16:creationId xmlns:a16="http://schemas.microsoft.com/office/drawing/2014/main" id="{DFD5A336-F640-8A59-BD62-B9F20B54CD00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0" name="정육면체 629">
              <a:extLst>
                <a:ext uri="{FF2B5EF4-FFF2-40B4-BE49-F238E27FC236}">
                  <a16:creationId xmlns:a16="http://schemas.microsoft.com/office/drawing/2014/main" id="{11F9D673-B1C8-7F97-DA94-7D36A425A39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1" name="정육면체 630">
              <a:extLst>
                <a:ext uri="{FF2B5EF4-FFF2-40B4-BE49-F238E27FC236}">
                  <a16:creationId xmlns:a16="http://schemas.microsoft.com/office/drawing/2014/main" id="{F9B638D1-2D34-1792-83C9-DD48AE234E61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2" name="정육면체 631">
              <a:extLst>
                <a:ext uri="{FF2B5EF4-FFF2-40B4-BE49-F238E27FC236}">
                  <a16:creationId xmlns:a16="http://schemas.microsoft.com/office/drawing/2014/main" id="{79A15840-931E-C304-1B9C-081306D96B55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3" name="정육면체 632">
              <a:extLst>
                <a:ext uri="{FF2B5EF4-FFF2-40B4-BE49-F238E27FC236}">
                  <a16:creationId xmlns:a16="http://schemas.microsoft.com/office/drawing/2014/main" id="{44130DFA-1D00-E670-97CE-CF58E31C830B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4" name="정육면체 633">
              <a:extLst>
                <a:ext uri="{FF2B5EF4-FFF2-40B4-BE49-F238E27FC236}">
                  <a16:creationId xmlns:a16="http://schemas.microsoft.com/office/drawing/2014/main" id="{CF0A2462-1AFD-910A-3F7A-5F653F91D378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5" name="정육면체 634">
              <a:extLst>
                <a:ext uri="{FF2B5EF4-FFF2-40B4-BE49-F238E27FC236}">
                  <a16:creationId xmlns:a16="http://schemas.microsoft.com/office/drawing/2014/main" id="{5718A35D-B21B-C33A-7331-1C67A98C64D4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6" name="정육면체 635">
              <a:extLst>
                <a:ext uri="{FF2B5EF4-FFF2-40B4-BE49-F238E27FC236}">
                  <a16:creationId xmlns:a16="http://schemas.microsoft.com/office/drawing/2014/main" id="{1158FB44-2628-0C35-38B8-CD61E38FE3C4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7" name="정육면체 636">
              <a:extLst>
                <a:ext uri="{FF2B5EF4-FFF2-40B4-BE49-F238E27FC236}">
                  <a16:creationId xmlns:a16="http://schemas.microsoft.com/office/drawing/2014/main" id="{B94452CA-8474-5479-0A22-CB9518FEFD12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정육면체 637">
              <a:extLst>
                <a:ext uri="{FF2B5EF4-FFF2-40B4-BE49-F238E27FC236}">
                  <a16:creationId xmlns:a16="http://schemas.microsoft.com/office/drawing/2014/main" id="{A6185366-F413-21E0-35FF-5776B4368908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정육면체 638">
              <a:extLst>
                <a:ext uri="{FF2B5EF4-FFF2-40B4-BE49-F238E27FC236}">
                  <a16:creationId xmlns:a16="http://schemas.microsoft.com/office/drawing/2014/main" id="{1F8D0FAF-E29D-25DC-4F25-414E30FDC662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정육면체 639">
              <a:extLst>
                <a:ext uri="{FF2B5EF4-FFF2-40B4-BE49-F238E27FC236}">
                  <a16:creationId xmlns:a16="http://schemas.microsoft.com/office/drawing/2014/main" id="{1EE2BBBE-9711-2191-37E7-5FFDD008B2FE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1" name="정육면체 640">
              <a:extLst>
                <a:ext uri="{FF2B5EF4-FFF2-40B4-BE49-F238E27FC236}">
                  <a16:creationId xmlns:a16="http://schemas.microsoft.com/office/drawing/2014/main" id="{76789BA0-0735-EA91-64A4-22A8709FA723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2" name="정육면체 641">
              <a:extLst>
                <a:ext uri="{FF2B5EF4-FFF2-40B4-BE49-F238E27FC236}">
                  <a16:creationId xmlns:a16="http://schemas.microsoft.com/office/drawing/2014/main" id="{A0609756-F06B-7779-D379-C52379B981F9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3" name="정육면체 642">
              <a:extLst>
                <a:ext uri="{FF2B5EF4-FFF2-40B4-BE49-F238E27FC236}">
                  <a16:creationId xmlns:a16="http://schemas.microsoft.com/office/drawing/2014/main" id="{383640E7-D97E-22C9-FC35-FB7A8E8E42DB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B43239E0-E8F6-F8E1-B351-5906688B94D1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29" name="정육면체 728">
                <a:extLst>
                  <a:ext uri="{FF2B5EF4-FFF2-40B4-BE49-F238E27FC236}">
                    <a16:creationId xmlns:a16="http://schemas.microsoft.com/office/drawing/2014/main" id="{78DFD180-819A-33C5-4AB9-00C7AAA1F8AC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정육면체 729">
                <a:extLst>
                  <a:ext uri="{FF2B5EF4-FFF2-40B4-BE49-F238E27FC236}">
                    <a16:creationId xmlns:a16="http://schemas.microsoft.com/office/drawing/2014/main" id="{F4FB57B3-E433-58FD-128D-1CCE94353E9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정육면체 730">
                <a:extLst>
                  <a:ext uri="{FF2B5EF4-FFF2-40B4-BE49-F238E27FC236}">
                    <a16:creationId xmlns:a16="http://schemas.microsoft.com/office/drawing/2014/main" id="{663708E9-502D-6CDE-9F42-FE4D1CB9078F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정육면체 731">
                <a:extLst>
                  <a:ext uri="{FF2B5EF4-FFF2-40B4-BE49-F238E27FC236}">
                    <a16:creationId xmlns:a16="http://schemas.microsoft.com/office/drawing/2014/main" id="{4118007B-55EB-5EA6-2E18-B523283C795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정육면체 732">
                <a:extLst>
                  <a:ext uri="{FF2B5EF4-FFF2-40B4-BE49-F238E27FC236}">
                    <a16:creationId xmlns:a16="http://schemas.microsoft.com/office/drawing/2014/main" id="{8CF2CE07-846D-F106-3DD6-68F6D41A3BFD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정육면체 733">
                <a:extLst>
                  <a:ext uri="{FF2B5EF4-FFF2-40B4-BE49-F238E27FC236}">
                    <a16:creationId xmlns:a16="http://schemas.microsoft.com/office/drawing/2014/main" id="{68122216-1F32-45E9-D589-DCA4AAED18A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정육면체 734">
                <a:extLst>
                  <a:ext uri="{FF2B5EF4-FFF2-40B4-BE49-F238E27FC236}">
                    <a16:creationId xmlns:a16="http://schemas.microsoft.com/office/drawing/2014/main" id="{33234C9B-7B7C-531C-F16E-6CDF54DA70B8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정육면체 735">
                <a:extLst>
                  <a:ext uri="{FF2B5EF4-FFF2-40B4-BE49-F238E27FC236}">
                    <a16:creationId xmlns:a16="http://schemas.microsoft.com/office/drawing/2014/main" id="{5EF5D740-3A63-63E7-EFB2-168D14348C28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7" name="정육면체 736">
                <a:extLst>
                  <a:ext uri="{FF2B5EF4-FFF2-40B4-BE49-F238E27FC236}">
                    <a16:creationId xmlns:a16="http://schemas.microsoft.com/office/drawing/2014/main" id="{918C6509-5DF7-F66F-4FDE-CDAFB36D839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0E56539E-FE40-2D41-A4A2-665F88B82F20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20" name="정육면체 719">
                <a:extLst>
                  <a:ext uri="{FF2B5EF4-FFF2-40B4-BE49-F238E27FC236}">
                    <a16:creationId xmlns:a16="http://schemas.microsoft.com/office/drawing/2014/main" id="{3BED9917-9C0B-FE9E-6CD6-14980F243F7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정육면체 720">
                <a:extLst>
                  <a:ext uri="{FF2B5EF4-FFF2-40B4-BE49-F238E27FC236}">
                    <a16:creationId xmlns:a16="http://schemas.microsoft.com/office/drawing/2014/main" id="{9BD8870B-880E-81BC-BF62-1ADB5AACA235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2" name="정육면체 721">
                <a:extLst>
                  <a:ext uri="{FF2B5EF4-FFF2-40B4-BE49-F238E27FC236}">
                    <a16:creationId xmlns:a16="http://schemas.microsoft.com/office/drawing/2014/main" id="{73EA9D84-8AD8-7AE2-A891-DFA3CDE4C89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3" name="정육면체 722">
                <a:extLst>
                  <a:ext uri="{FF2B5EF4-FFF2-40B4-BE49-F238E27FC236}">
                    <a16:creationId xmlns:a16="http://schemas.microsoft.com/office/drawing/2014/main" id="{B1BAB150-68D2-07A6-0186-3A775DF750A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4" name="정육면체 723">
                <a:extLst>
                  <a:ext uri="{FF2B5EF4-FFF2-40B4-BE49-F238E27FC236}">
                    <a16:creationId xmlns:a16="http://schemas.microsoft.com/office/drawing/2014/main" id="{F97D4F04-7630-C6D3-E81A-11EE2C1F29A4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5" name="정육면체 724">
                <a:extLst>
                  <a:ext uri="{FF2B5EF4-FFF2-40B4-BE49-F238E27FC236}">
                    <a16:creationId xmlns:a16="http://schemas.microsoft.com/office/drawing/2014/main" id="{9F819937-FD36-8B85-1F7E-6ED3AE24174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정육면체 725">
                <a:extLst>
                  <a:ext uri="{FF2B5EF4-FFF2-40B4-BE49-F238E27FC236}">
                    <a16:creationId xmlns:a16="http://schemas.microsoft.com/office/drawing/2014/main" id="{287797E6-B840-A86E-5C76-89001E56D655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정육면체 726">
                <a:extLst>
                  <a:ext uri="{FF2B5EF4-FFF2-40B4-BE49-F238E27FC236}">
                    <a16:creationId xmlns:a16="http://schemas.microsoft.com/office/drawing/2014/main" id="{08AA5C52-43E2-39E2-E721-36670B4EFD4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정육면체 727">
                <a:extLst>
                  <a:ext uri="{FF2B5EF4-FFF2-40B4-BE49-F238E27FC236}">
                    <a16:creationId xmlns:a16="http://schemas.microsoft.com/office/drawing/2014/main" id="{4FE3D3C4-F2A4-1BEF-FB3F-07EBC3E9B36D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458FFEFD-1FAC-8A39-E99E-EBDED17D8108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661" name="정육면체 660">
                <a:extLst>
                  <a:ext uri="{FF2B5EF4-FFF2-40B4-BE49-F238E27FC236}">
                    <a16:creationId xmlns:a16="http://schemas.microsoft.com/office/drawing/2014/main" id="{59EFDFF9-C797-B779-C649-1E833241B9F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정육면체 661">
                <a:extLst>
                  <a:ext uri="{FF2B5EF4-FFF2-40B4-BE49-F238E27FC236}">
                    <a16:creationId xmlns:a16="http://schemas.microsoft.com/office/drawing/2014/main" id="{C751FB6C-400D-BD3C-52A0-59B140E22E09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정육면체 662">
                <a:extLst>
                  <a:ext uri="{FF2B5EF4-FFF2-40B4-BE49-F238E27FC236}">
                    <a16:creationId xmlns:a16="http://schemas.microsoft.com/office/drawing/2014/main" id="{782BB9E9-725A-9734-7D47-43D5FDF6CE89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정육면체 663">
                <a:extLst>
                  <a:ext uri="{FF2B5EF4-FFF2-40B4-BE49-F238E27FC236}">
                    <a16:creationId xmlns:a16="http://schemas.microsoft.com/office/drawing/2014/main" id="{9982CA49-C6B9-2F5F-D337-680EF136264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정육면체 664">
                <a:extLst>
                  <a:ext uri="{FF2B5EF4-FFF2-40B4-BE49-F238E27FC236}">
                    <a16:creationId xmlns:a16="http://schemas.microsoft.com/office/drawing/2014/main" id="{8E3B5948-3833-711E-BCED-D288BF807EC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6" name="정육면체 665">
                <a:extLst>
                  <a:ext uri="{FF2B5EF4-FFF2-40B4-BE49-F238E27FC236}">
                    <a16:creationId xmlns:a16="http://schemas.microsoft.com/office/drawing/2014/main" id="{FD25FC2C-254D-DBDD-D31E-6BB4C2B764E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정육면체 666">
                <a:extLst>
                  <a:ext uri="{FF2B5EF4-FFF2-40B4-BE49-F238E27FC236}">
                    <a16:creationId xmlns:a16="http://schemas.microsoft.com/office/drawing/2014/main" id="{27BD222D-9908-657C-6164-1B9D0FB1EB8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정육면체 667">
                <a:extLst>
                  <a:ext uri="{FF2B5EF4-FFF2-40B4-BE49-F238E27FC236}">
                    <a16:creationId xmlns:a16="http://schemas.microsoft.com/office/drawing/2014/main" id="{9220E821-AB89-45CC-E1C0-85360FB233A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0" name="정육면체 709">
                <a:extLst>
                  <a:ext uri="{FF2B5EF4-FFF2-40B4-BE49-F238E27FC236}">
                    <a16:creationId xmlns:a16="http://schemas.microsoft.com/office/drawing/2014/main" id="{E8EDF7CA-3948-49B0-D5AA-E3CD5844E4D1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7" name="그룹 646">
              <a:extLst>
                <a:ext uri="{FF2B5EF4-FFF2-40B4-BE49-F238E27FC236}">
                  <a16:creationId xmlns:a16="http://schemas.microsoft.com/office/drawing/2014/main" id="{2D66F4BF-6800-6F6D-4503-F0FB2F7E46A9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648" name="정육면체 647">
                <a:extLst>
                  <a:ext uri="{FF2B5EF4-FFF2-40B4-BE49-F238E27FC236}">
                    <a16:creationId xmlns:a16="http://schemas.microsoft.com/office/drawing/2014/main" id="{800BCEC2-D1DB-2ABA-46F8-D84A50B91155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정육면체 648">
                <a:extLst>
                  <a:ext uri="{FF2B5EF4-FFF2-40B4-BE49-F238E27FC236}">
                    <a16:creationId xmlns:a16="http://schemas.microsoft.com/office/drawing/2014/main" id="{FFA6D3C2-C537-539E-8381-D073E44340D3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정육면체 649">
                <a:extLst>
                  <a:ext uri="{FF2B5EF4-FFF2-40B4-BE49-F238E27FC236}">
                    <a16:creationId xmlns:a16="http://schemas.microsoft.com/office/drawing/2014/main" id="{B0F6FC05-8779-D53E-0536-DC9F0F493546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정육면체 650">
                <a:extLst>
                  <a:ext uri="{FF2B5EF4-FFF2-40B4-BE49-F238E27FC236}">
                    <a16:creationId xmlns:a16="http://schemas.microsoft.com/office/drawing/2014/main" id="{4068E764-27AD-3DF9-E53F-26EE54C00DB1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정육면체 651">
                <a:extLst>
                  <a:ext uri="{FF2B5EF4-FFF2-40B4-BE49-F238E27FC236}">
                    <a16:creationId xmlns:a16="http://schemas.microsoft.com/office/drawing/2014/main" id="{FCEA6A65-AD2A-3C3D-874F-B9D69CC215C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정육면체 652">
                <a:extLst>
                  <a:ext uri="{FF2B5EF4-FFF2-40B4-BE49-F238E27FC236}">
                    <a16:creationId xmlns:a16="http://schemas.microsoft.com/office/drawing/2014/main" id="{3DBE3A68-A13E-2AE9-C0F2-1920C7B37E7C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8" name="정육면체 657">
                <a:extLst>
                  <a:ext uri="{FF2B5EF4-FFF2-40B4-BE49-F238E27FC236}">
                    <a16:creationId xmlns:a16="http://schemas.microsoft.com/office/drawing/2014/main" id="{E9D3CC63-AE66-5BAA-B387-8811CAA7EA6A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정육면체 658">
                <a:extLst>
                  <a:ext uri="{FF2B5EF4-FFF2-40B4-BE49-F238E27FC236}">
                    <a16:creationId xmlns:a16="http://schemas.microsoft.com/office/drawing/2014/main" id="{38962782-69D3-4DFD-1868-9F221CEA8ED1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정육면체 659">
                <a:extLst>
                  <a:ext uri="{FF2B5EF4-FFF2-40B4-BE49-F238E27FC236}">
                    <a16:creationId xmlns:a16="http://schemas.microsoft.com/office/drawing/2014/main" id="{991A8217-E83E-BF58-3D31-1481BA6D566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60" name="오른쪽 대괄호[R] 759">
            <a:extLst>
              <a:ext uri="{FF2B5EF4-FFF2-40B4-BE49-F238E27FC236}">
                <a16:creationId xmlns:a16="http://schemas.microsoft.com/office/drawing/2014/main" id="{32E31121-03DC-382A-CAF2-FEBFA3CF8CA5}"/>
              </a:ext>
            </a:extLst>
          </p:cNvPr>
          <p:cNvSpPr/>
          <p:nvPr/>
        </p:nvSpPr>
        <p:spPr>
          <a:xfrm>
            <a:off x="7496803" y="2024743"/>
            <a:ext cx="145492" cy="2579846"/>
          </a:xfrm>
          <a:prstGeom prst="rightBracke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" name="꺾인 연결선[E] 1">
            <a:extLst>
              <a:ext uri="{FF2B5EF4-FFF2-40B4-BE49-F238E27FC236}">
                <a16:creationId xmlns:a16="http://schemas.microsoft.com/office/drawing/2014/main" id="{C6F151C9-7F58-7167-CBB9-4D9FB2C08A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43352" y="2830068"/>
            <a:ext cx="12700" cy="1785824"/>
          </a:xfrm>
          <a:prstGeom prst="bentConnector3">
            <a:avLst>
              <a:gd name="adj1" fmla="val 180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A616-67E2-88E1-C9B0-E4E79E2CF011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A616-67E2-88E1-C9B0-E4E79E2CF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blipFill>
                <a:blip r:embed="rId14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F929A-8F71-2A17-0FD5-53A712039B7D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F929A-8F71-2A17-0FD5-53A712039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5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294076-014B-267E-C607-B3445976E275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294076-014B-267E-C607-B3445976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02B100E3-A700-FB52-6FBF-EB63F4AC1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32170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𝑁𝑜𝑛𝑒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𝑁𝑜𝑛𝑒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02B100E3-A700-FB52-6FBF-EB63F4AC1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32170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6C81B80-482C-031C-62AC-60997F4C602A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5F6432F-E7B8-863D-5EA4-C7BA22EFD8A4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CE82E83-8907-12B6-44A6-5A640A5CFE90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3B23FC-E3F4-AE00-54EF-9B3DF4D649C5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42DBB4E8-3E5B-DF50-D101-AE0534232AFE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D1359083-A80C-BE50-848E-00CC69BD3775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FC453BCC-35D9-F613-60CD-275FFF5C8FEB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0DDA8547-EDCE-A3A6-4FB2-890EE7D609B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2904AE3-BF1A-2B67-1528-4200E2E0F1E2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오른쪽 중괄호[R] 460">
              <a:extLst>
                <a:ext uri="{FF2B5EF4-FFF2-40B4-BE49-F238E27FC236}">
                  <a16:creationId xmlns:a16="http://schemas.microsoft.com/office/drawing/2014/main" id="{6A65347F-21B0-4007-B253-E15E5EF7A306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00045B-BDB8-C527-8541-F185EFA139A0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201E5FD-A02F-8003-236B-C968B752B2D6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B4BF5506-8852-C027-E223-E666D07C0956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3F59777C-23FE-F9E5-570C-AF847DD467D0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34D75A05-9170-9BE9-B7E3-D2DF3B3D0E1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25E200CD-3F45-A0E1-F41E-B89F49F6E8D4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AA421B9-8BE1-B3E1-ED70-90E7E6A2B3BF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오른쪽 중괄호[R] 460">
              <a:extLst>
                <a:ext uri="{FF2B5EF4-FFF2-40B4-BE49-F238E27FC236}">
                  <a16:creationId xmlns:a16="http://schemas.microsoft.com/office/drawing/2014/main" id="{9C25A948-B87C-73F5-7F44-D45C074BAFEA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77861A-1568-C9FD-943B-0B1835F55B2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BBA0D68-E0DD-6217-EEAB-30B88B428B21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1FCCC7CE-C1E6-C360-189B-F2D6BFD95128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정육면체 47">
              <a:extLst>
                <a:ext uri="{FF2B5EF4-FFF2-40B4-BE49-F238E27FC236}">
                  <a16:creationId xmlns:a16="http://schemas.microsoft.com/office/drawing/2014/main" id="{8248E773-96EB-89F2-0A32-7062BD9F3D87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B6BF05C7-A11A-19AB-103E-63BE26B69EDB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4FD62E41-3653-BB3C-85E8-5B9B234850A1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9E828FE-2EFF-5475-1F0B-30E3ACC99854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오른쪽 중괄호[R] 460">
              <a:extLst>
                <a:ext uri="{FF2B5EF4-FFF2-40B4-BE49-F238E27FC236}">
                  <a16:creationId xmlns:a16="http://schemas.microsoft.com/office/drawing/2014/main" id="{9FE0E270-DFCB-E76D-B9EB-F8B3D2B10D7A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1E13AA5-6B39-2F1F-39C4-FAD46D28739E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32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B0D9-BE0A-37B1-5743-E5D2ECFDA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753B2F-CD1B-AD6F-0352-FB72341D3541}"/>
              </a:ext>
            </a:extLst>
          </p:cNvPr>
          <p:cNvSpPr/>
          <p:nvPr/>
        </p:nvSpPr>
        <p:spPr>
          <a:xfrm>
            <a:off x="5584516" y="1340670"/>
            <a:ext cx="5127777" cy="267252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37869BA-DAD1-8E8D-8881-4DCA3556C2B0}"/>
              </a:ext>
            </a:extLst>
          </p:cNvPr>
          <p:cNvGrpSpPr/>
          <p:nvPr/>
        </p:nvGrpSpPr>
        <p:grpSpPr>
          <a:xfrm>
            <a:off x="1504656" y="1340671"/>
            <a:ext cx="9189886" cy="2796999"/>
            <a:chOff x="328364" y="1851949"/>
            <a:chExt cx="9189886" cy="279699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C838773-A27D-DFA6-7A5C-163F53DC30DF}"/>
                </a:ext>
              </a:extLst>
            </p:cNvPr>
            <p:cNvGrpSpPr/>
            <p:nvPr/>
          </p:nvGrpSpPr>
          <p:grpSpPr>
            <a:xfrm>
              <a:off x="328364" y="1851949"/>
              <a:ext cx="6514550" cy="2796999"/>
              <a:chOff x="328364" y="1851949"/>
              <a:chExt cx="6514550" cy="2796999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A73010FC-D39F-2634-799B-585AB7EB6540}"/>
                  </a:ext>
                </a:extLst>
              </p:cNvPr>
              <p:cNvSpPr/>
              <p:nvPr/>
            </p:nvSpPr>
            <p:spPr>
              <a:xfrm>
                <a:off x="601884" y="1851949"/>
                <a:ext cx="2520000" cy="2520000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9A460D2F-E9F1-2147-8F7D-37090C249BCE}"/>
                  </a:ext>
                </a:extLst>
              </p:cNvPr>
              <p:cNvSpPr/>
              <p:nvPr/>
            </p:nvSpPr>
            <p:spPr>
              <a:xfrm>
                <a:off x="2025569" y="2291787"/>
                <a:ext cx="648181" cy="2080162"/>
              </a:xfrm>
              <a:prstGeom prst="cube">
                <a:avLst>
                  <a:gd name="adj" fmla="val 28747"/>
                </a:avLst>
              </a:prstGeom>
              <a:solidFill>
                <a:srgbClr val="E85B40"/>
              </a:solidFill>
              <a:ln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768F061-9DA8-F7B7-D3E3-1B1C2873F114}"/>
                      </a:ext>
                    </a:extLst>
                  </p:cNvPr>
                  <p:cNvSpPr txBox="1"/>
                  <p:nvPr/>
                </p:nvSpPr>
                <p:spPr>
                  <a:xfrm>
                    <a:off x="328364" y="3123465"/>
                    <a:ext cx="2389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768F061-9DA8-F7B7-D3E3-1B1C2873F1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64" y="3123465"/>
                    <a:ext cx="23891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821" r="-512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F90FFC-8A22-FA7A-BE4A-CF97A0CF1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437076" y="4371949"/>
                    <a:ext cx="3009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F90FFC-8A22-FA7A-BE4A-CF97A0CF11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7076" y="4371949"/>
                    <a:ext cx="30098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 r="-40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F1883A2-B243-0099-2966-76E8B8FE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2918866" y="3864255"/>
                    <a:ext cx="2669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F1883A2-B243-0099-2966-76E8B8FEE6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866" y="3864255"/>
                    <a:ext cx="2669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455" r="-4545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8D3B018F-1D76-4018-55FD-3C9223BC3187}"/>
                  </a:ext>
                </a:extLst>
              </p:cNvPr>
              <p:cNvSpPr/>
              <p:nvPr/>
            </p:nvSpPr>
            <p:spPr>
              <a:xfrm>
                <a:off x="4545569" y="2025579"/>
                <a:ext cx="2160000" cy="2160000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DBC11A6B-F6AD-310A-7492-5F15B4E6B61B}"/>
                  </a:ext>
                </a:extLst>
              </p:cNvPr>
              <p:cNvSpPr/>
              <p:nvPr/>
            </p:nvSpPr>
            <p:spPr>
              <a:xfrm>
                <a:off x="5752860" y="2427079"/>
                <a:ext cx="540000" cy="540000"/>
              </a:xfrm>
              <a:prstGeom prst="cube">
                <a:avLst>
                  <a:gd name="adj" fmla="val 25072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70C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57846FBF-2C09-833A-2053-80F8E9A1B6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4559" y="2996299"/>
                <a:ext cx="3636818" cy="137565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B6B78090-C11D-85A6-82B1-E496FB0BB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0157" y="2456299"/>
                <a:ext cx="3268958" cy="11555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0C4CF092-0D1B-46F8-4163-2200C7537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1501" y="2299721"/>
                <a:ext cx="3227161" cy="12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7CB1D50-E236-C54C-F975-01E993D38BAC}"/>
                      </a:ext>
                    </a:extLst>
                  </p:cNvPr>
                  <p:cNvSpPr txBox="1"/>
                  <p:nvPr/>
                </p:nvSpPr>
                <p:spPr>
                  <a:xfrm>
                    <a:off x="5292891" y="4127989"/>
                    <a:ext cx="3320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7CB1D50-E236-C54C-F975-01E993D38B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2891" y="4127989"/>
                    <a:ext cx="33201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40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79B7AC3-2173-EEC9-42A2-C3CDFED11440}"/>
                      </a:ext>
                    </a:extLst>
                  </p:cNvPr>
                  <p:cNvSpPr txBox="1"/>
                  <p:nvPr/>
                </p:nvSpPr>
                <p:spPr>
                  <a:xfrm>
                    <a:off x="6537895" y="3801778"/>
                    <a:ext cx="3050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79B7AC3-2173-EEC9-42A2-C3CDFED11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7895" y="3801778"/>
                    <a:ext cx="30501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75D9E99-AA26-D205-12F4-AC0BB1CE545A}"/>
                      </a:ext>
                    </a:extLst>
                  </p:cNvPr>
                  <p:cNvSpPr txBox="1"/>
                  <p:nvPr/>
                </p:nvSpPr>
                <p:spPr>
                  <a:xfrm>
                    <a:off x="4113539" y="3123465"/>
                    <a:ext cx="2769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75D9E99-AA26-D205-12F4-AC0BB1CE54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3539" y="3123465"/>
                    <a:ext cx="2769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11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4C12DE-5911-617F-7240-6D38FDCC5BD0}"/>
                    </a:ext>
                  </a:extLst>
                </p:cNvPr>
                <p:cNvSpPr txBox="1"/>
                <p:nvPr/>
              </p:nvSpPr>
              <p:spPr>
                <a:xfrm>
                  <a:off x="7347865" y="2918905"/>
                  <a:ext cx="3045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4C12DE-5911-617F-7240-6D38FDCC5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865" y="2918905"/>
                  <a:ext cx="30457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000" r="-12000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198B0579-222D-F7A5-C2C7-9081A8E40BF3}"/>
                </a:ext>
              </a:extLst>
            </p:cNvPr>
            <p:cNvSpPr/>
            <p:nvPr/>
          </p:nvSpPr>
          <p:spPr>
            <a:xfrm>
              <a:off x="8343644" y="2764773"/>
              <a:ext cx="540000" cy="540000"/>
            </a:xfrm>
            <a:prstGeom prst="cube">
              <a:avLst>
                <a:gd name="adj" fmla="val 2507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AD47F59-C6B3-2B13-BFFF-8DF04AAA2FF6}"/>
                    </a:ext>
                  </a:extLst>
                </p:cNvPr>
                <p:cNvSpPr txBox="1"/>
                <p:nvPr/>
              </p:nvSpPr>
              <p:spPr>
                <a:xfrm>
                  <a:off x="7709037" y="3333019"/>
                  <a:ext cx="1809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𝐹𝑎𝑐𝑡𝑜𝑟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AD47F59-C6B3-2B13-BFFF-8DF04AAA2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037" y="3333019"/>
                  <a:ext cx="180921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497" t="-4545" r="-3497" b="-4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표 49">
                <a:extLst>
                  <a:ext uri="{FF2B5EF4-FFF2-40B4-BE49-F238E27FC236}">
                    <a16:creationId xmlns:a16="http://schemas.microsoft.com/office/drawing/2014/main" id="{F6A9830A-2B92-9A89-2DA9-7AAB3FD9E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360442"/>
                  </p:ext>
                </p:extLst>
              </p:nvPr>
            </p:nvGraphicFramePr>
            <p:xfrm>
              <a:off x="0" y="4863951"/>
              <a:ext cx="12192000" cy="19915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126752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5489196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685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 per a layer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8778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𝑀𝑢𝑙𝑡𝑖𝑝𝑙𝑖𝑐𝑎𝑡𝑖𝑜𝑛𝑠</m:t>
                                </m:r>
                                <m:r>
                                  <a:rPr lang="en-US" altLang="ko-KR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𝑠h𝑖𝑓𝑡𝑠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68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QAT-binarized counting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표 49">
                <a:extLst>
                  <a:ext uri="{FF2B5EF4-FFF2-40B4-BE49-F238E27FC236}">
                    <a16:creationId xmlns:a16="http://schemas.microsoft.com/office/drawing/2014/main" id="{F6A9830A-2B92-9A89-2DA9-7AAB3FD9E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360442"/>
                  </p:ext>
                </p:extLst>
              </p:nvPr>
            </p:nvGraphicFramePr>
            <p:xfrm>
              <a:off x="0" y="4863951"/>
              <a:ext cx="12192000" cy="19915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126752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5489196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685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 per a layer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8778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2222" t="-52740" r="-333" b="-83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68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QAT-binarized counting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제목 1">
            <a:extLst>
              <a:ext uri="{FF2B5EF4-FFF2-40B4-BE49-F238E27FC236}">
                <a16:creationId xmlns:a16="http://schemas.microsoft.com/office/drawing/2014/main" id="{731B395E-18B5-BDDA-E98F-E34AAF3E536E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 computations per a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36CCE7-CE05-73AF-40A1-FF1477E8218C}"/>
              </a:ext>
            </a:extLst>
          </p:cNvPr>
          <p:cNvSpPr txBox="1"/>
          <p:nvPr/>
        </p:nvSpPr>
        <p:spPr>
          <a:xfrm>
            <a:off x="1461957" y="4013198"/>
            <a:ext cx="923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operation in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3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5557-5BE1-C58B-C00D-73FDE4E7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482E101-7313-A330-BC74-073F34A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64869"/>
              </p:ext>
            </p:extLst>
          </p:nvPr>
        </p:nvGraphicFramePr>
        <p:xfrm>
          <a:off x="0" y="4863951"/>
          <a:ext cx="12192000" cy="1991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05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4424516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519143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4568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Operations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887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 &amp; Bit shift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557,056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Multiplications &amp; Bit shifts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</a:tbl>
          </a:graphicData>
        </a:graphic>
      </p:graphicFrame>
      <p:sp>
        <p:nvSpPr>
          <p:cNvPr id="51" name="제목 1">
            <a:extLst>
              <a:ext uri="{FF2B5EF4-FFF2-40B4-BE49-F238E27FC236}">
                <a16:creationId xmlns:a16="http://schemas.microsoft.com/office/drawing/2014/main" id="{3B92420B-A9CD-375B-D2E3-850F82773A4D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 computations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 model-wide perspective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89FA4E-A52F-D84F-C686-A85B1F4C97E5}"/>
              </a:ext>
            </a:extLst>
          </p:cNvPr>
          <p:cNvSpPr txBox="1"/>
          <p:nvPr/>
        </p:nvSpPr>
        <p:spPr>
          <a:xfrm>
            <a:off x="1" y="43507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QAT-binarized counting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D68492-5CCF-F190-362B-20B53DDA0B80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5DFB94-277A-AE65-A5C1-6C2EA640EA5A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D3EFC0-6CCB-396D-DEF7-1B40CE64D0BE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D9D8945C-71DB-56C4-6326-92A3EEA3B3C0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371536-BAE7-D2BC-4EFA-76BC568D4C66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192E55-5A94-B651-131F-361A34ECAFAF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B3BD08-C52D-14E1-CA08-1B071FE4B958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623D9FE-CA36-954C-16E8-E98F8E2622C2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155C76-759D-517D-3BEB-9399756E0DC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AC1D0C3-02BB-E958-9949-DA460C30ECB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5D3A913-91C6-39F4-D451-7D1AECFB958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F43EF118-DFFB-F234-38D9-BA95CF3E9988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4C419C-1DA4-475F-6AB9-83888CD4C92D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7506A7-E1FB-27B9-2413-5AE99315F9E6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EAD948-9BFE-BE5D-2407-E2339100578B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28" name="직선 연결선 78">
            <a:extLst>
              <a:ext uri="{FF2B5EF4-FFF2-40B4-BE49-F238E27FC236}">
                <a16:creationId xmlns:a16="http://schemas.microsoft.com/office/drawing/2014/main" id="{7C00D9A8-8F07-C2B7-734B-60A983D32D8C}"/>
              </a:ext>
            </a:extLst>
          </p:cNvPr>
          <p:cNvCxnSpPr>
            <a:cxnSpLocks/>
            <a:stCxn id="31" idx="3"/>
            <a:endCxn id="7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79">
            <a:extLst>
              <a:ext uri="{FF2B5EF4-FFF2-40B4-BE49-F238E27FC236}">
                <a16:creationId xmlns:a16="http://schemas.microsoft.com/office/drawing/2014/main" id="{063169A4-FE09-758B-227A-07FE8C8F51F4}"/>
              </a:ext>
            </a:extLst>
          </p:cNvPr>
          <p:cNvCxnSpPr>
            <a:cxnSpLocks/>
            <a:stCxn id="31" idx="0"/>
            <a:endCxn id="7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6E62E7-4BAF-3CD3-2CAC-257306A1DBD5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B1A26C40-4BB3-CBB4-3684-3154B49649FF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C856A2-88A5-4C89-ABBA-8A5C061AAAAE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A21AF-D32B-F7C1-8914-0D9E47E9C026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F7CF90-3E6B-F7C3-C325-DF7FB9D04C03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40" name="직선 연결선 88">
            <a:extLst>
              <a:ext uri="{FF2B5EF4-FFF2-40B4-BE49-F238E27FC236}">
                <a16:creationId xmlns:a16="http://schemas.microsoft.com/office/drawing/2014/main" id="{4A163207-9C9B-CBB4-123C-C061E4E476E3}"/>
              </a:ext>
            </a:extLst>
          </p:cNvPr>
          <p:cNvCxnSpPr>
            <a:cxnSpLocks/>
            <a:stCxn id="31" idx="1"/>
            <a:endCxn id="7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89">
            <a:extLst>
              <a:ext uri="{FF2B5EF4-FFF2-40B4-BE49-F238E27FC236}">
                <a16:creationId xmlns:a16="http://schemas.microsoft.com/office/drawing/2014/main" id="{EE1C5F74-E26F-2DDC-46FC-E43FA4BFCEE2}"/>
              </a:ext>
            </a:extLst>
          </p:cNvPr>
          <p:cNvCxnSpPr>
            <a:cxnSpLocks/>
            <a:stCxn id="27" idx="1"/>
            <a:endCxn id="31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91">
            <a:extLst>
              <a:ext uri="{FF2B5EF4-FFF2-40B4-BE49-F238E27FC236}">
                <a16:creationId xmlns:a16="http://schemas.microsoft.com/office/drawing/2014/main" id="{1BFFC5BB-D83C-76D8-4BB1-F9964EB4F61A}"/>
              </a:ext>
            </a:extLst>
          </p:cNvPr>
          <p:cNvCxnSpPr>
            <a:cxnSpLocks/>
            <a:stCxn id="27" idx="0"/>
            <a:endCxn id="31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92">
            <a:extLst>
              <a:ext uri="{FF2B5EF4-FFF2-40B4-BE49-F238E27FC236}">
                <a16:creationId xmlns:a16="http://schemas.microsoft.com/office/drawing/2014/main" id="{416E30D4-FF3B-E663-6811-B270F8EFB908}"/>
              </a:ext>
            </a:extLst>
          </p:cNvPr>
          <p:cNvCxnSpPr>
            <a:cxnSpLocks/>
            <a:stCxn id="27" idx="3"/>
            <a:endCxn id="31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화살표: 아래쪽 94">
            <a:extLst>
              <a:ext uri="{FF2B5EF4-FFF2-40B4-BE49-F238E27FC236}">
                <a16:creationId xmlns:a16="http://schemas.microsoft.com/office/drawing/2014/main" id="{2A17B3F8-6B1D-B51F-A6B0-F7247272182E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F3AD4F9-C686-838D-C1B4-08DA4AA47CD7}"/>
              </a:ext>
            </a:extLst>
          </p:cNvPr>
          <p:cNvGrpSpPr/>
          <p:nvPr/>
        </p:nvGrpSpPr>
        <p:grpSpPr>
          <a:xfrm>
            <a:off x="8777230" y="1313300"/>
            <a:ext cx="2457878" cy="1119620"/>
            <a:chOff x="8666807" y="1339384"/>
            <a:chExt cx="2457878" cy="111962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C03748-356E-CB70-2AB5-4932B47D0792}"/>
                </a:ext>
              </a:extLst>
            </p:cNvPr>
            <p:cNvSpPr/>
            <p:nvPr/>
          </p:nvSpPr>
          <p:spPr>
            <a:xfrm>
              <a:off x="8874944" y="1461097"/>
              <a:ext cx="224903" cy="8456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6D0E0C-BA9F-9DEE-578B-1E4D898C9F44}"/>
                </a:ext>
              </a:extLst>
            </p:cNvPr>
            <p:cNvSpPr/>
            <p:nvPr/>
          </p:nvSpPr>
          <p:spPr>
            <a:xfrm>
              <a:off x="10699399" y="1465667"/>
              <a:ext cx="224903" cy="8456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4F240D-8DA1-1401-79AE-69282EF862EA}"/>
                </a:ext>
              </a:extLst>
            </p:cNvPr>
            <p:cNvSpPr/>
            <p:nvPr/>
          </p:nvSpPr>
          <p:spPr>
            <a:xfrm>
              <a:off x="9293072" y="1461097"/>
              <a:ext cx="224380" cy="8456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4E6426A-C21A-F63C-0E2A-82E4538511AD}"/>
                </a:ext>
              </a:extLst>
            </p:cNvPr>
            <p:cNvGrpSpPr/>
            <p:nvPr/>
          </p:nvGrpSpPr>
          <p:grpSpPr>
            <a:xfrm>
              <a:off x="8666807" y="1339384"/>
              <a:ext cx="2457878" cy="1119620"/>
              <a:chOff x="8666807" y="1339384"/>
              <a:chExt cx="2457878" cy="11196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/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28C0E0-3030-63ED-0695-31F380540BD0}"/>
                  </a:ext>
                </a:extLst>
              </p:cNvPr>
              <p:cNvSpPr txBox="1"/>
              <p:nvPr/>
            </p:nvSpPr>
            <p:spPr>
              <a:xfrm rot="5400000">
                <a:off x="8636935" y="1745841"/>
                <a:ext cx="705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AF98824-89A4-4E4B-9153-A7FFA5635D66}"/>
                  </a:ext>
                </a:extLst>
              </p:cNvPr>
              <p:cNvGrpSpPr/>
              <p:nvPr/>
            </p:nvGrpSpPr>
            <p:grpSpPr>
              <a:xfrm>
                <a:off x="8697387" y="1593447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A068B9D1-5912-91C6-CCB0-5295EEA839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D782F0AB-5610-0E10-2625-C0B2A3E839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CCEDF592-8780-0FC6-D733-AD17F8C4E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21072496-AB57-6E4B-EDEE-103F8C0BB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D49F418F-26EA-1CA1-55D3-6CFEAC5A1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B01BBF7-A5B3-9B0C-7494-62F7CB8AB980}"/>
                  </a:ext>
                </a:extLst>
              </p:cNvPr>
              <p:cNvSpPr/>
              <p:nvPr/>
            </p:nvSpPr>
            <p:spPr>
              <a:xfrm>
                <a:off x="8666807" y="1412920"/>
                <a:ext cx="2457878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C6684A-DFFC-DA50-3D27-FD9486115FB7}"/>
                  </a:ext>
                </a:extLst>
              </p:cNvPr>
              <p:cNvSpPr txBox="1"/>
              <p:nvPr/>
            </p:nvSpPr>
            <p:spPr>
              <a:xfrm rot="5400000">
                <a:off x="10302511" y="17428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28736246-2975-C749-EBCF-AC465EF1F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4302" y="1895703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E68694F8-3B83-8759-D140-72F185EA4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0239" y="1897457"/>
                <a:ext cx="537179" cy="2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60C3DE-A7B7-3B52-8CF1-3BA575C78539}"/>
                  </a:ext>
                </a:extLst>
              </p:cNvPr>
              <p:cNvSpPr txBox="1"/>
              <p:nvPr/>
            </p:nvSpPr>
            <p:spPr>
              <a:xfrm rot="5400000">
                <a:off x="8982492" y="1749991"/>
                <a:ext cx="880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A80B4CF7-55AD-AF1A-A3A7-5176912D1015}"/>
                  </a:ext>
                </a:extLst>
              </p:cNvPr>
              <p:cNvGrpSpPr/>
              <p:nvPr/>
            </p:nvGrpSpPr>
            <p:grpSpPr>
              <a:xfrm>
                <a:off x="9110599" y="1591626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7ED8CCA-8942-6A1D-C6EE-8252DCA05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E85AF40A-F4EC-38AB-5BB5-0AE3242BF6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C0C64A7B-6403-C143-E689-88FE85E9F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47296E22-0F6A-10A3-6777-F3A1BFA2B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90E2B60D-A4EB-5E72-DCF4-610F7A667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A13CC03A-966E-4BC9-CF71-ED713D77B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525" y="1900186"/>
                <a:ext cx="1912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5362DCA-53B4-BEE1-2BCD-97CC31F78C99}"/>
                  </a:ext>
                </a:extLst>
              </p:cNvPr>
              <p:cNvGrpSpPr/>
              <p:nvPr/>
            </p:nvGrpSpPr>
            <p:grpSpPr>
              <a:xfrm>
                <a:off x="10041246" y="1339384"/>
                <a:ext cx="456735" cy="1119620"/>
                <a:chOff x="9956582" y="1339384"/>
                <a:chExt cx="456735" cy="1119620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AF51924-DEBD-5A3B-3BED-13E2F38CBF88}"/>
                    </a:ext>
                  </a:extLst>
                </p:cNvPr>
                <p:cNvSpPr/>
                <p:nvPr/>
              </p:nvSpPr>
              <p:spPr>
                <a:xfrm>
                  <a:off x="9956582" y="1461097"/>
                  <a:ext cx="456735" cy="84564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Scaling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Factor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Sign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Adj</m:t>
                            </m:r>
                            <m:r>
                              <m:rPr>
                                <m:nor/>
                              </m:rPr>
                              <a:rPr lang="en-US" altLang="ko-KR" sz="10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.</m:t>
                            </m:r>
                          </m:oMath>
                        </m:oMathPara>
                      </a14:m>
                      <a:endParaRPr kumimoji="1" lang="ko-KR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54BBF45-AA7A-A655-85F1-F2A33D65E4D6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81" name="정육면체 80">
              <a:extLst>
                <a:ext uri="{FF2B5EF4-FFF2-40B4-BE49-F238E27FC236}">
                  <a16:creationId xmlns:a16="http://schemas.microsoft.com/office/drawing/2014/main" id="{545ACFE5-58E1-BBEA-0402-BB583FD458BF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4F47C242-F211-6FD8-2636-791282DCCAE6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38D6951-4663-A5AE-708D-B1542626F44F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440995C-DC06-4DF8-E225-F9B7D01F52F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3554A267-C709-4A51-2E8E-41AE45A4DD20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59FB3D72-0938-F1BB-FA7C-F19B47D43768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5A5C77-1C78-8AD2-5A3B-3FF7B6129EC2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92" name="정육면체 91">
                <a:extLst>
                  <a:ext uri="{FF2B5EF4-FFF2-40B4-BE49-F238E27FC236}">
                    <a16:creationId xmlns:a16="http://schemas.microsoft.com/office/drawing/2014/main" id="{637FF1F3-9E10-E729-78AB-7586EE20C3CB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2B2C18F7-CC07-EE60-8CB2-7591D641ED82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68B99C0-D966-7BF7-ACAF-D64DC6E2ABE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90" name="정육면체 89">
                <a:extLst>
                  <a:ext uri="{FF2B5EF4-FFF2-40B4-BE49-F238E27FC236}">
                    <a16:creationId xmlns:a16="http://schemas.microsoft.com/office/drawing/2014/main" id="{17F765ED-42FB-34DE-5E1F-517924188BF6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1" name="정육면체 90">
                <a:extLst>
                  <a:ext uri="{FF2B5EF4-FFF2-40B4-BE49-F238E27FC236}">
                    <a16:creationId xmlns:a16="http://schemas.microsoft.com/office/drawing/2014/main" id="{1A790CA9-6D37-410D-2953-DE49C7DF2EF5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DCD9472-87C7-68DE-A8A0-99B24986EE63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88" name="정육면체 87">
                <a:extLst>
                  <a:ext uri="{FF2B5EF4-FFF2-40B4-BE49-F238E27FC236}">
                    <a16:creationId xmlns:a16="http://schemas.microsoft.com/office/drawing/2014/main" id="{FD3AB4CC-7F50-0E07-1B04-A820B5D93A32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정육면체 88">
                <a:extLst>
                  <a:ext uri="{FF2B5EF4-FFF2-40B4-BE49-F238E27FC236}">
                    <a16:creationId xmlns:a16="http://schemas.microsoft.com/office/drawing/2014/main" id="{A395A110-93F0-1ED9-DFC3-1B73D2EC54AE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F140FBAA-04E6-4785-2AAB-A1DD3B9D542B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1145E15-077A-093A-49DD-E5138BE3BDA9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104ED4F-DFCC-78CD-EB40-7C65341D603B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108" name="정육면체 107">
                <a:extLst>
                  <a:ext uri="{FF2B5EF4-FFF2-40B4-BE49-F238E27FC236}">
                    <a16:creationId xmlns:a16="http://schemas.microsoft.com/office/drawing/2014/main" id="{82D77FB1-48F7-C3FE-37AF-AD311525EDDE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9" name="정육면체 108">
                <a:extLst>
                  <a:ext uri="{FF2B5EF4-FFF2-40B4-BE49-F238E27FC236}">
                    <a16:creationId xmlns:a16="http://schemas.microsoft.com/office/drawing/2014/main" id="{851F1F79-73E3-7DD2-306A-421FFECB23D9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0060B4D-8365-78DD-E0E5-3FC211E2B979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06" name="정육면체 105">
                <a:extLst>
                  <a:ext uri="{FF2B5EF4-FFF2-40B4-BE49-F238E27FC236}">
                    <a16:creationId xmlns:a16="http://schemas.microsoft.com/office/drawing/2014/main" id="{0561E39E-DE59-632F-0469-9A225B27C90E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7" name="정육면체 106">
                <a:extLst>
                  <a:ext uri="{FF2B5EF4-FFF2-40B4-BE49-F238E27FC236}">
                    <a16:creationId xmlns:a16="http://schemas.microsoft.com/office/drawing/2014/main" id="{B57AD9D3-BC8D-D2FB-AACA-B78789BA7EAC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D36EF50-0C30-7B5C-4FB7-5C190409A337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04" name="정육면체 103">
                <a:extLst>
                  <a:ext uri="{FF2B5EF4-FFF2-40B4-BE49-F238E27FC236}">
                    <a16:creationId xmlns:a16="http://schemas.microsoft.com/office/drawing/2014/main" id="{A5E9CF10-03C3-09F3-2706-8D98AAD729B8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5" name="정육면체 104">
                <a:extLst>
                  <a:ext uri="{FF2B5EF4-FFF2-40B4-BE49-F238E27FC236}">
                    <a16:creationId xmlns:a16="http://schemas.microsoft.com/office/drawing/2014/main" id="{90543233-D12F-837C-DE44-A6942818B0C9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DB84441-E723-5C9F-822B-D4CA3EE41A6A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1F3035C5-B033-DD03-829B-5466E145CEF3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3" name="정육면체 102">
                <a:extLst>
                  <a:ext uri="{FF2B5EF4-FFF2-40B4-BE49-F238E27FC236}">
                    <a16:creationId xmlns:a16="http://schemas.microsoft.com/office/drawing/2014/main" id="{C84EBAA7-0C9E-52DA-EF18-B3BBDAFCDAC9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0BF4571-F0D2-C5D5-EB26-333E9B203B30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F814EC9-E8C5-8E6C-93EF-006A54B9808E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5BB1C284-C811-2235-8DFE-5C7EB1A7D484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BB7BD33E-345C-1542-93DC-28DF923FEB21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C8CFBAA-D7CE-EB5B-090B-73887D0F4D05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1D26308E-11D9-3857-430E-BAB4508C4E43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C9821A56-8992-72C7-5E9F-A57032E90872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CA377AD-ED4B-A04F-1DFD-B44FCD75ECA8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E478A6EA-3201-5F2E-F721-F884A057665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932677EA-399A-A258-945E-81F67139D27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96983F5-7334-6D5D-3DEC-8B86C4D6C5B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115" name="정육면체 114">
                <a:extLst>
                  <a:ext uri="{FF2B5EF4-FFF2-40B4-BE49-F238E27FC236}">
                    <a16:creationId xmlns:a16="http://schemas.microsoft.com/office/drawing/2014/main" id="{ECDAC15E-660E-4D31-6D2C-D982C9F57A02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60662F23-4C46-2214-3E4C-50B47CD73FA2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6116262-2BFE-670D-D1DF-27D0CD51E1A9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B97B8AD-3496-0713-7333-52A057431140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4085E6E1-722C-BB71-C143-85EDDE2027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41" name="정육면체 140">
                  <a:extLst>
                    <a:ext uri="{FF2B5EF4-FFF2-40B4-BE49-F238E27FC236}">
                      <a16:creationId xmlns:a16="http://schemas.microsoft.com/office/drawing/2014/main" id="{79C5E608-4309-444A-E49F-633C5D5BF20A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8C67ABBA-7F35-8043-45F9-7C25EB7D4359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45E9FF21-A301-FB2E-D208-15811A24739D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9" name="정육면체 138">
                  <a:extLst>
                    <a:ext uri="{FF2B5EF4-FFF2-40B4-BE49-F238E27FC236}">
                      <a16:creationId xmlns:a16="http://schemas.microsoft.com/office/drawing/2014/main" id="{F04D7345-4C76-074C-D491-53AD6A13AFBD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0" name="정육면체 139">
                  <a:extLst>
                    <a:ext uri="{FF2B5EF4-FFF2-40B4-BE49-F238E27FC236}">
                      <a16:creationId xmlns:a16="http://schemas.microsoft.com/office/drawing/2014/main" id="{53699C78-0819-8AD8-87FF-C76DBD8DE38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EC65739A-2997-C922-5F64-DC816C5045E6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69D4EE0D-18AE-04A9-A5CD-D33F16E5428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8" name="정육면체 137">
                  <a:extLst>
                    <a:ext uri="{FF2B5EF4-FFF2-40B4-BE49-F238E27FC236}">
                      <a16:creationId xmlns:a16="http://schemas.microsoft.com/office/drawing/2014/main" id="{82564D34-4D84-1F0E-2F3C-C658819E2A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1C6446FA-0D71-3B7B-FF46-C27983380E30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7826B6D3-28F9-FBB0-2193-C57C812E6CFF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E0E933D6-53C6-2B9A-F233-636F317B496B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1C236FA-89D4-F8BB-CFA9-4E8611CD6433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31" name="직선 연결선 141">
                  <a:extLst>
                    <a:ext uri="{FF2B5EF4-FFF2-40B4-BE49-F238E27FC236}">
                      <a16:creationId xmlns:a16="http://schemas.microsoft.com/office/drawing/2014/main" id="{9E77BC71-C005-454D-AC36-534BF143D81C}"/>
                    </a:ext>
                  </a:extLst>
                </p:cNvPr>
                <p:cNvCxnSpPr>
                  <a:cxnSpLocks/>
                  <a:endCxn id="132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2D7EA601-3F98-AE39-FE36-26DBDCFA8641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33" name="직선 연결선 168">
                  <a:extLst>
                    <a:ext uri="{FF2B5EF4-FFF2-40B4-BE49-F238E27FC236}">
                      <a16:creationId xmlns:a16="http://schemas.microsoft.com/office/drawing/2014/main" id="{44D83337-8761-06D1-F78E-B5248F9A6B2C}"/>
                    </a:ext>
                  </a:extLst>
                </p:cNvPr>
                <p:cNvCxnSpPr>
                  <a:cxnSpLocks/>
                  <a:endCxn id="132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77">
                  <a:extLst>
                    <a:ext uri="{FF2B5EF4-FFF2-40B4-BE49-F238E27FC236}">
                      <a16:creationId xmlns:a16="http://schemas.microsoft.com/office/drawing/2014/main" id="{34390BB7-C430-E3D4-51EC-F47E9059B79C}"/>
                    </a:ext>
                  </a:extLst>
                </p:cNvPr>
                <p:cNvCxnSpPr>
                  <a:cxnSpLocks/>
                  <a:endCxn id="132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09AC5C0-5736-BFBF-2D7E-201E1589EB25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FCE4740B-BAA5-99E1-B58D-50835777B3E4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2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3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0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33752</TotalTime>
  <Words>937</Words>
  <Application>Microsoft Office PowerPoint</Application>
  <PresentationFormat>와이드스크린</PresentationFormat>
  <Paragraphs>455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형동 박</cp:lastModifiedBy>
  <cp:revision>1763</cp:revision>
  <dcterms:created xsi:type="dcterms:W3CDTF">2024-10-28T22:08:11Z</dcterms:created>
  <dcterms:modified xsi:type="dcterms:W3CDTF">2025-01-04T03:02:37Z</dcterms:modified>
</cp:coreProperties>
</file>