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2" r:id="rId2"/>
    <p:sldId id="310" r:id="rId3"/>
    <p:sldId id="406" r:id="rId4"/>
    <p:sldId id="397" r:id="rId5"/>
    <p:sldId id="407" r:id="rId6"/>
    <p:sldId id="370" r:id="rId7"/>
    <p:sldId id="405" r:id="rId8"/>
    <p:sldId id="413" r:id="rId9"/>
    <p:sldId id="411" r:id="rId10"/>
    <p:sldId id="412" r:id="rId11"/>
    <p:sldId id="388" r:id="rId12"/>
    <p:sldId id="400" r:id="rId13"/>
    <p:sldId id="391" r:id="rId14"/>
    <p:sldId id="408" r:id="rId15"/>
    <p:sldId id="357" r:id="rId16"/>
    <p:sldId id="409" r:id="rId17"/>
    <p:sldId id="410" r:id="rId18"/>
    <p:sldId id="353" r:id="rId19"/>
    <p:sldId id="32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085C5-153C-424E-9FA6-926F6EFC51C4}" v="12" dt="2025-01-13T22:28:27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9" autoAdjust="0"/>
    <p:restoredTop sz="94636"/>
  </p:normalViewPr>
  <p:slideViewPr>
    <p:cSldViewPr snapToGrid="0">
      <p:cViewPr varScale="1">
        <p:scale>
          <a:sx n="105" d="100"/>
          <a:sy n="105" d="100"/>
        </p:scale>
        <p:origin x="57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6C8085C5-153C-424E-9FA6-926F6EFC51C4}"/>
    <pc:docChg chg="undo custSel addSld modSld">
      <pc:chgData name="형동 박" userId="afe605ee33eb830c" providerId="LiveId" clId="{6C8085C5-153C-424E-9FA6-926F6EFC51C4}" dt="2025-01-13T23:01:31.467" v="131" actId="1036"/>
      <pc:docMkLst>
        <pc:docMk/>
      </pc:docMkLst>
      <pc:sldChg chg="modSp mod">
        <pc:chgData name="형동 박" userId="afe605ee33eb830c" providerId="LiveId" clId="{6C8085C5-153C-424E-9FA6-926F6EFC51C4}" dt="2025-01-13T22:28:27.223" v="122"/>
        <pc:sldMkLst>
          <pc:docMk/>
          <pc:sldMk cId="2734299461" sldId="391"/>
        </pc:sldMkLst>
        <pc:graphicFrameChg chg="mod modGraphic">
          <ac:chgData name="형동 박" userId="afe605ee33eb830c" providerId="LiveId" clId="{6C8085C5-153C-424E-9FA6-926F6EFC51C4}" dt="2025-01-13T22:28:27.223" v="122"/>
          <ac:graphicFrameMkLst>
            <pc:docMk/>
            <pc:sldMk cId="2734299461" sldId="391"/>
            <ac:graphicFrameMk id="72" creationId="{913DF200-BC1D-FE1C-EC27-191DC12783F3}"/>
          </ac:graphicFrameMkLst>
        </pc:graphicFrameChg>
      </pc:sldChg>
      <pc:sldChg chg="modSp mod">
        <pc:chgData name="형동 박" userId="afe605ee33eb830c" providerId="LiveId" clId="{6C8085C5-153C-424E-9FA6-926F6EFC51C4}" dt="2025-01-13T22:27:53.046" v="94" actId="20577"/>
        <pc:sldMkLst>
          <pc:docMk/>
          <pc:sldMk cId="3390112553" sldId="400"/>
        </pc:sldMkLst>
        <pc:spChg chg="mod">
          <ac:chgData name="형동 박" userId="afe605ee33eb830c" providerId="LiveId" clId="{6C8085C5-153C-424E-9FA6-926F6EFC51C4}" dt="2025-01-13T22:27:53.046" v="94" actId="20577"/>
          <ac:spMkLst>
            <pc:docMk/>
            <pc:sldMk cId="3390112553" sldId="400"/>
            <ac:spMk id="7" creationId="{3E598FF8-4521-F8E7-9CD8-A0C4E189BCEA}"/>
          </ac:spMkLst>
        </pc:spChg>
        <pc:spChg chg="mod">
          <ac:chgData name="형동 박" userId="afe605ee33eb830c" providerId="LiveId" clId="{6C8085C5-153C-424E-9FA6-926F6EFC51C4}" dt="2025-01-13T22:06:36.764" v="13" actId="20577"/>
          <ac:spMkLst>
            <pc:docMk/>
            <pc:sldMk cId="3390112553" sldId="400"/>
            <ac:spMk id="109" creationId="{E00FF2AE-B219-980A-8989-CD3F2DA37A45}"/>
          </ac:spMkLst>
        </pc:spChg>
        <pc:spChg chg="mod">
          <ac:chgData name="형동 박" userId="afe605ee33eb830c" providerId="LiveId" clId="{6C8085C5-153C-424E-9FA6-926F6EFC51C4}" dt="2025-01-13T22:06:43.257" v="15" actId="20577"/>
          <ac:spMkLst>
            <pc:docMk/>
            <pc:sldMk cId="3390112553" sldId="400"/>
            <ac:spMk id="164" creationId="{9794CDC4-C479-E1A4-DF47-B52D33BA057E}"/>
          </ac:spMkLst>
        </pc:spChg>
      </pc:sldChg>
      <pc:sldChg chg="modSp mod">
        <pc:chgData name="형동 박" userId="afe605ee33eb830c" providerId="LiveId" clId="{6C8085C5-153C-424E-9FA6-926F6EFC51C4}" dt="2025-01-13T22:04:16.478" v="0" actId="2711"/>
        <pc:sldMkLst>
          <pc:docMk/>
          <pc:sldMk cId="1592380774" sldId="406"/>
        </pc:sldMkLst>
        <pc:graphicFrameChg chg="modGraphic">
          <ac:chgData name="형동 박" userId="afe605ee33eb830c" providerId="LiveId" clId="{6C8085C5-153C-424E-9FA6-926F6EFC51C4}" dt="2025-01-13T22:04:16.478" v="0" actId="2711"/>
          <ac:graphicFrameMkLst>
            <pc:docMk/>
            <pc:sldMk cId="1592380774" sldId="406"/>
            <ac:graphicFrameMk id="5" creationId="{73FE17E5-0EA4-32B7-3B4A-712C176A3B33}"/>
          </ac:graphicFrameMkLst>
        </pc:graphicFrameChg>
      </pc:sldChg>
      <pc:sldChg chg="modSp mod">
        <pc:chgData name="형동 박" userId="afe605ee33eb830c" providerId="LiveId" clId="{6C8085C5-153C-424E-9FA6-926F6EFC51C4}" dt="2025-01-13T22:04:28.480" v="1" actId="2711"/>
        <pc:sldMkLst>
          <pc:docMk/>
          <pc:sldMk cId="2691030935" sldId="407"/>
        </pc:sldMkLst>
        <pc:graphicFrameChg chg="modGraphic">
          <ac:chgData name="형동 박" userId="afe605ee33eb830c" providerId="LiveId" clId="{6C8085C5-153C-424E-9FA6-926F6EFC51C4}" dt="2025-01-13T22:04:28.480" v="1" actId="2711"/>
          <ac:graphicFrameMkLst>
            <pc:docMk/>
            <pc:sldMk cId="2691030935" sldId="407"/>
            <ac:graphicFrameMk id="10" creationId="{6DC89E93-DE00-CEA5-2BE9-E7EE200FF4B1}"/>
          </ac:graphicFrameMkLst>
        </pc:graphicFrameChg>
      </pc:sldChg>
      <pc:sldChg chg="modSp mod">
        <pc:chgData name="형동 박" userId="afe605ee33eb830c" providerId="LiveId" clId="{6C8085C5-153C-424E-9FA6-926F6EFC51C4}" dt="2025-01-13T22:28:38.364" v="126" actId="20577"/>
        <pc:sldMkLst>
          <pc:docMk/>
          <pc:sldMk cId="1906804572" sldId="408"/>
        </pc:sldMkLst>
        <pc:spChg chg="mod">
          <ac:chgData name="형동 박" userId="afe605ee33eb830c" providerId="LiveId" clId="{6C8085C5-153C-424E-9FA6-926F6EFC51C4}" dt="2025-01-13T22:28:38.364" v="126" actId="20577"/>
          <ac:spMkLst>
            <pc:docMk/>
            <pc:sldMk cId="1906804572" sldId="408"/>
            <ac:spMk id="7" creationId="{3761132A-7DCF-4EEA-6B63-5D9B74A5E01F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22" creationId="{5E09BB3A-8094-35B5-3139-1BBF5EAB5162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24" creationId="{CAC8A638-E70B-75E4-B294-BC4C4DAC8A8A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39" creationId="{C3E6D7C6-26B0-9643-1C3E-A50A045E5169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40" creationId="{65B90F20-3E94-4C4C-0FE5-E65C95DD8EFB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43" creationId="{859B296A-CE69-8384-1F19-FC17A9F518DC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44" creationId="{BBDEE26E-7BE5-748B-81CE-D730A7388CE2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45" creationId="{05D74A9B-2E27-F150-1D40-5CE249F95DE3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54" creationId="{1D57025B-5B2A-75AF-0574-404F29EB20D5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55" creationId="{0F8CD017-51CE-5D7C-275C-D30F6B894330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56" creationId="{7AE9501D-FAF1-215E-BB9F-6C020D4B3CFE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57" creationId="{F43BB413-162A-A30A-3B04-64EE817CAD3E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58" creationId="{3E35CDC9-EE10-1D01-6388-E56DA920E50B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59" creationId="{CB6C3FE0-9AC5-9D92-C0D5-85393F6D1A60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61" creationId="{723ABD8D-842D-DA0B-EE02-D70C35B1B590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65" creationId="{C61123B1-1D2C-8FCA-6E6D-15F657912A7E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68" creationId="{80C845F5-87BB-FC86-C206-382CE88908D6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70" creationId="{2C7A056B-F3C8-185C-ED5D-23D58507DE03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71" creationId="{9C1E0179-B40A-8F7F-AB79-4A14B09DE2D2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72" creationId="{0FA78241-C42A-D191-4307-CADD42E25CE4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73" creationId="{B9B2D299-EEE0-A1FB-9C1D-BA45AAF911A0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75" creationId="{B9E06DC7-D2DD-440A-F68B-01F1F334FDB3}"/>
          </ac:spMkLst>
        </pc:spChg>
        <pc:spChg chg="mod">
          <ac:chgData name="형동 박" userId="afe605ee33eb830c" providerId="LiveId" clId="{6C8085C5-153C-424E-9FA6-926F6EFC51C4}" dt="2025-01-13T22:05:05.228" v="3" actId="20577"/>
          <ac:spMkLst>
            <pc:docMk/>
            <pc:sldMk cId="1906804572" sldId="408"/>
            <ac:spMk id="77" creationId="{93D592CC-6EBB-8F95-A58C-D4FD6878B687}"/>
          </ac:spMkLst>
        </pc:spChg>
        <pc:spChg chg="mod">
          <ac:chgData name="형동 박" userId="afe605ee33eb830c" providerId="LiveId" clId="{6C8085C5-153C-424E-9FA6-926F6EFC51C4}" dt="2025-01-13T22:06:26.694" v="11" actId="20577"/>
          <ac:spMkLst>
            <pc:docMk/>
            <pc:sldMk cId="1906804572" sldId="408"/>
            <ac:spMk id="109" creationId="{81CAC3AE-2431-A0F4-C8A0-FFB321969C33}"/>
          </ac:spMkLst>
        </pc:spChg>
        <pc:grpChg chg="mod">
          <ac:chgData name="형동 박" userId="afe605ee33eb830c" providerId="LiveId" clId="{6C8085C5-153C-424E-9FA6-926F6EFC51C4}" dt="2025-01-13T22:05:05.228" v="3" actId="20577"/>
          <ac:grpSpMkLst>
            <pc:docMk/>
            <pc:sldMk cId="1906804572" sldId="408"/>
            <ac:grpSpMk id="11" creationId="{5AD0E6E8-60B0-B21D-0C31-389DAE0CEF17}"/>
          </ac:grpSpMkLst>
        </pc:grpChg>
        <pc:grpChg chg="mod">
          <ac:chgData name="형동 박" userId="afe605ee33eb830c" providerId="LiveId" clId="{6C8085C5-153C-424E-9FA6-926F6EFC51C4}" dt="2025-01-13T22:05:05.228" v="3" actId="20577"/>
          <ac:grpSpMkLst>
            <pc:docMk/>
            <pc:sldMk cId="1906804572" sldId="408"/>
            <ac:grpSpMk id="19" creationId="{107185AB-B84B-4826-ECB5-2317721CC16E}"/>
          </ac:grpSpMkLst>
        </pc:grpChg>
        <pc:grpChg chg="mod">
          <ac:chgData name="형동 박" userId="afe605ee33eb830c" providerId="LiveId" clId="{6C8085C5-153C-424E-9FA6-926F6EFC51C4}" dt="2025-01-13T22:05:05.228" v="3" actId="20577"/>
          <ac:grpSpMkLst>
            <pc:docMk/>
            <pc:sldMk cId="1906804572" sldId="408"/>
            <ac:grpSpMk id="20" creationId="{F2E277DB-2C3B-AD21-759B-E802C63BDEFC}"/>
          </ac:grpSpMkLst>
        </pc:grpChg>
        <pc:grpChg chg="mod">
          <ac:chgData name="형동 박" userId="afe605ee33eb830c" providerId="LiveId" clId="{6C8085C5-153C-424E-9FA6-926F6EFC51C4}" dt="2025-01-13T22:05:05.228" v="3" actId="20577"/>
          <ac:grpSpMkLst>
            <pc:docMk/>
            <pc:sldMk cId="1906804572" sldId="408"/>
            <ac:grpSpMk id="51" creationId="{3025CF80-D514-0819-121C-728EA3DC5F33}"/>
          </ac:grpSpMkLst>
        </pc:grpChg>
        <pc:grpChg chg="mod">
          <ac:chgData name="형동 박" userId="afe605ee33eb830c" providerId="LiveId" clId="{6C8085C5-153C-424E-9FA6-926F6EFC51C4}" dt="2025-01-13T22:05:05.228" v="3" actId="20577"/>
          <ac:grpSpMkLst>
            <pc:docMk/>
            <pc:sldMk cId="1906804572" sldId="408"/>
            <ac:grpSpMk id="52" creationId="{5F9A050A-03CA-ACA3-2094-B094F658D950}"/>
          </ac:grpSpMkLst>
        </pc:grpChg>
        <pc:grpChg chg="mod">
          <ac:chgData name="형동 박" userId="afe605ee33eb830c" providerId="LiveId" clId="{6C8085C5-153C-424E-9FA6-926F6EFC51C4}" dt="2025-01-13T22:05:05.228" v="3" actId="20577"/>
          <ac:grpSpMkLst>
            <pc:docMk/>
            <pc:sldMk cId="1906804572" sldId="408"/>
            <ac:grpSpMk id="53" creationId="{BF6D1187-A539-95E3-E769-103139B048DB}"/>
          </ac:grpSpMkLst>
        </pc:grpChg>
        <pc:grpChg chg="mod">
          <ac:chgData name="형동 박" userId="afe605ee33eb830c" providerId="LiveId" clId="{6C8085C5-153C-424E-9FA6-926F6EFC51C4}" dt="2025-01-13T22:05:05.228" v="3" actId="20577"/>
          <ac:grpSpMkLst>
            <pc:docMk/>
            <pc:sldMk cId="1906804572" sldId="408"/>
            <ac:grpSpMk id="60" creationId="{3A89AC85-FCE5-B6F3-00F9-74A9C464DC60}"/>
          </ac:grpSpMkLst>
        </pc:grpChg>
        <pc:grpChg chg="mod">
          <ac:chgData name="형동 박" userId="afe605ee33eb830c" providerId="LiveId" clId="{6C8085C5-153C-424E-9FA6-926F6EFC51C4}" dt="2025-01-13T22:05:05.228" v="3" actId="20577"/>
          <ac:grpSpMkLst>
            <pc:docMk/>
            <pc:sldMk cId="1906804572" sldId="408"/>
            <ac:grpSpMk id="67" creationId="{6C585A5F-4A5C-C615-8D0F-B66F76D0EC3A}"/>
          </ac:grpSpMkLst>
        </pc:grpChg>
        <pc:grpChg chg="mod">
          <ac:chgData name="형동 박" userId="afe605ee33eb830c" providerId="LiveId" clId="{6C8085C5-153C-424E-9FA6-926F6EFC51C4}" dt="2025-01-13T22:05:05.228" v="3" actId="20577"/>
          <ac:grpSpMkLst>
            <pc:docMk/>
            <pc:sldMk cId="1906804572" sldId="408"/>
            <ac:grpSpMk id="69" creationId="{CE5F8FF2-36D9-5401-E5C5-4C3C60B8E92F}"/>
          </ac:grpSpMkLst>
        </pc:grpChg>
        <pc:cxnChg chg="mod">
          <ac:chgData name="형동 박" userId="afe605ee33eb830c" providerId="LiveId" clId="{6C8085C5-153C-424E-9FA6-926F6EFC51C4}" dt="2025-01-13T22:05:05.228" v="3" actId="20577"/>
          <ac:cxnSpMkLst>
            <pc:docMk/>
            <pc:sldMk cId="1906804572" sldId="408"/>
            <ac:cxnSpMk id="17" creationId="{8C23A64C-0132-4098-6BED-8E3B323EAF3A}"/>
          </ac:cxnSpMkLst>
        </pc:cxnChg>
        <pc:cxnChg chg="mod">
          <ac:chgData name="형동 박" userId="afe605ee33eb830c" providerId="LiveId" clId="{6C8085C5-153C-424E-9FA6-926F6EFC51C4}" dt="2025-01-13T22:05:05.228" v="3" actId="20577"/>
          <ac:cxnSpMkLst>
            <pc:docMk/>
            <pc:sldMk cId="1906804572" sldId="408"/>
            <ac:cxnSpMk id="18" creationId="{93FBBBAC-EAD4-1579-527C-020E60CCEBA4}"/>
          </ac:cxnSpMkLst>
        </pc:cxnChg>
        <pc:cxnChg chg="mod">
          <ac:chgData name="형동 박" userId="afe605ee33eb830c" providerId="LiveId" clId="{6C8085C5-153C-424E-9FA6-926F6EFC51C4}" dt="2025-01-13T22:05:05.228" v="3" actId="20577"/>
          <ac:cxnSpMkLst>
            <pc:docMk/>
            <pc:sldMk cId="1906804572" sldId="408"/>
            <ac:cxnSpMk id="21" creationId="{9E6B0F08-6210-D58C-C118-15605826581B}"/>
          </ac:cxnSpMkLst>
        </pc:cxnChg>
        <pc:cxnChg chg="mod">
          <ac:chgData name="형동 박" userId="afe605ee33eb830c" providerId="LiveId" clId="{6C8085C5-153C-424E-9FA6-926F6EFC51C4}" dt="2025-01-13T22:05:05.228" v="3" actId="20577"/>
          <ac:cxnSpMkLst>
            <pc:docMk/>
            <pc:sldMk cId="1906804572" sldId="408"/>
            <ac:cxnSpMk id="66" creationId="{BBCF379D-6612-2549-1FF3-392595890EB9}"/>
          </ac:cxnSpMkLst>
        </pc:cxnChg>
        <pc:cxnChg chg="mod">
          <ac:chgData name="형동 박" userId="afe605ee33eb830c" providerId="LiveId" clId="{6C8085C5-153C-424E-9FA6-926F6EFC51C4}" dt="2025-01-13T22:05:05.228" v="3" actId="20577"/>
          <ac:cxnSpMkLst>
            <pc:docMk/>
            <pc:sldMk cId="1906804572" sldId="408"/>
            <ac:cxnSpMk id="74" creationId="{1FE1DEBD-F3B1-6A19-599D-642681C32A07}"/>
          </ac:cxnSpMkLst>
        </pc:cxnChg>
        <pc:cxnChg chg="mod">
          <ac:chgData name="형동 박" userId="afe605ee33eb830c" providerId="LiveId" clId="{6C8085C5-153C-424E-9FA6-926F6EFC51C4}" dt="2025-01-13T22:05:05.228" v="3" actId="20577"/>
          <ac:cxnSpMkLst>
            <pc:docMk/>
            <pc:sldMk cId="1906804572" sldId="408"/>
            <ac:cxnSpMk id="76" creationId="{1713901E-4780-E354-859A-BDEE5628ADD0}"/>
          </ac:cxnSpMkLst>
        </pc:cxnChg>
      </pc:sldChg>
      <pc:sldChg chg="modSp mod">
        <pc:chgData name="형동 박" userId="afe605ee33eb830c" providerId="LiveId" clId="{6C8085C5-153C-424E-9FA6-926F6EFC51C4}" dt="2025-01-13T23:01:31.467" v="131" actId="1036"/>
        <pc:sldMkLst>
          <pc:docMk/>
          <pc:sldMk cId="2012283562" sldId="409"/>
        </pc:sldMkLst>
        <pc:spChg chg="mod">
          <ac:chgData name="형동 박" userId="afe605ee33eb830c" providerId="LiveId" clId="{6C8085C5-153C-424E-9FA6-926F6EFC51C4}" dt="2025-01-13T22:29:01.659" v="130" actId="20577"/>
          <ac:spMkLst>
            <pc:docMk/>
            <pc:sldMk cId="2012283562" sldId="409"/>
            <ac:spMk id="7" creationId="{FDA4BD62-0665-C14B-8C9E-EB20154F9AF4}"/>
          </ac:spMkLst>
        </pc:spChg>
        <pc:grpChg chg="mod">
          <ac:chgData name="형동 박" userId="afe605ee33eb830c" providerId="LiveId" clId="{6C8085C5-153C-424E-9FA6-926F6EFC51C4}" dt="2025-01-13T23:01:31.467" v="131" actId="1036"/>
          <ac:grpSpMkLst>
            <pc:docMk/>
            <pc:sldMk cId="2012283562" sldId="409"/>
            <ac:grpSpMk id="4" creationId="{986CB664-B7C2-8B03-A57A-E69635236EF3}"/>
          </ac:grpSpMkLst>
        </pc:grpChg>
      </pc:sldChg>
      <pc:sldChg chg="modSp add mod">
        <pc:chgData name="형동 박" userId="afe605ee33eb830c" providerId="LiveId" clId="{6C8085C5-153C-424E-9FA6-926F6EFC51C4}" dt="2025-01-13T22:07:49.943" v="85" actId="20577"/>
        <pc:sldMkLst>
          <pc:docMk/>
          <pc:sldMk cId="3229703102" sldId="413"/>
        </pc:sldMkLst>
        <pc:spChg chg="mod">
          <ac:chgData name="형동 박" userId="afe605ee33eb830c" providerId="LiveId" clId="{6C8085C5-153C-424E-9FA6-926F6EFC51C4}" dt="2025-01-13T22:07:49.943" v="85" actId="20577"/>
          <ac:spMkLst>
            <pc:docMk/>
            <pc:sldMk cId="3229703102" sldId="413"/>
            <ac:spMk id="8" creationId="{35E76DA4-D851-7429-13B5-21CDD271CF07}"/>
          </ac:spMkLst>
        </pc:spChg>
      </pc:sldChg>
    </pc:docChg>
  </pc:docChgLst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  <pc:spChg chg="mod">
          <ac:chgData name="형동 박" userId="afe605ee33eb830c" providerId="LiveId" clId="{A70445B0-C4DD-4755-B767-5A591540F689}" dt="2025-01-03T03:02:37.845" v="4" actId="20577"/>
          <ac:spMkLst>
            <pc:docMk/>
            <pc:sldMk cId="638624286" sldId="397"/>
            <ac:spMk id="8" creationId="{F5FB66FC-CD1A-1182-FED3-587514D93FA2}"/>
          </ac:spMkLst>
        </pc:spChg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  <pc:spChg chg="mod">
          <ac:chgData name="형동 박" userId="afe605ee33eb830c" providerId="LiveId" clId="{A70445B0-C4DD-4755-B767-5A591540F689}" dt="2025-01-03T03:04:37.501" v="10" actId="113"/>
          <ac:spMkLst>
            <pc:docMk/>
            <pc:sldMk cId="2691030935" sldId="407"/>
            <ac:spMk id="148" creationId="{6F2D2B2D-B317-8FF8-83E4-63B5ACF5F50B}"/>
          </ac:spMkLst>
        </pc:spChg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75C00-3917-114B-5E9D-57DBBDBC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D51583-FE3E-5377-BB42-0A04FFE92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5232CA-4825-0857-C4E3-C750D7E9D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32A35-2BAC-1DB9-40F7-1F1023FEE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33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5278-251B-9494-A42B-E61622701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A4E69-AFEF-609D-C419-502DE8029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C52BCC-3AB7-65CD-0350-0045D726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C5711-7857-044B-85C3-81F57C3CD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45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C7D77-40D5-855F-69E6-17298E91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DB861B-DFB5-E487-441F-E5D71361A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DCAB72-4EC0-4AE3-0889-B156418DB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E346F-9C84-694A-7A9A-BCF457482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51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5A9A2-E5F5-D0BC-308A-C280E24B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F67CEF-9668-B063-ED08-B73A4607B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D953B4-4C59-C794-2917-8DD6F62B2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38A69-AF38-EA66-A2DE-937BB7E4C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87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D9653-0ECE-175D-9D8B-1E7C34B8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69EB78-319C-0CF5-4BE3-3828DA666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8D3235-C073-4797-2ED4-F270D55B3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C98897-D924-12B3-32CF-4A0466437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629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C451-A2D2-5161-5217-11F8F6875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FED94E-2D59-38E6-E9CD-390C8015B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78E845-F03A-C5BF-0289-B74E9CCAC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461F1-16B4-AB97-0A13-D035D4B0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32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495-6595-8B60-C3A0-B79377B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9EBC34-F8F1-1AE4-5929-B8AC97715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48F26-3442-443F-DB9C-542B3C7D4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FE3BC-85A5-26BD-A355-2612D764E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1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3" Type="http://schemas.openxmlformats.org/officeDocument/2006/relationships/image" Target="../media/image37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0.png"/><Relationship Id="rId26" Type="http://schemas.openxmlformats.org/officeDocument/2006/relationships/image" Target="../media/image47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200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30.png"/><Relationship Id="rId24" Type="http://schemas.openxmlformats.org/officeDocument/2006/relationships/image" Target="../media/image46.png"/><Relationship Id="rId5" Type="http://schemas.openxmlformats.org/officeDocument/2006/relationships/image" Target="../media/image220.png"/><Relationship Id="rId15" Type="http://schemas.openxmlformats.org/officeDocument/2006/relationships/image" Target="../media/image370.png"/><Relationship Id="rId23" Type="http://schemas.openxmlformats.org/officeDocument/2006/relationships/image" Target="../media/image45.png"/><Relationship Id="rId28" Type="http://schemas.openxmlformats.org/officeDocument/2006/relationships/image" Target="../media/image44.png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360.png"/><Relationship Id="rId22" Type="http://schemas.openxmlformats.org/officeDocument/2006/relationships/image" Target="../media/image281.png"/><Relationship Id="rId27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63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17" Type="http://schemas.openxmlformats.org/officeDocument/2006/relationships/image" Target="../media/image50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19" Type="http://schemas.openxmlformats.org/officeDocument/2006/relationships/image" Target="../media/image48.png"/><Relationship Id="rId31" Type="http://schemas.openxmlformats.org/officeDocument/2006/relationships/image" Target="../media/image360.png"/><Relationship Id="rId4" Type="http://schemas.openxmlformats.org/officeDocument/2006/relationships/image" Target="../media/image52.png"/><Relationship Id="rId9" Type="http://schemas.openxmlformats.org/officeDocument/2006/relationships/image" Target="../media/image40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49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650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2.png"/><Relationship Id="rId24" Type="http://schemas.openxmlformats.org/officeDocument/2006/relationships/image" Target="../media/image104.png"/><Relationship Id="rId32" Type="http://schemas.openxmlformats.org/officeDocument/2006/relationships/image" Target="../media/image111.png"/><Relationship Id="rId5" Type="http://schemas.openxmlformats.org/officeDocument/2006/relationships/image" Target="../media/image860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10" Type="http://schemas.openxmlformats.org/officeDocument/2006/relationships/image" Target="../media/image73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" Type="http://schemas.openxmlformats.org/officeDocument/2006/relationships/image" Target="../media/image63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8" Type="http://schemas.openxmlformats.org/officeDocument/2006/relationships/image" Target="../media/image3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0.png"/><Relationship Id="rId15" Type="http://schemas.openxmlformats.org/officeDocument/2006/relationships/image" Target="../media/image4.png"/><Relationship Id="rId10" Type="http://schemas.openxmlformats.org/officeDocument/2006/relationships/image" Target="../media/image130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19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0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010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2025/01/13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Binarization for Lightweight Binary Neural Networks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5557-5BE1-C58B-C00D-73FDE4E7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482E101-7313-A330-BC74-073F34A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54613"/>
              </p:ext>
            </p:extLst>
          </p:nvPr>
        </p:nvGraphicFramePr>
        <p:xfrm>
          <a:off x="0" y="4863951"/>
          <a:ext cx="12192000" cy="202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5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557,056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Bit shifts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895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1" name="제목 1">
            <a:extLst>
              <a:ext uri="{FF2B5EF4-FFF2-40B4-BE49-F238E27FC236}">
                <a16:creationId xmlns:a16="http://schemas.microsoft.com/office/drawing/2014/main" id="{3B92420B-A9CD-375B-D2E3-850F82773A4D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 model-wide perspective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89FA4E-A52F-D84F-C686-A85B1F4C97E5}"/>
              </a:ext>
            </a:extLst>
          </p:cNvPr>
          <p:cNvSpPr txBox="1"/>
          <p:nvPr/>
        </p:nvSpPr>
        <p:spPr>
          <a:xfrm>
            <a:off x="1" y="43507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D68492-5CCF-F190-362B-20B53DDA0B80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5DFB94-277A-AE65-A5C1-6C2EA640EA5A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D3EFC0-6CCB-396D-DEF7-1B40CE64D0BE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9D8945C-71DB-56C4-6326-92A3EEA3B3C0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71536-BAE7-D2BC-4EFA-76BC568D4C66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92E55-5A94-B651-131F-361A34ECAFAF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BD08-C52D-14E1-CA08-1B071FE4B958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623D9FE-CA36-954C-16E8-E98F8E2622C2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155C76-759D-517D-3BEB-9399756E0DC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C1D0C3-02BB-E958-9949-DA460C30ECB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5D3A913-91C6-39F4-D451-7D1AECFB958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F43EF118-DFFB-F234-38D9-BA95CF3E998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4C419C-1DA4-475F-6AB9-83888CD4C92D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506A7-E1FB-27B9-2413-5AE99315F9E6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AD948-9BFE-BE5D-2407-E2339100578B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28" name="직선 연결선 78">
            <a:extLst>
              <a:ext uri="{FF2B5EF4-FFF2-40B4-BE49-F238E27FC236}">
                <a16:creationId xmlns:a16="http://schemas.microsoft.com/office/drawing/2014/main" id="{7C00D9A8-8F07-C2B7-734B-60A983D32D8C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9">
            <a:extLst>
              <a:ext uri="{FF2B5EF4-FFF2-40B4-BE49-F238E27FC236}">
                <a16:creationId xmlns:a16="http://schemas.microsoft.com/office/drawing/2014/main" id="{063169A4-FE09-758B-227A-07FE8C8F51F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6E62E7-4BAF-3CD3-2CAC-257306A1DBD5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B1A26C40-4BB3-CBB4-3684-3154B49649FF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C856A2-88A5-4C89-ABBA-8A5C061AAAAE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A21AF-D32B-F7C1-8914-0D9E47E9C026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F7CF90-3E6B-F7C3-C325-DF7FB9D04C03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40" name="직선 연결선 88">
            <a:extLst>
              <a:ext uri="{FF2B5EF4-FFF2-40B4-BE49-F238E27FC236}">
                <a16:creationId xmlns:a16="http://schemas.microsoft.com/office/drawing/2014/main" id="{4A163207-9C9B-CBB4-123C-C061E4E476E3}"/>
              </a:ext>
            </a:extLst>
          </p:cNvPr>
          <p:cNvCxnSpPr>
            <a:cxnSpLocks/>
            <a:stCxn id="31" idx="1"/>
            <a:endCxn id="7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89">
            <a:extLst>
              <a:ext uri="{FF2B5EF4-FFF2-40B4-BE49-F238E27FC236}">
                <a16:creationId xmlns:a16="http://schemas.microsoft.com/office/drawing/2014/main" id="{EE1C5F74-E26F-2DDC-46FC-E43FA4BFCEE2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91">
            <a:extLst>
              <a:ext uri="{FF2B5EF4-FFF2-40B4-BE49-F238E27FC236}">
                <a16:creationId xmlns:a16="http://schemas.microsoft.com/office/drawing/2014/main" id="{1BFFC5BB-D83C-76D8-4BB1-F9964EB4F61A}"/>
              </a:ext>
            </a:extLst>
          </p:cNvPr>
          <p:cNvCxnSpPr>
            <a:cxnSpLocks/>
            <a:stCxn id="27" idx="0"/>
            <a:endCxn id="31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92">
            <a:extLst>
              <a:ext uri="{FF2B5EF4-FFF2-40B4-BE49-F238E27FC236}">
                <a16:creationId xmlns:a16="http://schemas.microsoft.com/office/drawing/2014/main" id="{416E30D4-FF3B-E663-6811-B270F8EFB908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쪽 94">
            <a:extLst>
              <a:ext uri="{FF2B5EF4-FFF2-40B4-BE49-F238E27FC236}">
                <a16:creationId xmlns:a16="http://schemas.microsoft.com/office/drawing/2014/main" id="{2A17B3F8-6B1D-B51F-A6B0-F7247272182E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F3AD4F9-C686-838D-C1B4-08DA4AA47CD7}"/>
              </a:ext>
            </a:extLst>
          </p:cNvPr>
          <p:cNvGrpSpPr/>
          <p:nvPr/>
        </p:nvGrpSpPr>
        <p:grpSpPr>
          <a:xfrm>
            <a:off x="8777230" y="1313300"/>
            <a:ext cx="2457878" cy="1119620"/>
            <a:chOff x="8666807" y="1339384"/>
            <a:chExt cx="2457878" cy="11196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03748-356E-CB70-2AB5-4932B47D0792}"/>
                </a:ext>
              </a:extLst>
            </p:cNvPr>
            <p:cNvSpPr/>
            <p:nvPr/>
          </p:nvSpPr>
          <p:spPr>
            <a:xfrm>
              <a:off x="8874944" y="1461097"/>
              <a:ext cx="224903" cy="8456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6D0E0C-BA9F-9DEE-578B-1E4D898C9F44}"/>
                </a:ext>
              </a:extLst>
            </p:cNvPr>
            <p:cNvSpPr/>
            <p:nvPr/>
          </p:nvSpPr>
          <p:spPr>
            <a:xfrm>
              <a:off x="10699399" y="1465667"/>
              <a:ext cx="224903" cy="8456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4F240D-8DA1-1401-79AE-69282EF862EA}"/>
                </a:ext>
              </a:extLst>
            </p:cNvPr>
            <p:cNvSpPr/>
            <p:nvPr/>
          </p:nvSpPr>
          <p:spPr>
            <a:xfrm>
              <a:off x="9293072" y="1461097"/>
              <a:ext cx="224380" cy="8456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4E6426A-C21A-F63C-0E2A-82E4538511AD}"/>
                </a:ext>
              </a:extLst>
            </p:cNvPr>
            <p:cNvGrpSpPr/>
            <p:nvPr/>
          </p:nvGrpSpPr>
          <p:grpSpPr>
            <a:xfrm>
              <a:off x="8666807" y="1339384"/>
              <a:ext cx="2457878" cy="1119620"/>
              <a:chOff x="8666807" y="1339384"/>
              <a:chExt cx="2457878" cy="1119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8C0E0-3030-63ED-0695-31F380540BD0}"/>
                  </a:ext>
                </a:extLst>
              </p:cNvPr>
              <p:cNvSpPr txBox="1"/>
              <p:nvPr/>
            </p:nvSpPr>
            <p:spPr>
              <a:xfrm rot="5400000">
                <a:off x="8636935" y="1745841"/>
                <a:ext cx="705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AF98824-89A4-4E4B-9153-A7FFA5635D66}"/>
                  </a:ext>
                </a:extLst>
              </p:cNvPr>
              <p:cNvGrpSpPr/>
              <p:nvPr/>
            </p:nvGrpSpPr>
            <p:grpSpPr>
              <a:xfrm>
                <a:off x="8697387" y="1593447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A068B9D1-5912-91C6-CCB0-5295EEA839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782F0AB-5610-0E10-2625-C0B2A3E83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CCEDF592-8780-0FC6-D733-AD17F8C4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21072496-AB57-6E4B-EDEE-103F8C0BB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D49F418F-26EA-1CA1-55D3-6CFEAC5A1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B01BBF7-A5B3-9B0C-7494-62F7CB8AB980}"/>
                  </a:ext>
                </a:extLst>
              </p:cNvPr>
              <p:cNvSpPr/>
              <p:nvPr/>
            </p:nvSpPr>
            <p:spPr>
              <a:xfrm>
                <a:off x="8666807" y="1412920"/>
                <a:ext cx="2457878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6684A-DFFC-DA50-3D27-FD9486115FB7}"/>
                  </a:ext>
                </a:extLst>
              </p:cNvPr>
              <p:cNvSpPr txBox="1"/>
              <p:nvPr/>
            </p:nvSpPr>
            <p:spPr>
              <a:xfrm rot="5400000">
                <a:off x="10302511" y="17428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28736246-2975-C749-EBCF-AC465EF1F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4302" y="1895703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68694F8-3B83-8759-D140-72F185EA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0239" y="1897457"/>
                <a:ext cx="537179" cy="2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60C3DE-A7B7-3B52-8CF1-3BA575C78539}"/>
                  </a:ext>
                </a:extLst>
              </p:cNvPr>
              <p:cNvSpPr txBox="1"/>
              <p:nvPr/>
            </p:nvSpPr>
            <p:spPr>
              <a:xfrm rot="5400000">
                <a:off x="8982492" y="1749991"/>
                <a:ext cx="880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80B4CF7-55AD-AF1A-A3A7-5176912D1015}"/>
                  </a:ext>
                </a:extLst>
              </p:cNvPr>
              <p:cNvGrpSpPr/>
              <p:nvPr/>
            </p:nvGrpSpPr>
            <p:grpSpPr>
              <a:xfrm>
                <a:off x="9110599" y="1591626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ED8CCA-8942-6A1D-C6EE-8252DCA05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E85AF40A-F4EC-38AB-5BB5-0AE3242BF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C0C64A7B-6403-C143-E689-88FE85E9F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47296E22-0F6A-10A3-6777-F3A1BFA2B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90E2B60D-A4EB-5E72-DCF4-610F7A667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13CC03A-966E-4BC9-CF71-ED713D77B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525" y="1900186"/>
                <a:ext cx="1912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5362DCA-53B4-BEE1-2BCD-97CC31F78C99}"/>
                  </a:ext>
                </a:extLst>
              </p:cNvPr>
              <p:cNvGrpSpPr/>
              <p:nvPr/>
            </p:nvGrpSpPr>
            <p:grpSpPr>
              <a:xfrm>
                <a:off x="10041246" y="1339384"/>
                <a:ext cx="456735" cy="1119620"/>
                <a:chOff x="9956582" y="1339384"/>
                <a:chExt cx="456735" cy="111962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AF51924-DEBD-5A3B-3BED-13E2F38CBF88}"/>
                    </a:ext>
                  </a:extLst>
                </p:cNvPr>
                <p:cNvSpPr/>
                <p:nvPr/>
              </p:nvSpPr>
              <p:spPr>
                <a:xfrm>
                  <a:off x="9956582" y="1461097"/>
                  <a:ext cx="456735" cy="8456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Scaling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Factor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Sign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lang="en-US" altLang="ko-KR" sz="1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</m:oMath>
                        </m:oMathPara>
                      </a14:m>
                      <a:endParaRPr kumimoji="1"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54BBF45-AA7A-A655-85F1-F2A33D65E4D6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545ACFE5-58E1-BBEA-0402-BB583FD458BF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4F47C242-F211-6FD8-2636-791282DCCAE6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8D6951-4663-A5AE-708D-B1542626F44F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440995C-DC06-4DF8-E225-F9B7D01F52F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3554A267-C709-4A51-2E8E-41AE45A4DD20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59FB3D72-0938-F1BB-FA7C-F19B47D43768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5A5C77-1C78-8AD2-5A3B-3FF7B6129EC2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637FF1F3-9E10-E729-78AB-7586EE20C3CB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2B2C18F7-CC07-EE60-8CB2-7591D641ED82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68B99C0-D966-7BF7-ACAF-D64DC6E2ABE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90" name="정육면체 89">
                <a:extLst>
                  <a:ext uri="{FF2B5EF4-FFF2-40B4-BE49-F238E27FC236}">
                    <a16:creationId xmlns:a16="http://schemas.microsoft.com/office/drawing/2014/main" id="{17F765ED-42FB-34DE-5E1F-517924188BF6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1A790CA9-6D37-410D-2953-DE49C7DF2EF5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DCD9472-87C7-68DE-A8A0-99B24986EE63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FD3AB4CC-7F50-0E07-1B04-A820B5D93A32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A395A110-93F0-1ED9-DFC3-1B73D2EC54AE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140FBAA-04E6-4785-2AAB-A1DD3B9D542B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1145E15-077A-093A-49DD-E5138BE3BDA9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04ED4F-DFCC-78CD-EB40-7C65341D603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82D77FB1-48F7-C3FE-37AF-AD311525EDDE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851F1F79-73E3-7DD2-306A-421FFECB23D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0060B4D-8365-78DD-E0E5-3FC211E2B979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0561E39E-DE59-632F-0469-9A225B27C90E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B57AD9D3-BC8D-D2FB-AACA-B78789BA7EAC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36EF50-0C30-7B5C-4FB7-5C190409A337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A5E9CF10-03C3-09F3-2706-8D98AAD729B8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90543233-D12F-837C-DE44-A6942818B0C9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84441-E723-5C9F-822B-D4CA3EE41A6A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F3035C5-B033-DD03-829B-5466E145CEF3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C84EBAA7-0C9E-52DA-EF18-B3BBDAFCDAC9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BF4571-F0D2-C5D5-EB26-333E9B203B30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814EC9-E8C5-8E6C-93EF-006A54B9808E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BB1C284-C811-2235-8DFE-5C7EB1A7D484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BB7BD33E-345C-1542-93DC-28DF923FEB21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C8CFBAA-D7CE-EB5B-090B-73887D0F4D05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1D26308E-11D9-3857-430E-BAB4508C4E43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C9821A56-8992-72C7-5E9F-A57032E9087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CA377AD-ED4B-A04F-1DFD-B44FCD75ECA8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478A6EA-3201-5F2E-F721-F884A057665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932677EA-399A-A258-945E-81F67139D27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6983F5-7334-6D5D-3DEC-8B86C4D6C5B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ECDAC15E-660E-4D31-6D2C-D982C9F57A02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0662F23-4C46-2214-3E4C-50B47CD73FA2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6116262-2BFE-670D-D1DF-27D0CD51E1A9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97B8AD-3496-0713-7333-52A057431140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4085E6E1-722C-BB71-C143-85EDDE2027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9C5E608-4309-444A-E49F-633C5D5BF20A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8C67ABBA-7F35-8043-45F9-7C25EB7D4359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45E9FF21-A301-FB2E-D208-15811A24739D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F04D7345-4C76-074C-D491-53AD6A13AFBD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3699C78-0819-8AD8-87FF-C76DBD8DE38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EC65739A-2997-C922-5F64-DC816C5045E6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69D4EE0D-18AE-04A9-A5CD-D33F16E5428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82564D34-4D84-1F0E-2F3C-C658819E2A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C6446FA-0D71-3B7B-FF46-C27983380E30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7826B6D3-28F9-FBB0-2193-C57C812E6CFF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E0E933D6-53C6-2B9A-F233-636F317B496B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C236FA-89D4-F8BB-CFA9-4E8611CD6433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31" name="직선 연결선 141">
                  <a:extLst>
                    <a:ext uri="{FF2B5EF4-FFF2-40B4-BE49-F238E27FC236}">
                      <a16:creationId xmlns:a16="http://schemas.microsoft.com/office/drawing/2014/main" id="{9E77BC71-C005-454D-AC36-534BF143D81C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2D7EA601-3F98-AE39-FE36-26DBDCFA8641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33" name="직선 연결선 168">
                  <a:extLst>
                    <a:ext uri="{FF2B5EF4-FFF2-40B4-BE49-F238E27FC236}">
                      <a16:creationId xmlns:a16="http://schemas.microsoft.com/office/drawing/2014/main" id="{44D83337-8761-06D1-F78E-B5248F9A6B2C}"/>
                    </a:ext>
                  </a:extLst>
                </p:cNvPr>
                <p:cNvCxnSpPr>
                  <a:cxnSpLocks/>
                  <a:endCxn id="132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77">
                  <a:extLst>
                    <a:ext uri="{FF2B5EF4-FFF2-40B4-BE49-F238E27FC236}">
                      <a16:creationId xmlns:a16="http://schemas.microsoft.com/office/drawing/2014/main" id="{34390BB7-C430-E3D4-51EC-F47E9059B79C}"/>
                    </a:ext>
                  </a:extLst>
                </p:cNvPr>
                <p:cNvCxnSpPr>
                  <a:cxnSpLocks/>
                  <a:endCxn id="132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09AC5C0-5736-BFBF-2D7E-201E1589EB25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CE4740B-BAA5-99E1-B58D-50835777B3E4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2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80000-DA34-A113-15BB-460B76B0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68E86D-87F9-25D4-9E62-E19C1D9D7989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binarization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45260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E598FF8-4521-F8E7-9CD8-A0C4E189BC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46BE7D0-B2DB-6F27-908F-5E5F351C5448}"/>
              </a:ext>
            </a:extLst>
          </p:cNvPr>
          <p:cNvGrpSpPr/>
          <p:nvPr/>
        </p:nvGrpSpPr>
        <p:grpSpPr>
          <a:xfrm>
            <a:off x="831565" y="1802555"/>
            <a:ext cx="10528870" cy="3520877"/>
            <a:chOff x="880348" y="2093100"/>
            <a:chExt cx="10528870" cy="3520877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F31F4BA-CE20-8F4F-8918-2909B662939E}"/>
                </a:ext>
              </a:extLst>
            </p:cNvPr>
            <p:cNvGrpSpPr/>
            <p:nvPr/>
          </p:nvGrpSpPr>
          <p:grpSpPr>
            <a:xfrm>
              <a:off x="880348" y="2093100"/>
              <a:ext cx="6096000" cy="3520877"/>
              <a:chOff x="0" y="2090213"/>
              <a:chExt cx="6096000" cy="352087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A2D6ABB-69D2-8E6A-B389-D9028955D034}"/>
                  </a:ext>
                </a:extLst>
              </p:cNvPr>
              <p:cNvSpPr/>
              <p:nvPr/>
            </p:nvSpPr>
            <p:spPr>
              <a:xfrm>
                <a:off x="0" y="2090213"/>
                <a:ext cx="6096000" cy="352087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3F94FB-BF8B-27FC-3746-F07D5088B227}"/>
                  </a:ext>
                </a:extLst>
              </p:cNvPr>
              <p:cNvSpPr txBox="1"/>
              <p:nvPr/>
            </p:nvSpPr>
            <p:spPr>
              <a:xfrm>
                <a:off x="0" y="5226893"/>
                <a:ext cx="6096000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312840" y="2566870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80315"/>
                  <a:ext cx="3948366" cy="1074706"/>
                  <a:chOff x="1414665" y="3100156"/>
                  <a:chExt cx="3948366" cy="1074706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100156"/>
                    <a:ext cx="848420" cy="1074705"/>
                    <a:chOff x="2482559" y="3351642"/>
                    <a:chExt cx="1080000" cy="1368049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51642"/>
                      <a:ext cx="1080000" cy="1084530"/>
                      <a:chOff x="2490651" y="3424470"/>
                      <a:chExt cx="1080000" cy="1084530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42857" r="-28571" b="-75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556" r="-11111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250" r="-2500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25EAA34-F039-5BF4-703A-44FE5B1CCFB5}"/>
                </a:ext>
              </a:extLst>
            </p:cNvPr>
            <p:cNvGrpSpPr/>
            <p:nvPr/>
          </p:nvGrpSpPr>
          <p:grpSpPr>
            <a:xfrm>
              <a:off x="7072428" y="2093100"/>
              <a:ext cx="4336790" cy="3520877"/>
              <a:chOff x="7072428" y="2093100"/>
              <a:chExt cx="4336790" cy="3520877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48BEE53-E9BE-7B61-2929-63501A4A60F7}"/>
                  </a:ext>
                </a:extLst>
              </p:cNvPr>
              <p:cNvSpPr/>
              <p:nvPr/>
            </p:nvSpPr>
            <p:spPr>
              <a:xfrm>
                <a:off x="7072429" y="2093100"/>
                <a:ext cx="4336789" cy="35208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ECD27D0-97B3-EEC4-FCC8-6A5114666D08}"/>
                  </a:ext>
                </a:extLst>
              </p:cNvPr>
              <p:cNvSpPr txBox="1"/>
              <p:nvPr/>
            </p:nvSpPr>
            <p:spPr>
              <a:xfrm>
                <a:off x="7072428" y="5222280"/>
                <a:ext cx="4336789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D9E0229-3BAB-6807-98EA-A8190E347E04}"/>
                  </a:ext>
                </a:extLst>
              </p:cNvPr>
              <p:cNvGrpSpPr/>
              <p:nvPr/>
            </p:nvGrpSpPr>
            <p:grpSpPr>
              <a:xfrm>
                <a:off x="7269956" y="2566869"/>
                <a:ext cx="3933497" cy="1804319"/>
                <a:chOff x="6404274" y="2562256"/>
                <a:chExt cx="3933497" cy="1804319"/>
              </a:xfrm>
            </p:grpSpPr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8D80EE9C-E8E2-28B3-AD09-8E822E7CAE3C}"/>
                    </a:ext>
                  </a:extLst>
                </p:cNvPr>
                <p:cNvCxnSpPr>
                  <a:cxnSpLocks/>
                  <a:stCxn id="139" idx="6"/>
                </p:cNvCxnSpPr>
                <p:nvPr/>
              </p:nvCxnSpPr>
              <p:spPr>
                <a:xfrm>
                  <a:off x="8082757" y="3684038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83DF5A0F-775C-6C7A-B126-B45FE79C1B74}"/>
                    </a:ext>
                  </a:extLst>
                </p:cNvPr>
                <p:cNvGrpSpPr/>
                <p:nvPr/>
              </p:nvGrpSpPr>
              <p:grpSpPr>
                <a:xfrm>
                  <a:off x="7234337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02002BA2-471D-B84A-82BE-A9C910B33708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57143" r="-57143" b="-7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3846" r="-30769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7BF19E9E-6EBF-2C7E-AC83-A530F74C7FA6}"/>
                    </a:ext>
                  </a:extLst>
                </p:cNvPr>
                <p:cNvGrpSpPr/>
                <p:nvPr/>
              </p:nvGrpSpPr>
              <p:grpSpPr>
                <a:xfrm>
                  <a:off x="6404274" y="3001836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128" name="자유형 127">
                    <a:extLst>
                      <a:ext uri="{FF2B5EF4-FFF2-40B4-BE49-F238E27FC236}">
                        <a16:creationId xmlns:a16="http://schemas.microsoft.com/office/drawing/2014/main" id="{65242157-8E38-E260-4A70-B2941CF06D84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129" name="자유형 128">
                    <a:extLst>
                      <a:ext uri="{FF2B5EF4-FFF2-40B4-BE49-F238E27FC236}">
                        <a16:creationId xmlns:a16="http://schemas.microsoft.com/office/drawing/2014/main" id="{5F72A77A-3D79-A9C2-141E-7165EBA460BE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0" name="자유형 129">
                    <a:extLst>
                      <a:ext uri="{FF2B5EF4-FFF2-40B4-BE49-F238E27FC236}">
                        <a16:creationId xmlns:a16="http://schemas.microsoft.com/office/drawing/2014/main" id="{B030540C-23FB-EFEF-76B3-68BBAA176DAE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1" name="자유형 130">
                    <a:extLst>
                      <a:ext uri="{FF2B5EF4-FFF2-40B4-BE49-F238E27FC236}">
                        <a16:creationId xmlns:a16="http://schemas.microsoft.com/office/drawing/2014/main" id="{FFF2B3F2-2B6F-03F9-1E00-C6AC4DD342F1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1429" r="-2857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49FEC906-E3E7-1CB5-54F8-E9B318B51F0A}"/>
                    </a:ext>
                  </a:extLst>
                </p:cNvPr>
                <p:cNvCxnSpPr>
                  <a:cxnSpLocks/>
                  <a:stCxn id="136" idx="6"/>
                </p:cNvCxnSpPr>
                <p:nvPr/>
              </p:nvCxnSpPr>
              <p:spPr>
                <a:xfrm flipV="1">
                  <a:off x="9645881" y="3675019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C3A35D3C-71B1-5BC3-D14B-2C22EB7500DC}"/>
                    </a:ext>
                  </a:extLst>
                </p:cNvPr>
                <p:cNvGrpSpPr/>
                <p:nvPr/>
              </p:nvGrpSpPr>
              <p:grpSpPr>
                <a:xfrm>
                  <a:off x="8797461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F56BAB0D-BC67-B5FB-49F6-64A54DE1AA7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35714" r="-32143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3333" r="-33333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자유형 125">
                  <a:extLst>
                    <a:ext uri="{FF2B5EF4-FFF2-40B4-BE49-F238E27FC236}">
                      <a16:creationId xmlns:a16="http://schemas.microsoft.com/office/drawing/2014/main" id="{0F9539AB-7EDA-F401-E58D-C2DC1CBBEF41}"/>
                    </a:ext>
                  </a:extLst>
                </p:cNvPr>
                <p:cNvSpPr/>
                <p:nvPr/>
              </p:nvSpPr>
              <p:spPr>
                <a:xfrm>
                  <a:off x="8338218" y="2743990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4615" r="-4231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1765" r="-11765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000" r="-2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0C93AE-A446-CFD8-3FF3-1F94668175FD}"/>
              </a:ext>
            </a:extLst>
          </p:cNvPr>
          <p:cNvGrpSpPr/>
          <p:nvPr/>
        </p:nvGrpSpPr>
        <p:grpSpPr>
          <a:xfrm>
            <a:off x="8352219" y="5524182"/>
            <a:ext cx="3795165" cy="1185420"/>
            <a:chOff x="8352219" y="5524182"/>
            <a:chExt cx="3795165" cy="1185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/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/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/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/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7DB0370-C3A9-AC58-6AC4-F114CED97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81109"/>
              </p:ext>
            </p:extLst>
          </p:nvPr>
        </p:nvGraphicFramePr>
        <p:xfrm>
          <a:off x="1479707" y="2248238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761132A-7DCF-4EEA-6B63-5D9B74A5E0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1802106" y="13250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4C4E6D-F197-0F44-7D86-D45F6A5D3A5F}"/>
              </a:ext>
            </a:extLst>
          </p:cNvPr>
          <p:cNvGrpSpPr/>
          <p:nvPr/>
        </p:nvGrpSpPr>
        <p:grpSpPr>
          <a:xfrm>
            <a:off x="7957884" y="2229580"/>
            <a:ext cx="2487750" cy="760648"/>
            <a:chOff x="7957884" y="2229580"/>
            <a:chExt cx="2487750" cy="760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/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/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/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19B7-2030-D6CF-128B-05C3E436EB01}"/>
              </a:ext>
            </a:extLst>
          </p:cNvPr>
          <p:cNvSpPr txBox="1"/>
          <p:nvPr/>
        </p:nvSpPr>
        <p:spPr>
          <a:xfrm>
            <a:off x="8893846" y="1294289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Inference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4615" r="-4231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39EDED0-2997-4A86-1F04-5885B898543B}"/>
              </a:ext>
            </a:extLst>
          </p:cNvPr>
          <p:cNvSpPr/>
          <p:nvPr/>
        </p:nvSpPr>
        <p:spPr>
          <a:xfrm>
            <a:off x="8156034" y="1328204"/>
            <a:ext cx="741492" cy="29519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C5361B-2DFD-2831-54FE-15B9AA6049F8}"/>
              </a:ext>
            </a:extLst>
          </p:cNvPr>
          <p:cNvSpPr/>
          <p:nvPr/>
        </p:nvSpPr>
        <p:spPr>
          <a:xfrm>
            <a:off x="8152447" y="1710515"/>
            <a:ext cx="741492" cy="2951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A205E3-E8FD-990A-A8B1-F4DB46101232}"/>
              </a:ext>
            </a:extLst>
          </p:cNvPr>
          <p:cNvSpPr txBox="1"/>
          <p:nvPr/>
        </p:nvSpPr>
        <p:spPr>
          <a:xfrm>
            <a:off x="8828992" y="1660296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60A542A-DDB5-F700-C0C1-867ECB37DC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93759"/>
              </p:ext>
            </p:extLst>
          </p:nvPr>
        </p:nvGraphicFramePr>
        <p:xfrm>
          <a:off x="1284139" y="1922811"/>
          <a:ext cx="9623721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39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A4BD62-0665-C14B-8C9E-EB20154F9A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6CB664-B7C2-8B03-A57A-E69635236EF3}"/>
              </a:ext>
            </a:extLst>
          </p:cNvPr>
          <p:cNvGrpSpPr/>
          <p:nvPr/>
        </p:nvGrpSpPr>
        <p:grpSpPr>
          <a:xfrm>
            <a:off x="8322080" y="3460631"/>
            <a:ext cx="3619500" cy="1008146"/>
            <a:chOff x="8322080" y="3451487"/>
            <a:chExt cx="3619500" cy="100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/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/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/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/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÷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𝑑𝑖𝑣𝑖𝑠𝑖𝑜𝑛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754C0BF-20A0-F0C3-AAE4-044C1FE8707C}"/>
              </a:ext>
            </a:extLst>
          </p:cNvPr>
          <p:cNvGrpSpPr/>
          <p:nvPr/>
        </p:nvGrpSpPr>
        <p:grpSpPr>
          <a:xfrm>
            <a:off x="416019" y="1119620"/>
            <a:ext cx="7659353" cy="5671880"/>
            <a:chOff x="2602628" y="1186120"/>
            <a:chExt cx="7659353" cy="56718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2624064" y="1186120"/>
              <a:ext cx="7637917" cy="5671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2602628" y="3554245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/>
            <p:nvPr/>
          </p:nvGrpSpPr>
          <p:grpSpPr>
            <a:xfrm>
              <a:off x="3068022" y="1342381"/>
              <a:ext cx="6854559" cy="2002647"/>
              <a:chOff x="3753348" y="1304453"/>
              <a:chExt cx="6854559" cy="2002647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76" r="-3876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5714" r="-35714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48" r="-8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3529" r="-1764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2624064" y="6439223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D6AF166A-603C-D8FF-A5D9-5CEECD6AECB5}"/>
                </a:ext>
              </a:extLst>
            </p:cNvPr>
            <p:cNvGrpSpPr/>
            <p:nvPr/>
          </p:nvGrpSpPr>
          <p:grpSpPr>
            <a:xfrm>
              <a:off x="3089458" y="4678483"/>
              <a:ext cx="6854559" cy="1543193"/>
              <a:chOff x="3068022" y="4676064"/>
              <a:chExt cx="6854559" cy="1543193"/>
            </a:xfrm>
          </p:grpSpPr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BEA83364-432A-E972-669F-F7C535D2C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2116" y="535448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자유형 213">
                <a:extLst>
                  <a:ext uri="{FF2B5EF4-FFF2-40B4-BE49-F238E27FC236}">
                    <a16:creationId xmlns:a16="http://schemas.microsoft.com/office/drawing/2014/main" id="{DCE89E20-EC31-3955-8C54-97EA13BB7B63}"/>
                  </a:ext>
                </a:extLst>
              </p:cNvPr>
              <p:cNvSpPr/>
              <p:nvPr/>
            </p:nvSpPr>
            <p:spPr>
              <a:xfrm>
                <a:off x="3068023" y="4676064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5" name="자유형 214">
                <a:extLst>
                  <a:ext uri="{FF2B5EF4-FFF2-40B4-BE49-F238E27FC236}">
                    <a16:creationId xmlns:a16="http://schemas.microsoft.com/office/drawing/2014/main" id="{A55D8ED4-29CA-368E-04C2-D7E77901E93A}"/>
                  </a:ext>
                </a:extLst>
              </p:cNvPr>
              <p:cNvSpPr/>
              <p:nvPr/>
            </p:nvSpPr>
            <p:spPr>
              <a:xfrm>
                <a:off x="3068023" y="4961076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6" name="자유형 215">
                <a:extLst>
                  <a:ext uri="{FF2B5EF4-FFF2-40B4-BE49-F238E27FC236}">
                    <a16:creationId xmlns:a16="http://schemas.microsoft.com/office/drawing/2014/main" id="{DFBC6A0B-771D-7B9B-DA51-7D2ED48929E4}"/>
                  </a:ext>
                </a:extLst>
              </p:cNvPr>
              <p:cNvSpPr/>
              <p:nvPr/>
            </p:nvSpPr>
            <p:spPr>
              <a:xfrm flipV="1">
                <a:off x="3068022" y="5479963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7" name="자유형 216">
                <a:extLst>
                  <a:ext uri="{FF2B5EF4-FFF2-40B4-BE49-F238E27FC236}">
                    <a16:creationId xmlns:a16="http://schemas.microsoft.com/office/drawing/2014/main" id="{5D99AC24-08B5-488A-69BC-642FF9265BD2}"/>
                  </a:ext>
                </a:extLst>
              </p:cNvPr>
              <p:cNvSpPr/>
              <p:nvPr/>
            </p:nvSpPr>
            <p:spPr>
              <a:xfrm flipV="1">
                <a:off x="3073047" y="5565309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8571" r="-21429"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7E74CD06-3A8B-E35B-8601-9BB0C4CB9E0E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216248" y="5346722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F62C0B58-5D65-CDB5-4CB5-E139D7592CAE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7690381" y="5346722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87F4EDFC-23C9-FBCE-876A-C80462584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0691" y="5337703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ECDA675B-8A51-751F-3C5B-9A6A13520837}"/>
                  </a:ext>
                </a:extLst>
              </p:cNvPr>
              <p:cNvSpPr/>
              <p:nvPr/>
            </p:nvSpPr>
            <p:spPr>
              <a:xfrm>
                <a:off x="5367828" y="4946759"/>
                <a:ext cx="848420" cy="8484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F1132ADF-D6D4-99B0-8FBE-EC488F42A60F}"/>
                  </a:ext>
                </a:extLst>
              </p:cNvPr>
              <p:cNvGrpSpPr/>
              <p:nvPr/>
            </p:nvGrpSpPr>
            <p:grpSpPr>
              <a:xfrm>
                <a:off x="6841960" y="4910893"/>
                <a:ext cx="848420" cy="860039"/>
                <a:chOff x="7527286" y="1990406"/>
                <a:chExt cx="848420" cy="860039"/>
              </a:xfrm>
            </p:grpSpPr>
            <p:cxnSp>
              <p:nvCxnSpPr>
                <p:cNvPr id="187" name="직선 연결선[R] 186">
                  <a:extLst>
                    <a:ext uri="{FF2B5EF4-FFF2-40B4-BE49-F238E27FC236}">
                      <a16:creationId xmlns:a16="http://schemas.microsoft.com/office/drawing/2014/main" id="{9090667B-EFF6-F896-423F-63379C9B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101D6E1B-81B3-835F-9B54-5163CA45A2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0" name="직선 연결선[R] 189">
                  <a:extLst>
                    <a:ext uri="{FF2B5EF4-FFF2-40B4-BE49-F238E27FC236}">
                      <a16:creationId xmlns:a16="http://schemas.microsoft.com/office/drawing/2014/main" id="{A7EBC38E-2F3A-CE0D-5C09-057595AB8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4286" r="-2857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4286" r="-14286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50000" r="-50000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A327911D-4102-CBD3-6732-9E635AE2886C}"/>
                  </a:ext>
                </a:extLst>
              </p:cNvPr>
              <p:cNvGrpSpPr/>
              <p:nvPr/>
            </p:nvGrpSpPr>
            <p:grpSpPr>
              <a:xfrm>
                <a:off x="8388476" y="493370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C5A171EF-F235-1C6F-6056-702F124B522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kumimoji="1" lang="en-US" altLang="ko-KR" sz="16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𝑆𝑐𝑎𝑙𝑒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7857" t="-2703" r="-107143"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𝑐𝑎𝑙𝑒</m:t>
                          </m:r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𝜕𝛾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𝜕𝛽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263" t="-5556" r="-701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𝐴𝑝𝑝𝑟𝑜𝑥𝑆𝑖𝑔𝑛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778" t="-3030" r="-3704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자유형 236">
                <a:extLst>
                  <a:ext uri="{FF2B5EF4-FFF2-40B4-BE49-F238E27FC236}">
                    <a16:creationId xmlns:a16="http://schemas.microsoft.com/office/drawing/2014/main" id="{00B237D0-6C98-5FDC-A842-BFDB1CD746C9}"/>
                  </a:ext>
                </a:extLst>
              </p:cNvPr>
              <p:cNvSpPr/>
              <p:nvPr/>
            </p:nvSpPr>
            <p:spPr>
              <a:xfrm>
                <a:off x="6920762" y="5154898"/>
                <a:ext cx="615950" cy="203200"/>
              </a:xfrm>
              <a:custGeom>
                <a:avLst/>
                <a:gdLst>
                  <a:gd name="connsiteX0" fmla="*/ 0 w 615950"/>
                  <a:gd name="connsiteY0" fmla="*/ 196850 h 203200"/>
                  <a:gd name="connsiteX1" fmla="*/ 228600 w 615950"/>
                  <a:gd name="connsiteY1" fmla="*/ 196850 h 203200"/>
                  <a:gd name="connsiteX2" fmla="*/ 346075 w 615950"/>
                  <a:gd name="connsiteY2" fmla="*/ 0 h 203200"/>
                  <a:gd name="connsiteX3" fmla="*/ 473075 w 615950"/>
                  <a:gd name="connsiteY3" fmla="*/ 203200 h 203200"/>
                  <a:gd name="connsiteX4" fmla="*/ 615950 w 615950"/>
                  <a:gd name="connsiteY4" fmla="*/ 20320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950" h="203200">
                    <a:moveTo>
                      <a:pt x="0" y="196850"/>
                    </a:moveTo>
                    <a:lnTo>
                      <a:pt x="228600" y="196850"/>
                    </a:lnTo>
                    <a:lnTo>
                      <a:pt x="346075" y="0"/>
                    </a:lnTo>
                    <a:lnTo>
                      <a:pt x="473075" y="203200"/>
                    </a:lnTo>
                    <a:lnTo>
                      <a:pt x="615950" y="2032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</m:t>
                          </m:r>
                        </m:oMath>
                      </m:oMathPara>
                    </a14:m>
                    <a:endParaRPr kumimoji="1" lang="en-US" altLang="ko-KR" sz="16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t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𝜕𝛼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𝑑𝑖𝑣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448" t="-6061" r="-1149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EFECCC38-10E4-D641-BBBF-E28417AE14D4}"/>
              </a:ext>
            </a:extLst>
          </p:cNvPr>
          <p:cNvGrpSpPr/>
          <p:nvPr/>
        </p:nvGrpSpPr>
        <p:grpSpPr>
          <a:xfrm>
            <a:off x="1728092" y="4875502"/>
            <a:ext cx="848420" cy="848421"/>
            <a:chOff x="2724073" y="3095792"/>
            <a:chExt cx="1080000" cy="1080000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7175B1A-C33E-23A8-98D5-CE31E02C259A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4"/>
                  <a:stretch>
                    <a:fillRect l="-25926" r="-44444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A4640D0-93A2-3377-420B-6E15D031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- QAT-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binarizationReActNet-18’s results with CIFAR-10 along with division num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3248" y="2039388"/>
              <a:ext cx="9854734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656891"/>
                  </p:ext>
                </p:extLst>
              </p:nvPr>
            </p:nvGraphicFramePr>
            <p:xfrm>
              <a:off x="1043248" y="2039388"/>
              <a:ext cx="9854734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2381" r="-194545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70755" r="-194545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3333" r="-19454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73333" r="-19454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73333" r="-19454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968CB2-DC85-D77C-F6F4-BD2FAE1A74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23916"/>
              </p:ext>
            </p:extLst>
          </p:nvPr>
        </p:nvGraphicFramePr>
        <p:xfrm>
          <a:off x="1436131" y="1796303"/>
          <a:ext cx="9319739" cy="42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99.640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1279363" y="1582340"/>
            <a:ext cx="9633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Baseline Model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ReActNet-18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Implementing binarized counting in hardware architectures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Architectures and Benefits of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 techniques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CD3DAE7-BDED-FD40-19D8-89170E4A71B8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9901E3FE-678B-39E3-C243-4999C05AC7B4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9705F3B-706C-F8B2-F584-5CCECA795E72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3BEC82E8-B5C7-AF18-DABC-507E6259AC78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A50E64F-B9AC-7566-1B7C-99B55A9E6F68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A6052B5-6AAC-6E85-701F-F12C93BED226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D2ACE1D-AF2F-B419-F77F-B474C2972A46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153" name="정육면체 152">
              <a:extLst>
                <a:ext uri="{FF2B5EF4-FFF2-40B4-BE49-F238E27FC236}">
                  <a16:creationId xmlns:a16="http://schemas.microsoft.com/office/drawing/2014/main" id="{FD60F52E-87B4-D005-7D87-B492793DB72F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DC32262-1005-D019-4739-BB5ADA869C2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7FF237D-CBC1-A51D-EBFE-F58D81D8EB76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167" name="정육면체 166">
                <a:extLst>
                  <a:ext uri="{FF2B5EF4-FFF2-40B4-BE49-F238E27FC236}">
                    <a16:creationId xmlns:a16="http://schemas.microsoft.com/office/drawing/2014/main" id="{3B940319-C61A-960E-0FC8-544B49247CE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7" name="정육면체 176">
                <a:extLst>
                  <a:ext uri="{FF2B5EF4-FFF2-40B4-BE49-F238E27FC236}">
                    <a16:creationId xmlns:a16="http://schemas.microsoft.com/office/drawing/2014/main" id="{E277A3B3-7C08-CC13-F539-BCAF94F1C236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ED7EB64-BD62-174B-E53D-4203575D888E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1CD6F8A-2B5F-264E-4743-652B4F1BFDE7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7B97142-9317-7C12-96EC-C15376E75E0D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BC13F80-DBC0-13D0-B4C1-DFEECE0B5B40}"/>
              </a:ext>
            </a:extLst>
          </p:cNvPr>
          <p:cNvCxnSpPr>
            <a:cxnSpLocks/>
            <a:stCxn id="182" idx="3"/>
            <a:endCxn id="153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969CA8B-BAA2-9CA8-BF0A-50B7CA0F1DF2}"/>
              </a:ext>
            </a:extLst>
          </p:cNvPr>
          <p:cNvCxnSpPr>
            <a:cxnSpLocks/>
            <a:stCxn id="182" idx="0"/>
            <a:endCxn id="153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BE915168-CFF8-BCCD-3D32-6D6956FDAE63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DD21D968-F9CC-A54B-1DD3-801B40A36FA6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97F959E-CCFD-A1FB-47A8-7003EC6FAA55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7B19217-8261-D5BA-7AFF-624F299E51DC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6287FAF-5820-A8D6-0857-682263CAA88C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AA79F7F-481B-FDE5-2720-A4CEABFC4117}"/>
              </a:ext>
            </a:extLst>
          </p:cNvPr>
          <p:cNvCxnSpPr>
            <a:cxnSpLocks/>
            <a:stCxn id="182" idx="1"/>
            <a:endCxn id="153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2C5656F-A545-8633-608E-BC573B5CB241}"/>
              </a:ext>
            </a:extLst>
          </p:cNvPr>
          <p:cNvCxnSpPr>
            <a:cxnSpLocks/>
            <a:stCxn id="177" idx="1"/>
            <a:endCxn id="1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ACA294C-E954-A52D-F7EA-58C77C278AF2}"/>
              </a:ext>
            </a:extLst>
          </p:cNvPr>
          <p:cNvCxnSpPr>
            <a:cxnSpLocks/>
            <a:stCxn id="177" idx="0"/>
            <a:endCxn id="1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09970C7-1417-B56D-9B8C-2D519BFEF246}"/>
              </a:ext>
            </a:extLst>
          </p:cNvPr>
          <p:cNvCxnSpPr>
            <a:cxnSpLocks/>
            <a:stCxn id="177" idx="3"/>
            <a:endCxn id="1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화살표: 아래쪽 189">
            <a:extLst>
              <a:ext uri="{FF2B5EF4-FFF2-40B4-BE49-F238E27FC236}">
                <a16:creationId xmlns:a16="http://schemas.microsoft.com/office/drawing/2014/main" id="{E6083F30-3244-4EEF-2A8B-54DD0A9151EC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2B166E9-3C90-FE83-0AB8-869BAEA260E5}"/>
              </a:ext>
            </a:extLst>
          </p:cNvPr>
          <p:cNvGrpSpPr/>
          <p:nvPr/>
        </p:nvGrpSpPr>
        <p:grpSpPr>
          <a:xfrm>
            <a:off x="8666806" y="1344056"/>
            <a:ext cx="2795981" cy="1104219"/>
            <a:chOff x="8608619" y="1410554"/>
            <a:chExt cx="2795981" cy="110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/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</m:oMath>
                    </m:oMathPara>
                  </a14:m>
                  <a:endParaRPr kumimoji="1" lang="en-US" altLang="ko-KR" sz="6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𝒄𝒉𝒂𝒏𝒏𝒆𝒍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 ×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kumimoji="1" lang="ko-KR" altLang="en-US" sz="600" b="1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0FAA24B-6665-86BF-D345-B85C61D890C5}"/>
                </a:ext>
              </a:extLst>
            </p:cNvPr>
            <p:cNvGrpSpPr/>
            <p:nvPr/>
          </p:nvGrpSpPr>
          <p:grpSpPr>
            <a:xfrm>
              <a:off x="8774871" y="1467107"/>
              <a:ext cx="307777" cy="955894"/>
              <a:chOff x="9224976" y="949006"/>
              <a:chExt cx="307777" cy="955894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CE8E355-35BB-8E0C-17AC-A4A1CB2D8723}"/>
                  </a:ext>
                </a:extLst>
              </p:cNvPr>
              <p:cNvSpPr/>
              <p:nvPr/>
            </p:nvSpPr>
            <p:spPr>
              <a:xfrm>
                <a:off x="9266862" y="1013166"/>
                <a:ext cx="224903" cy="84564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5A15457-7257-467F-D242-444FC07DB0B1}"/>
                  </a:ext>
                </a:extLst>
              </p:cNvPr>
              <p:cNvSpPr txBox="1"/>
              <p:nvPr/>
            </p:nvSpPr>
            <p:spPr>
              <a:xfrm rot="5400000">
                <a:off x="8900918" y="1273064"/>
                <a:ext cx="9558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486F13A3-10D7-748D-98F9-B27BE3B309D5}"/>
                </a:ext>
              </a:extLst>
            </p:cNvPr>
            <p:cNvGrpSpPr/>
            <p:nvPr/>
          </p:nvGrpSpPr>
          <p:grpSpPr>
            <a:xfrm>
              <a:off x="9528825" y="1410554"/>
              <a:ext cx="276999" cy="1104219"/>
              <a:chOff x="9879946" y="886594"/>
              <a:chExt cx="276999" cy="1104219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01D07015-A761-EE9B-359D-5E669360F9A4}"/>
                  </a:ext>
                </a:extLst>
              </p:cNvPr>
              <p:cNvSpPr/>
              <p:nvPr/>
            </p:nvSpPr>
            <p:spPr>
              <a:xfrm>
                <a:off x="9898199" y="1005396"/>
                <a:ext cx="210384" cy="8456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5A791CE-B9F1-559B-0FFB-B5ABF720E5F8}"/>
                  </a:ext>
                </a:extLst>
              </p:cNvPr>
              <p:cNvSpPr txBox="1"/>
              <p:nvPr/>
            </p:nvSpPr>
            <p:spPr>
              <a:xfrm rot="5400000">
                <a:off x="9466336" y="1300204"/>
                <a:ext cx="110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C172B694-9E48-32AB-F3F3-FE1B1321CD72}"/>
                </a:ext>
              </a:extLst>
            </p:cNvPr>
            <p:cNvGrpSpPr/>
            <p:nvPr/>
          </p:nvGrpSpPr>
          <p:grpSpPr>
            <a:xfrm>
              <a:off x="8639200" y="1659945"/>
              <a:ext cx="171548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/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30D12DBE-3340-759F-EE13-BFC35C277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B22C80DD-5903-3347-7980-B0D9983E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DB677C60-5575-B7AB-B675-1955A4E8A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F5AC3F6-0B08-AF8E-865A-94EFD3FA061B}"/>
                </a:ext>
              </a:extLst>
            </p:cNvPr>
            <p:cNvSpPr/>
            <p:nvPr/>
          </p:nvSpPr>
          <p:spPr>
            <a:xfrm>
              <a:off x="8608619" y="1479418"/>
              <a:ext cx="2795981" cy="94233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A4B48C29-9951-76BE-B378-AA11CE3DFBDC}"/>
                </a:ext>
              </a:extLst>
            </p:cNvPr>
            <p:cNvGrpSpPr/>
            <p:nvPr/>
          </p:nvGrpSpPr>
          <p:grpSpPr>
            <a:xfrm>
              <a:off x="10279522" y="1539840"/>
              <a:ext cx="224903" cy="845646"/>
              <a:chOff x="10546033" y="1012146"/>
              <a:chExt cx="224903" cy="845646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0E511C3-72B3-ABB9-6C24-51E4DA8761C4}"/>
                  </a:ext>
                </a:extLst>
              </p:cNvPr>
              <p:cNvSpPr/>
              <p:nvPr/>
            </p:nvSpPr>
            <p:spPr>
              <a:xfrm>
                <a:off x="10546033" y="1012146"/>
                <a:ext cx="224903" cy="8456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ko-KR" alt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𝑆𝑐𝑎𝑙𝑖𝑛𝑔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" t="-13793" b="-129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F6A2E063-C8CD-C3B1-B206-557543EF2DC2}"/>
                </a:ext>
              </a:extLst>
            </p:cNvPr>
            <p:cNvGrpSpPr/>
            <p:nvPr/>
          </p:nvGrpSpPr>
          <p:grpSpPr>
            <a:xfrm>
              <a:off x="9044899" y="1656380"/>
              <a:ext cx="494792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86A867E8-D907-1F7C-454A-5240EFDE5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5194F3D6-132E-6BA8-E788-9EC820276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EE39B833-9414-0467-C37F-6AE2A1D00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EE43914E-0F5E-CBF1-B848-0316F5DC8712}"/>
                </a:ext>
              </a:extLst>
            </p:cNvPr>
            <p:cNvGrpSpPr/>
            <p:nvPr/>
          </p:nvGrpSpPr>
          <p:grpSpPr>
            <a:xfrm>
              <a:off x="10965421" y="1446843"/>
              <a:ext cx="276999" cy="1018680"/>
              <a:chOff x="9268109" y="1427730"/>
              <a:chExt cx="276999" cy="1018680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4434CB1-FD24-ECEF-1378-152D2CA9AD61}"/>
                  </a:ext>
                </a:extLst>
              </p:cNvPr>
              <p:cNvSpPr/>
              <p:nvPr/>
            </p:nvSpPr>
            <p:spPr>
              <a:xfrm>
                <a:off x="9294159" y="1514246"/>
                <a:ext cx="224903" cy="84564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4CADDA7-929B-42F9-D349-103B0E8B1182}"/>
                  </a:ext>
                </a:extLst>
              </p:cNvPr>
              <p:cNvSpPr txBox="1"/>
              <p:nvPr/>
            </p:nvSpPr>
            <p:spPr>
              <a:xfrm rot="5400000">
                <a:off x="8897269" y="17985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0B8E57C9-D307-14B6-D49E-6BCFFE94F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223761" y="1961107"/>
              <a:ext cx="1653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92E7ABA3-8054-B5D1-7C87-B48FDA88E33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047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A6803E19-528D-D2CC-5538-94AB1455F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9695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50413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50413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216393" r="-74417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3230" t="-216393" r="-426804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701" t="-216393" r="-303247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90270" t="-216393" r="-152432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6761" t="-216393" r="-58873" b="-3131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11290" r="-744175" b="-2080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31169" r="-744175" b="-6753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76" t="-331169" r="-15785" b="-675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863" t="-331169" r="-2451" b="-67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4619-B26E-09A6-DFB9-482AB1BD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FB66FC-CD1A-1182-FED3-587514D93FA2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binarization on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63862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626A-DBAD-3EB2-37F2-E47B8ADA7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85C08C3-53DB-B943-C3B5-14F17F5155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Software Implementation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Network with CIFAR-10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DFB3C8-8A68-C2DC-95C5-C8FCCCBB7635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2A0A38-5BE9-34A3-F1AF-52498D4D4B9D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167A320-AD36-C7A5-8E76-E015117C3A73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A4584515-E923-B89A-6135-06E6F352D59B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805C3-B5DD-3FB2-40F1-011ECBBF425C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22BC45-FD0A-3289-14C2-6757DC60E73D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A07797-B463-AB95-48B0-8BEBDAE1EE30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5888B5BE-D72D-1E12-2A96-1FA4A28FEDD6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45AEBD-F294-9A64-3A2A-2C3C539F8638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8B275E-554A-D5F4-9378-82536F60B74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D108B43A-DC29-2C90-D37D-696A879C793D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0AF849BC-3935-8129-685C-CC866B6699C9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FD0888-E0BC-C664-F29C-0A8D81019E69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DC2FB1-AA30-712E-6EAC-EEEB984D34B3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CB82A5-FD7E-C870-B67F-818451302D85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ECF99E3-D27B-6C89-9CEE-85238FC66028}"/>
              </a:ext>
            </a:extLst>
          </p:cNvPr>
          <p:cNvCxnSpPr>
            <a:cxnSpLocks/>
            <a:stCxn id="82" idx="3"/>
            <a:endCxn id="22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2A5F497-503A-0934-ABF0-7B8BCEA24C03}"/>
              </a:ext>
            </a:extLst>
          </p:cNvPr>
          <p:cNvCxnSpPr>
            <a:cxnSpLocks/>
            <a:stCxn id="82" idx="0"/>
            <a:endCxn id="22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5DDC9EC-8D76-886A-FE14-9676A7E3C072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5E5C40F4-0A53-74B5-876B-7D4764C99A79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52D938E-89C2-986F-64E6-B80CE50F4FE6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9101DF-BB95-1E0F-1E06-D0408AEBF371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9AC573-3B67-6D55-5AC2-C83AF14033CB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B6C115F-CDAF-76C1-DFD1-7B255FD4925F}"/>
              </a:ext>
            </a:extLst>
          </p:cNvPr>
          <p:cNvCxnSpPr>
            <a:cxnSpLocks/>
            <a:stCxn id="82" idx="1"/>
            <a:endCxn id="22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40D8BCA-5D99-6106-3D4A-906E0B203EB8}"/>
              </a:ext>
            </a:extLst>
          </p:cNvPr>
          <p:cNvCxnSpPr>
            <a:cxnSpLocks/>
            <a:stCxn id="78" idx="1"/>
            <a:endCxn id="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2F28923-B976-6859-BF7A-FB631032D164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D45DB59-CB1B-643F-D333-978A1B52CDB2}"/>
              </a:ext>
            </a:extLst>
          </p:cNvPr>
          <p:cNvCxnSpPr>
            <a:cxnSpLocks/>
            <a:stCxn id="78" idx="3"/>
            <a:endCxn id="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9DC8B306-1E6B-228F-9C7C-9B26EF00879A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/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𝒐𝒇</m:t>
                      </m:r>
                    </m:oMath>
                  </m:oMathPara>
                </a14:m>
                <a:endParaRPr kumimoji="1" lang="en-US" altLang="ko-KR" sz="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𝒄𝒉𝒂𝒏𝒏𝒆𝒍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 ×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1C9637E-482B-E2D7-8263-8C51AA30A42A}"/>
              </a:ext>
            </a:extLst>
          </p:cNvPr>
          <p:cNvSpPr/>
          <p:nvPr/>
        </p:nvSpPr>
        <p:spPr>
          <a:xfrm>
            <a:off x="8874944" y="1461097"/>
            <a:ext cx="224903" cy="845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468CDA-4D40-4003-FBCF-210C6B74BAAD}"/>
              </a:ext>
            </a:extLst>
          </p:cNvPr>
          <p:cNvSpPr txBox="1"/>
          <p:nvPr/>
        </p:nvSpPr>
        <p:spPr>
          <a:xfrm rot="5400000">
            <a:off x="8636935" y="1745841"/>
            <a:ext cx="70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00E1FA1-EA94-DFCC-766C-395D9BA566F8}"/>
              </a:ext>
            </a:extLst>
          </p:cNvPr>
          <p:cNvGrpSpPr/>
          <p:nvPr/>
        </p:nvGrpSpPr>
        <p:grpSpPr>
          <a:xfrm>
            <a:off x="8697387" y="1593447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8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720EF74-06D2-4931-A166-2A93C74E11BD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1254187A-70A8-6180-FDF3-BDA504BEB3E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51A6F5D-8BD7-73B3-76C8-5E55909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14B8A08-91C0-9816-F8F0-8FC0E40BAA34}"/>
              </a:ext>
            </a:extLst>
          </p:cNvPr>
          <p:cNvSpPr/>
          <p:nvPr/>
        </p:nvSpPr>
        <p:spPr>
          <a:xfrm>
            <a:off x="8666806" y="1412920"/>
            <a:ext cx="2795981" cy="942333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40319E5-0547-A249-98FA-8E8AE9EF848C}"/>
              </a:ext>
            </a:extLst>
          </p:cNvPr>
          <p:cNvSpPr/>
          <p:nvPr/>
        </p:nvSpPr>
        <p:spPr>
          <a:xfrm>
            <a:off x="10047242" y="1461097"/>
            <a:ext cx="224903" cy="845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0B7C3C-1132-BAFD-4881-83061D69F9BF}"/>
              </a:ext>
            </a:extLst>
          </p:cNvPr>
          <p:cNvSpPr/>
          <p:nvPr/>
        </p:nvSpPr>
        <p:spPr>
          <a:xfrm>
            <a:off x="11049658" y="1461097"/>
            <a:ext cx="224903" cy="845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49D35-C3DD-9CF0-D297-AC111469BA21}"/>
              </a:ext>
            </a:extLst>
          </p:cNvPr>
          <p:cNvSpPr txBox="1"/>
          <p:nvPr/>
        </p:nvSpPr>
        <p:spPr>
          <a:xfrm rot="5400000">
            <a:off x="10660958" y="1745421"/>
            <a:ext cx="101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6E6A0A-181C-DF78-1D7D-9AF1384E1BB9}"/>
              </a:ext>
            </a:extLst>
          </p:cNvPr>
          <p:cNvCxnSpPr>
            <a:cxnSpLocks/>
          </p:cNvCxnSpPr>
          <p:nvPr/>
        </p:nvCxnSpPr>
        <p:spPr>
          <a:xfrm>
            <a:off x="11281948" y="1894609"/>
            <a:ext cx="165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BA9C5A-FD62-2B31-E7D6-D795EEF1A934}"/>
              </a:ext>
            </a:extLst>
          </p:cNvPr>
          <p:cNvCxnSpPr>
            <a:cxnSpLocks/>
          </p:cNvCxnSpPr>
          <p:nvPr/>
        </p:nvCxnSpPr>
        <p:spPr>
          <a:xfrm flipV="1">
            <a:off x="9500239" y="1897457"/>
            <a:ext cx="537179" cy="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2080672-0280-7EE4-8E79-695D8E03594F}"/>
              </a:ext>
            </a:extLst>
          </p:cNvPr>
          <p:cNvCxnSpPr>
            <a:cxnSpLocks/>
          </p:cNvCxnSpPr>
          <p:nvPr/>
        </p:nvCxnSpPr>
        <p:spPr>
          <a:xfrm>
            <a:off x="10274769" y="1902567"/>
            <a:ext cx="352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2D9519-C65E-6541-CD32-7C168FCB3831}"/>
              </a:ext>
            </a:extLst>
          </p:cNvPr>
          <p:cNvSpPr/>
          <p:nvPr/>
        </p:nvSpPr>
        <p:spPr>
          <a:xfrm>
            <a:off x="9293072" y="1461097"/>
            <a:ext cx="224380" cy="845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366FA6-07C9-6DF6-9A61-A8B1D4B2E132}"/>
              </a:ext>
            </a:extLst>
          </p:cNvPr>
          <p:cNvSpPr txBox="1"/>
          <p:nvPr/>
        </p:nvSpPr>
        <p:spPr>
          <a:xfrm rot="5400000">
            <a:off x="8982492" y="1749991"/>
            <a:ext cx="88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Pop-count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645B1B2-B18A-990C-3649-8754E70A093D}"/>
              </a:ext>
            </a:extLst>
          </p:cNvPr>
          <p:cNvSpPr txBox="1"/>
          <p:nvPr/>
        </p:nvSpPr>
        <p:spPr>
          <a:xfrm rot="5400000">
            <a:off x="9929751" y="1744743"/>
            <a:ext cx="49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270CC80-0533-AB51-06E2-75C4374C004C}"/>
              </a:ext>
            </a:extLst>
          </p:cNvPr>
          <p:cNvGrpSpPr/>
          <p:nvPr/>
        </p:nvGrpSpPr>
        <p:grpSpPr>
          <a:xfrm>
            <a:off x="9110599" y="1591626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10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AB276729-F95B-A523-7A40-98B7BA824871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F7624B0-A1C6-65B8-0FB4-E55D665BBFA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F2AB46D1-088B-3954-A06A-D0748E525F77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97F2886A-33D4-0ABF-5B8B-5DC8BB491F33}"/>
              </a:ext>
            </a:extLst>
          </p:cNvPr>
          <p:cNvCxnSpPr>
            <a:cxnSpLocks/>
          </p:cNvCxnSpPr>
          <p:nvPr/>
        </p:nvCxnSpPr>
        <p:spPr>
          <a:xfrm>
            <a:off x="10868455" y="1902567"/>
            <a:ext cx="191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6F511C-080D-8D2A-5988-B758D418BEA7}"/>
              </a:ext>
            </a:extLst>
          </p:cNvPr>
          <p:cNvGrpSpPr/>
          <p:nvPr/>
        </p:nvGrpSpPr>
        <p:grpSpPr>
          <a:xfrm>
            <a:off x="10638508" y="1461097"/>
            <a:ext cx="224380" cy="845646"/>
            <a:chOff x="10553844" y="1461097"/>
            <a:chExt cx="224380" cy="845646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CE30EEA-B72E-EB2E-043A-39AC933E3412}"/>
                </a:ext>
              </a:extLst>
            </p:cNvPr>
            <p:cNvSpPr/>
            <p:nvPr/>
          </p:nvSpPr>
          <p:spPr>
            <a:xfrm>
              <a:off x="10553844" y="1461097"/>
              <a:ext cx="224380" cy="8456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/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857" t="-13793" b="-12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/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624699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624699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583" t="-216393" r="-74417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3230" t="-216393" r="-426804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48701" t="-216393" r="-303247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90270" t="-216393" r="-152432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06761" t="-216393" r="-58873" b="-3131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583" t="-311290" r="-744175" b="-2080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583" t="-331169" r="-744175" b="-6753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5876" t="-331169" r="-15785" b="-675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881863" t="-331169" r="-2451" b="-67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04B2C06-E6DC-16D5-0F90-33896997A81E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195" name="정육면체 194">
              <a:extLst>
                <a:ext uri="{FF2B5EF4-FFF2-40B4-BE49-F238E27FC236}">
                  <a16:creationId xmlns:a16="http://schemas.microsoft.com/office/drawing/2014/main" id="{FB95D0F5-E69D-D701-17B5-1FDCECD9A79E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6" name="정육면체 195">
              <a:extLst>
                <a:ext uri="{FF2B5EF4-FFF2-40B4-BE49-F238E27FC236}">
                  <a16:creationId xmlns:a16="http://schemas.microsoft.com/office/drawing/2014/main" id="{6F928CB4-5673-7032-1597-CAE5B0BD7239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A6F98AA-FAC9-D52B-6721-B8A1CE324155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1810434-9BBF-3B81-C6B0-CBEDE8D56DD3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08" name="정육면체 207">
                <a:extLst>
                  <a:ext uri="{FF2B5EF4-FFF2-40B4-BE49-F238E27FC236}">
                    <a16:creationId xmlns:a16="http://schemas.microsoft.com/office/drawing/2014/main" id="{240F54A6-094E-9204-A024-325708C1E732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9" name="정육면체 208">
                <a:extLst>
                  <a:ext uri="{FF2B5EF4-FFF2-40B4-BE49-F238E27FC236}">
                    <a16:creationId xmlns:a16="http://schemas.microsoft.com/office/drawing/2014/main" id="{C41C8ACB-AE84-359F-34FD-4385355546B3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7F9C2818-811A-53B5-4445-1CC6B9C9F1FD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206" name="정육면체 205">
                <a:extLst>
                  <a:ext uri="{FF2B5EF4-FFF2-40B4-BE49-F238E27FC236}">
                    <a16:creationId xmlns:a16="http://schemas.microsoft.com/office/drawing/2014/main" id="{9F7D8315-FAD4-EF44-FB44-8BB0FF47E3B3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정육면체 206">
                <a:extLst>
                  <a:ext uri="{FF2B5EF4-FFF2-40B4-BE49-F238E27FC236}">
                    <a16:creationId xmlns:a16="http://schemas.microsoft.com/office/drawing/2014/main" id="{83A93B5C-F29A-42C9-4D96-9838297F884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4D94B0-C0F5-3121-2E48-C09133098D2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204" name="정육면체 203">
                <a:extLst>
                  <a:ext uri="{FF2B5EF4-FFF2-40B4-BE49-F238E27FC236}">
                    <a16:creationId xmlns:a16="http://schemas.microsoft.com/office/drawing/2014/main" id="{5D11F4B3-6969-327E-E52B-5720C2E360B8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5" name="정육면체 204">
                <a:extLst>
                  <a:ext uri="{FF2B5EF4-FFF2-40B4-BE49-F238E27FC236}">
                    <a16:creationId xmlns:a16="http://schemas.microsoft.com/office/drawing/2014/main" id="{7F39E716-5A1B-981E-0035-838424CAEC7B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4E931C1-38C1-B5AD-CD04-5D1A97F9AAEB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202" name="정육면체 201">
                <a:extLst>
                  <a:ext uri="{FF2B5EF4-FFF2-40B4-BE49-F238E27FC236}">
                    <a16:creationId xmlns:a16="http://schemas.microsoft.com/office/drawing/2014/main" id="{8BE7BBED-ABF3-B94B-573E-3B1976F438C5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정육면체 202">
                <a:extLst>
                  <a:ext uri="{FF2B5EF4-FFF2-40B4-BE49-F238E27FC236}">
                    <a16:creationId xmlns:a16="http://schemas.microsoft.com/office/drawing/2014/main" id="{F7A15D29-ACE7-4BEC-E682-CC2B0C0228C7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4251039-D1E2-BBB5-983E-AB8BF8ACEEBC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CCDAEB0D-1405-7F4B-515E-A481ABF556BC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0863CD3-B129-2CAD-3908-C682FD97712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223" name="정육면체 222">
                <a:extLst>
                  <a:ext uri="{FF2B5EF4-FFF2-40B4-BE49-F238E27FC236}">
                    <a16:creationId xmlns:a16="http://schemas.microsoft.com/office/drawing/2014/main" id="{E6FBC6EE-99D7-B9BB-D9C8-EF861A00A260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4" name="정육면체 223">
                <a:extLst>
                  <a:ext uri="{FF2B5EF4-FFF2-40B4-BE49-F238E27FC236}">
                    <a16:creationId xmlns:a16="http://schemas.microsoft.com/office/drawing/2014/main" id="{BE85DB25-3E57-913E-55F2-71636BC21A9E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E14F0438-FE98-E67F-CCF1-6491E7427DD6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221" name="정육면체 220">
                <a:extLst>
                  <a:ext uri="{FF2B5EF4-FFF2-40B4-BE49-F238E27FC236}">
                    <a16:creationId xmlns:a16="http://schemas.microsoft.com/office/drawing/2014/main" id="{5FE8F4BE-8786-E5DA-F956-C28D9C6A723F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2" name="정육면체 221">
                <a:extLst>
                  <a:ext uri="{FF2B5EF4-FFF2-40B4-BE49-F238E27FC236}">
                    <a16:creationId xmlns:a16="http://schemas.microsoft.com/office/drawing/2014/main" id="{6E4D7813-7F68-D9DE-DD91-10FAA546B71B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E443F27C-3610-46A7-6175-40B250CE228C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219" name="정육면체 218">
                <a:extLst>
                  <a:ext uri="{FF2B5EF4-FFF2-40B4-BE49-F238E27FC236}">
                    <a16:creationId xmlns:a16="http://schemas.microsoft.com/office/drawing/2014/main" id="{1B6B923A-691A-8E2F-2949-28413087F0DD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0" name="정육면체 219">
                <a:extLst>
                  <a:ext uri="{FF2B5EF4-FFF2-40B4-BE49-F238E27FC236}">
                    <a16:creationId xmlns:a16="http://schemas.microsoft.com/office/drawing/2014/main" id="{79D06C1C-CF2E-FD2B-1170-1B4FF42912DA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545720C1-5BA6-3785-23C1-61715C9C96F2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217" name="정육면체 216">
                <a:extLst>
                  <a:ext uri="{FF2B5EF4-FFF2-40B4-BE49-F238E27FC236}">
                    <a16:creationId xmlns:a16="http://schemas.microsoft.com/office/drawing/2014/main" id="{57AAD9D6-A53F-95F4-DF32-28A936F93D84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8" name="정육면체 217">
                <a:extLst>
                  <a:ext uri="{FF2B5EF4-FFF2-40B4-BE49-F238E27FC236}">
                    <a16:creationId xmlns:a16="http://schemas.microsoft.com/office/drawing/2014/main" id="{AD81604B-9C9B-A19E-82FD-416AB4971641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A335C631-14AB-5F90-E91E-0A87098A8D72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43E086A5-FFC2-2D50-16C5-9C68CBD4F04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236" name="정육면체 235">
                <a:extLst>
                  <a:ext uri="{FF2B5EF4-FFF2-40B4-BE49-F238E27FC236}">
                    <a16:creationId xmlns:a16="http://schemas.microsoft.com/office/drawing/2014/main" id="{BDB9BE96-7172-A5A3-944B-13F4283CB85F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7" name="정육면체 236">
                <a:extLst>
                  <a:ext uri="{FF2B5EF4-FFF2-40B4-BE49-F238E27FC236}">
                    <a16:creationId xmlns:a16="http://schemas.microsoft.com/office/drawing/2014/main" id="{E2118B38-EA3A-D78B-C998-79A303682773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FBB8F281-A2D3-22DE-0A0C-1DC2ECA3C989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234" name="정육면체 233">
                <a:extLst>
                  <a:ext uri="{FF2B5EF4-FFF2-40B4-BE49-F238E27FC236}">
                    <a16:creationId xmlns:a16="http://schemas.microsoft.com/office/drawing/2014/main" id="{49AE2142-4DDB-7F68-5EC6-6D6B4CABE159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5" name="정육면체 234">
                <a:extLst>
                  <a:ext uri="{FF2B5EF4-FFF2-40B4-BE49-F238E27FC236}">
                    <a16:creationId xmlns:a16="http://schemas.microsoft.com/office/drawing/2014/main" id="{41DBB92B-2BE0-8485-5C87-814FAADEC998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FB8FC180-BCAB-23B4-E3A9-05E4F2D95A71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232" name="정육면체 231">
                <a:extLst>
                  <a:ext uri="{FF2B5EF4-FFF2-40B4-BE49-F238E27FC236}">
                    <a16:creationId xmlns:a16="http://schemas.microsoft.com/office/drawing/2014/main" id="{BF0E4710-A285-8EEF-0DBE-224D4F937B23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3" name="정육면체 232">
                <a:extLst>
                  <a:ext uri="{FF2B5EF4-FFF2-40B4-BE49-F238E27FC236}">
                    <a16:creationId xmlns:a16="http://schemas.microsoft.com/office/drawing/2014/main" id="{1AAC9CE5-9AC9-6A56-1B62-C01826334683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17C23DFF-D0A5-6DE2-2611-48C89B32D838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30" name="정육면체 229">
                <a:extLst>
                  <a:ext uri="{FF2B5EF4-FFF2-40B4-BE49-F238E27FC236}">
                    <a16:creationId xmlns:a16="http://schemas.microsoft.com/office/drawing/2014/main" id="{4A308800-1B4A-E712-D110-478556D629F0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1" name="정육면체 230">
                <a:extLst>
                  <a:ext uri="{FF2B5EF4-FFF2-40B4-BE49-F238E27FC236}">
                    <a16:creationId xmlns:a16="http://schemas.microsoft.com/office/drawing/2014/main" id="{83A3DBD5-57A8-A367-AD10-59C1ED08A92A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1CD04C3-F5A1-9412-C1FC-1666B24DB0EB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9392BAF9-0503-76F5-2750-2B07C54A934D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F40B4607-AED6-AB6C-6179-84DEF630834A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256" name="정육면체 255">
                  <a:extLst>
                    <a:ext uri="{FF2B5EF4-FFF2-40B4-BE49-F238E27FC236}">
                      <a16:creationId xmlns:a16="http://schemas.microsoft.com/office/drawing/2014/main" id="{B2445327-0E4D-AC12-6931-8A02F2A65B3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7" name="정육면체 256">
                  <a:extLst>
                    <a:ext uri="{FF2B5EF4-FFF2-40B4-BE49-F238E27FC236}">
                      <a16:creationId xmlns:a16="http://schemas.microsoft.com/office/drawing/2014/main" id="{9F738DF1-2B04-11A1-2382-EAFFAFA2BDD0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B745433C-1863-3272-D995-41EB69FE4652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254" name="정육면체 253">
                  <a:extLst>
                    <a:ext uri="{FF2B5EF4-FFF2-40B4-BE49-F238E27FC236}">
                      <a16:creationId xmlns:a16="http://schemas.microsoft.com/office/drawing/2014/main" id="{84ABAC65-C80C-D637-CA7B-3CBDFF9BF450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5" name="정육면체 254">
                  <a:extLst>
                    <a:ext uri="{FF2B5EF4-FFF2-40B4-BE49-F238E27FC236}">
                      <a16:creationId xmlns:a16="http://schemas.microsoft.com/office/drawing/2014/main" id="{D4DD5DD2-BC58-3B78-2C89-AB0B77C8A9D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CE3FE4C1-DA0C-FC33-C17D-6A45DB4E44C7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252" name="정육면체 251">
                  <a:extLst>
                    <a:ext uri="{FF2B5EF4-FFF2-40B4-BE49-F238E27FC236}">
                      <a16:creationId xmlns:a16="http://schemas.microsoft.com/office/drawing/2014/main" id="{190470A8-CEBF-0D2F-9240-ADCE653BD686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3" name="정육면체 252">
                  <a:extLst>
                    <a:ext uri="{FF2B5EF4-FFF2-40B4-BE49-F238E27FC236}">
                      <a16:creationId xmlns:a16="http://schemas.microsoft.com/office/drawing/2014/main" id="{DC9DFE62-8847-B901-F43B-8ADDC17611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F410CF5B-01FE-7348-75C1-1E7572055DA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250" name="정육면체 249">
                  <a:extLst>
                    <a:ext uri="{FF2B5EF4-FFF2-40B4-BE49-F238E27FC236}">
                      <a16:creationId xmlns:a16="http://schemas.microsoft.com/office/drawing/2014/main" id="{745610FF-C9EE-DB9A-02B0-0D3132BBE71B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1" name="정육면체 250">
                  <a:extLst>
                    <a:ext uri="{FF2B5EF4-FFF2-40B4-BE49-F238E27FC236}">
                      <a16:creationId xmlns:a16="http://schemas.microsoft.com/office/drawing/2014/main" id="{8283AC17-254E-86E8-2872-1CF53FF2E6B2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1F2E33BA-6EEF-7343-A803-A89CD52141A2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246" name="직선 연결선 141">
                  <a:extLst>
                    <a:ext uri="{FF2B5EF4-FFF2-40B4-BE49-F238E27FC236}">
                      <a16:creationId xmlns:a16="http://schemas.microsoft.com/office/drawing/2014/main" id="{6E47EBA8-D2EA-2076-7671-0AC34F58DF4F}"/>
                    </a:ext>
                  </a:extLst>
                </p:cNvPr>
                <p:cNvCxnSpPr>
                  <a:cxnSpLocks/>
                  <a:endCxn id="247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정육면체 246">
                  <a:extLst>
                    <a:ext uri="{FF2B5EF4-FFF2-40B4-BE49-F238E27FC236}">
                      <a16:creationId xmlns:a16="http://schemas.microsoft.com/office/drawing/2014/main" id="{B07DDF2F-AF6C-F5E7-3E18-CC983C7B722C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248" name="직선 연결선 168">
                  <a:extLst>
                    <a:ext uri="{FF2B5EF4-FFF2-40B4-BE49-F238E27FC236}">
                      <a16:creationId xmlns:a16="http://schemas.microsoft.com/office/drawing/2014/main" id="{9378457C-994B-327C-7B64-8DCEF42FB43C}"/>
                    </a:ext>
                  </a:extLst>
                </p:cNvPr>
                <p:cNvCxnSpPr>
                  <a:cxnSpLocks/>
                  <a:endCxn id="247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177">
                  <a:extLst>
                    <a:ext uri="{FF2B5EF4-FFF2-40B4-BE49-F238E27FC236}">
                      <a16:creationId xmlns:a16="http://schemas.microsoft.com/office/drawing/2014/main" id="{DD0E335F-7551-9F99-3C3D-2875CE9B3DC4}"/>
                    </a:ext>
                  </a:extLst>
                </p:cNvPr>
                <p:cNvCxnSpPr>
                  <a:cxnSpLocks/>
                  <a:endCxn id="247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AED933-E15E-B8F5-00D1-C0364375994E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258" name="직선 연결선[R] 257">
            <a:extLst>
              <a:ext uri="{FF2B5EF4-FFF2-40B4-BE49-F238E27FC236}">
                <a16:creationId xmlns:a16="http://schemas.microsoft.com/office/drawing/2014/main" id="{8D36E538-2514-911A-5690-AAF4101B1312}"/>
              </a:ext>
            </a:extLst>
          </p:cNvPr>
          <p:cNvCxnSpPr>
            <a:cxnSpLocks/>
            <a:stCxn id="195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4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5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03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operation process per 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for ReActNet-18 (our baseline)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4547B302-62C1-4D2B-0B73-7362605550C4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E4598-5162-7CA6-B8F7-C6374516612F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0817F2-F7FF-C24A-EEE7-CEC5F1A2ECC2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F836A813-4634-68A2-3CE3-35894334679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A693A52E-D5CC-0CD3-E33B-66D2FEC39B4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5123A8DF-5523-A0FE-210C-10DF8FCB6722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정육면체 525">
                <a:extLst>
                  <a:ext uri="{FF2B5EF4-FFF2-40B4-BE49-F238E27FC236}">
                    <a16:creationId xmlns:a16="http://schemas.microsoft.com/office/drawing/2014/main" id="{9B9C8A52-12F7-5E7E-2846-533708C8EF6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정육면체 526">
                <a:extLst>
                  <a:ext uri="{FF2B5EF4-FFF2-40B4-BE49-F238E27FC236}">
                    <a16:creationId xmlns:a16="http://schemas.microsoft.com/office/drawing/2014/main" id="{482CC11C-D3C2-11DD-5620-94D0DBBD80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정육면체 527">
                <a:extLst>
                  <a:ext uri="{FF2B5EF4-FFF2-40B4-BE49-F238E27FC236}">
                    <a16:creationId xmlns:a16="http://schemas.microsoft.com/office/drawing/2014/main" id="{B6E14891-C4FE-BCA9-CC27-6453D97E05A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정육면체 528">
                <a:extLst>
                  <a:ext uri="{FF2B5EF4-FFF2-40B4-BE49-F238E27FC236}">
                    <a16:creationId xmlns:a16="http://schemas.microsoft.com/office/drawing/2014/main" id="{7F4759B4-16F0-63F3-1420-1D6F0068CD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정육면체 529">
                <a:extLst>
                  <a:ext uri="{FF2B5EF4-FFF2-40B4-BE49-F238E27FC236}">
                    <a16:creationId xmlns:a16="http://schemas.microsoft.com/office/drawing/2014/main" id="{B1643487-DBFD-5038-B405-B536595C14A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정육면체 530">
                <a:extLst>
                  <a:ext uri="{FF2B5EF4-FFF2-40B4-BE49-F238E27FC236}">
                    <a16:creationId xmlns:a16="http://schemas.microsoft.com/office/drawing/2014/main" id="{BDD5076C-E6D7-77BC-B43B-4C1CC3370D6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3B3A1F7B-03A1-B417-756E-74C99455253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1F9B908B-405D-703B-C1F1-6A579585CDE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4B1F37C-D715-F924-80C7-401A1876B7F8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0A02F7A9-895F-9905-C98D-3A15E15A5B84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E0A943A-96E9-D713-6BB6-18D6EB3C6DA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DF5B76BE-CE87-3CC6-763C-116094EF08D6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E7989771-9306-3E8D-25DF-32BF90F902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292D307B-DE46-D78F-A0A6-D9CB1311687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945629E-B494-6520-49B3-D9A2B206FD59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FDF2F1C-C1CC-397E-4FC0-D9727429F5E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09583CBE-CDA4-CE5F-99F1-6C0A6CBAA741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AC26E8C-4EB5-1279-5215-88F364CF7523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E931A9AE-CB34-4DD3-3BD1-FAFC691EDA1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FF81AC4-570C-9B10-E87E-A455BC5EA3C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0628379-7512-4EE6-B66F-53E46611263B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9F8ECC19-183B-B975-AE20-4C1DD8FA26A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B9E9B6E7-A65E-B390-065A-146DA89732AA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029FCC45-194C-B3E2-E662-8B56837F2D97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E21F0E-77BC-70F6-93F3-5353C7100BF8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20" name="정육면체 919">
                <a:extLst>
                  <a:ext uri="{FF2B5EF4-FFF2-40B4-BE49-F238E27FC236}">
                    <a16:creationId xmlns:a16="http://schemas.microsoft.com/office/drawing/2014/main" id="{78B60E6A-A74F-EF52-9969-386B4EB4FFCD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정육면체 921">
                <a:extLst>
                  <a:ext uri="{FF2B5EF4-FFF2-40B4-BE49-F238E27FC236}">
                    <a16:creationId xmlns:a16="http://schemas.microsoft.com/office/drawing/2014/main" id="{A1BEA8D4-61D0-FB97-7EF9-F1582E06901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정육면체 922">
                <a:extLst>
                  <a:ext uri="{FF2B5EF4-FFF2-40B4-BE49-F238E27FC236}">
                    <a16:creationId xmlns:a16="http://schemas.microsoft.com/office/drawing/2014/main" id="{38C2E035-FDB4-4E5E-D9F3-5566D49A270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4CB50479-EAE1-FFCF-AE00-C675DCE7217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85A909A9-AC19-C0E4-4F31-EFAEC822AD9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E3A58ED7-33F2-A447-DD68-5B85EDB54B1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7A02A61F-6EA5-5767-F818-1F7FB8BDBF3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71E56B01-FFF7-0DBE-B20A-650D26017CC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59C1428F-EC3F-A015-71E4-252EDBDCBC5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B5EC576-D804-8CFC-56F6-7476DAD8EBE8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11" name="정육면체 910">
                <a:extLst>
                  <a:ext uri="{FF2B5EF4-FFF2-40B4-BE49-F238E27FC236}">
                    <a16:creationId xmlns:a16="http://schemas.microsoft.com/office/drawing/2014/main" id="{9A34096E-7ED3-CC62-AD62-82656A2CB0C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정육면체 911">
                <a:extLst>
                  <a:ext uri="{FF2B5EF4-FFF2-40B4-BE49-F238E27FC236}">
                    <a16:creationId xmlns:a16="http://schemas.microsoft.com/office/drawing/2014/main" id="{7748EAE2-A573-AA8B-A6D2-E378F35DF42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정육면체 912">
                <a:extLst>
                  <a:ext uri="{FF2B5EF4-FFF2-40B4-BE49-F238E27FC236}">
                    <a16:creationId xmlns:a16="http://schemas.microsoft.com/office/drawing/2014/main" id="{6FD9C85A-352F-4EF5-EC52-978C2223F272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정육면체 913">
                <a:extLst>
                  <a:ext uri="{FF2B5EF4-FFF2-40B4-BE49-F238E27FC236}">
                    <a16:creationId xmlns:a16="http://schemas.microsoft.com/office/drawing/2014/main" id="{B1DB9AEF-C376-30B1-0587-BCC1BB5046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정육면체 914">
                <a:extLst>
                  <a:ext uri="{FF2B5EF4-FFF2-40B4-BE49-F238E27FC236}">
                    <a16:creationId xmlns:a16="http://schemas.microsoft.com/office/drawing/2014/main" id="{C72393D3-0093-9BDE-0185-12374F5FCE4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정육면체 915">
                <a:extLst>
                  <a:ext uri="{FF2B5EF4-FFF2-40B4-BE49-F238E27FC236}">
                    <a16:creationId xmlns:a16="http://schemas.microsoft.com/office/drawing/2014/main" id="{738244AB-E7DF-051F-B622-FB0A3D5F8973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정육면체 916">
                <a:extLst>
                  <a:ext uri="{FF2B5EF4-FFF2-40B4-BE49-F238E27FC236}">
                    <a16:creationId xmlns:a16="http://schemas.microsoft.com/office/drawing/2014/main" id="{D76F377C-A494-0769-EA8A-3E7C34EB07B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정육면체 917">
                <a:extLst>
                  <a:ext uri="{FF2B5EF4-FFF2-40B4-BE49-F238E27FC236}">
                    <a16:creationId xmlns:a16="http://schemas.microsoft.com/office/drawing/2014/main" id="{2C41D59C-A75D-FDF4-4C6E-7A8C79A72A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정육면체 918">
                <a:extLst>
                  <a:ext uri="{FF2B5EF4-FFF2-40B4-BE49-F238E27FC236}">
                    <a16:creationId xmlns:a16="http://schemas.microsoft.com/office/drawing/2014/main" id="{4CE2B68C-9986-CB2D-7EBF-2F70A4B0069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49D2708-FFB7-EBC0-B461-155F233DB24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DDDFD6CA-8545-8E50-F146-1F63857D747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정육면체 469">
                <a:extLst>
                  <a:ext uri="{FF2B5EF4-FFF2-40B4-BE49-F238E27FC236}">
                    <a16:creationId xmlns:a16="http://schemas.microsoft.com/office/drawing/2014/main" id="{824FB8FF-2201-4146-3673-11CF943B89F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정육면체 470">
                <a:extLst>
                  <a:ext uri="{FF2B5EF4-FFF2-40B4-BE49-F238E27FC236}">
                    <a16:creationId xmlns:a16="http://schemas.microsoft.com/office/drawing/2014/main" id="{96888A6A-4AF3-5332-3674-B0D59BA46CB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정육면체 471">
                <a:extLst>
                  <a:ext uri="{FF2B5EF4-FFF2-40B4-BE49-F238E27FC236}">
                    <a16:creationId xmlns:a16="http://schemas.microsoft.com/office/drawing/2014/main" id="{236BA408-2C57-0A17-FB00-36596A80BC7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정육면체 472">
                <a:extLst>
                  <a:ext uri="{FF2B5EF4-FFF2-40B4-BE49-F238E27FC236}">
                    <a16:creationId xmlns:a16="http://schemas.microsoft.com/office/drawing/2014/main" id="{6713033F-F155-12AF-C1DC-D34E1D17CED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정육면체 473">
                <a:extLst>
                  <a:ext uri="{FF2B5EF4-FFF2-40B4-BE49-F238E27FC236}">
                    <a16:creationId xmlns:a16="http://schemas.microsoft.com/office/drawing/2014/main" id="{EBAA43EA-2AFD-80FD-5CB5-4400C0EA6AD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정육면체 474">
                <a:extLst>
                  <a:ext uri="{FF2B5EF4-FFF2-40B4-BE49-F238E27FC236}">
                    <a16:creationId xmlns:a16="http://schemas.microsoft.com/office/drawing/2014/main" id="{5DE2F071-EDB2-9BD3-A8DC-E4B6345875F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정육면체 475">
                <a:extLst>
                  <a:ext uri="{FF2B5EF4-FFF2-40B4-BE49-F238E27FC236}">
                    <a16:creationId xmlns:a16="http://schemas.microsoft.com/office/drawing/2014/main" id="{B6044DC0-AB6A-A1B3-93AC-B4DAF7E6147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정육면체 900">
                <a:extLst>
                  <a:ext uri="{FF2B5EF4-FFF2-40B4-BE49-F238E27FC236}">
                    <a16:creationId xmlns:a16="http://schemas.microsoft.com/office/drawing/2014/main" id="{370CD82A-FBF7-222F-B25A-31A26BCA38B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343FC1B-796F-EE17-7B93-5E594119C193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09D7DB39-3442-B0CF-1687-FA8968554A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BBA1A19D-A4A2-8B33-D32E-22285E0DB261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35585C80-00BC-6944-8997-90EE19E59434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94AE5B79-287D-E8C4-B421-79336B4B156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E866F353-0BBC-2104-138B-934E30A0091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3EBB2F1D-63CD-F603-AEA5-D8E224E7CD07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오른쪽 중괄호[R] 55">
                <a:extLst>
                  <a:ext uri="{FF2B5EF4-FFF2-40B4-BE49-F238E27FC236}">
                    <a16:creationId xmlns:a16="http://schemas.microsoft.com/office/drawing/2014/main" id="{CD098448-2A8D-2942-6C5D-E814EDDFFB34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E902832-3DDD-BA60-5FA8-1BC9E5212350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오른쪽 중괄호[R] 55">
                <a:extLst>
                  <a:ext uri="{FF2B5EF4-FFF2-40B4-BE49-F238E27FC236}">
                    <a16:creationId xmlns:a16="http://schemas.microsoft.com/office/drawing/2014/main" id="{0D06B061-7188-1C61-6B17-C65B45B7853D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C1F6135E-CCF3-C082-0CBF-D7A1E81EF583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E1A17DF1-161A-6574-D058-646AA23A5BAB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7484E76D-595C-32E6-7D29-381992CA245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2731508F-EB57-9EEE-DC5B-3D8CEA90F7D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오른쪽 중괄호[R] 460">
              <a:extLst>
                <a:ext uri="{FF2B5EF4-FFF2-40B4-BE49-F238E27FC236}">
                  <a16:creationId xmlns:a16="http://schemas.microsoft.com/office/drawing/2014/main" id="{97444ECD-36A5-5955-D629-A7EDCD0E2CDE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D971D439-F987-6980-F15C-9F44E964B51B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4E21ED0D-83CF-1BDD-5E74-F717AE35E908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DF631AA8-8F65-8A9B-D95D-68B2390195A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685" name="정육면체 684">
                <a:extLst>
                  <a:ext uri="{FF2B5EF4-FFF2-40B4-BE49-F238E27FC236}">
                    <a16:creationId xmlns:a16="http://schemas.microsoft.com/office/drawing/2014/main" id="{A4869CEE-1C07-DB35-5245-CD6BB1E4A683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정육면체 685">
                <a:extLst>
                  <a:ext uri="{FF2B5EF4-FFF2-40B4-BE49-F238E27FC236}">
                    <a16:creationId xmlns:a16="http://schemas.microsoft.com/office/drawing/2014/main" id="{8055EA60-9EB1-29B9-E14B-2BFF18D2FE5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정육면체 686">
                <a:extLst>
                  <a:ext uri="{FF2B5EF4-FFF2-40B4-BE49-F238E27FC236}">
                    <a16:creationId xmlns:a16="http://schemas.microsoft.com/office/drawing/2014/main" id="{7F90F305-DDB2-73F1-362C-35C0F9B1547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정육면체 687">
                <a:extLst>
                  <a:ext uri="{FF2B5EF4-FFF2-40B4-BE49-F238E27FC236}">
                    <a16:creationId xmlns:a16="http://schemas.microsoft.com/office/drawing/2014/main" id="{2C20FE0B-6C58-9520-4B2F-66B9DB5A6BC2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B2AC9661-8AA7-E63B-6CBE-4934823AA157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F186E771-CF14-9267-0596-375A38003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4D578E05-11A9-203A-555B-932F1B4CEC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309D0F09-DBA7-45AD-171D-740A4DAAA5EF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C85DA423-A0EE-9952-20F0-3BE39010B764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오른쪽 중괄호[R] 55">
                <a:extLst>
                  <a:ext uri="{FF2B5EF4-FFF2-40B4-BE49-F238E27FC236}">
                    <a16:creationId xmlns:a16="http://schemas.microsoft.com/office/drawing/2014/main" id="{9A6C6B85-7110-60E8-9155-8E1F14F58C55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93217591-B8B3-91FD-56C6-EB5D1BA549FF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오른쪽 중괄호[R] 55">
                <a:extLst>
                  <a:ext uri="{FF2B5EF4-FFF2-40B4-BE49-F238E27FC236}">
                    <a16:creationId xmlns:a16="http://schemas.microsoft.com/office/drawing/2014/main" id="{51F176D4-8385-15D1-CF6D-A6C4310BB0CA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2B621F1C-F96E-9E43-780E-554594E44FA0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9AE6BE32-B39A-FE6E-7BF1-46E6D8D23F5F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75" name="그룹 574">
                <a:extLst>
                  <a:ext uri="{FF2B5EF4-FFF2-40B4-BE49-F238E27FC236}">
                    <a16:creationId xmlns:a16="http://schemas.microsoft.com/office/drawing/2014/main" id="{A47A6D16-AB52-F495-3C62-93D3A7C06A8A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76" name="정육면체 675">
                  <a:extLst>
                    <a:ext uri="{FF2B5EF4-FFF2-40B4-BE49-F238E27FC236}">
                      <a16:creationId xmlns:a16="http://schemas.microsoft.com/office/drawing/2014/main" id="{C525655A-BE75-6FA5-073F-DF632CF9E94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정육면체 676">
                  <a:extLst>
                    <a:ext uri="{FF2B5EF4-FFF2-40B4-BE49-F238E27FC236}">
                      <a16:creationId xmlns:a16="http://schemas.microsoft.com/office/drawing/2014/main" id="{EAC230D2-57CE-0A0F-CC55-8A750DA94F52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정육면체 677">
                  <a:extLst>
                    <a:ext uri="{FF2B5EF4-FFF2-40B4-BE49-F238E27FC236}">
                      <a16:creationId xmlns:a16="http://schemas.microsoft.com/office/drawing/2014/main" id="{53ED60A1-9894-B001-A349-3AC926CEF4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정육면체 678">
                  <a:extLst>
                    <a:ext uri="{FF2B5EF4-FFF2-40B4-BE49-F238E27FC236}">
                      <a16:creationId xmlns:a16="http://schemas.microsoft.com/office/drawing/2014/main" id="{83C66FD3-A00A-CB87-DDCF-E64BB124AD2F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정육면체 679">
                  <a:extLst>
                    <a:ext uri="{FF2B5EF4-FFF2-40B4-BE49-F238E27FC236}">
                      <a16:creationId xmlns:a16="http://schemas.microsoft.com/office/drawing/2014/main" id="{84095B35-D295-0F45-36B7-8E329848C0D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정육면체 680">
                  <a:extLst>
                    <a:ext uri="{FF2B5EF4-FFF2-40B4-BE49-F238E27FC236}">
                      <a16:creationId xmlns:a16="http://schemas.microsoft.com/office/drawing/2014/main" id="{C6890C8A-609E-8479-3590-287D1FD23BD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정육면체 681">
                  <a:extLst>
                    <a:ext uri="{FF2B5EF4-FFF2-40B4-BE49-F238E27FC236}">
                      <a16:creationId xmlns:a16="http://schemas.microsoft.com/office/drawing/2014/main" id="{92901E56-ED34-3F56-151E-507835DD8A8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정육면체 682">
                  <a:extLst>
                    <a:ext uri="{FF2B5EF4-FFF2-40B4-BE49-F238E27FC236}">
                      <a16:creationId xmlns:a16="http://schemas.microsoft.com/office/drawing/2014/main" id="{4EDC97C9-EAFF-4B10-4232-4D3C147B66C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정육면체 683">
                  <a:extLst>
                    <a:ext uri="{FF2B5EF4-FFF2-40B4-BE49-F238E27FC236}">
                      <a16:creationId xmlns:a16="http://schemas.microsoft.com/office/drawing/2014/main" id="{20A61575-0A0D-0C8A-2EF9-11B7A759EA00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7" name="정육면체 576">
                <a:extLst>
                  <a:ext uri="{FF2B5EF4-FFF2-40B4-BE49-F238E27FC236}">
                    <a16:creationId xmlns:a16="http://schemas.microsoft.com/office/drawing/2014/main" id="{2D52A4A3-04A2-30BD-184C-3821F53C363C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정육면체 577">
                <a:extLst>
                  <a:ext uri="{FF2B5EF4-FFF2-40B4-BE49-F238E27FC236}">
                    <a16:creationId xmlns:a16="http://schemas.microsoft.com/office/drawing/2014/main" id="{1CBC8443-231D-7164-7069-2AA75B5DF111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정육면체 578">
                <a:extLst>
                  <a:ext uri="{FF2B5EF4-FFF2-40B4-BE49-F238E27FC236}">
                    <a16:creationId xmlns:a16="http://schemas.microsoft.com/office/drawing/2014/main" id="{91F8CBF5-4AD0-5C42-1949-0B07721F8E85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정육면체 579">
                <a:extLst>
                  <a:ext uri="{FF2B5EF4-FFF2-40B4-BE49-F238E27FC236}">
                    <a16:creationId xmlns:a16="http://schemas.microsoft.com/office/drawing/2014/main" id="{7C983F3C-6F31-6457-22B0-0AEFBDB475B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정육면체 580">
                <a:extLst>
                  <a:ext uri="{FF2B5EF4-FFF2-40B4-BE49-F238E27FC236}">
                    <a16:creationId xmlns:a16="http://schemas.microsoft.com/office/drawing/2014/main" id="{D7AA7D0C-D8BA-E587-5C63-57BEBEDB338D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정육면체 581">
                <a:extLst>
                  <a:ext uri="{FF2B5EF4-FFF2-40B4-BE49-F238E27FC236}">
                    <a16:creationId xmlns:a16="http://schemas.microsoft.com/office/drawing/2014/main" id="{C69F245A-03E4-61CE-8A60-51463C694E5E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정육면체 582">
                <a:extLst>
                  <a:ext uri="{FF2B5EF4-FFF2-40B4-BE49-F238E27FC236}">
                    <a16:creationId xmlns:a16="http://schemas.microsoft.com/office/drawing/2014/main" id="{567C810E-0D50-C6AF-3268-8886ACA6DC35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정육면체 583">
                <a:extLst>
                  <a:ext uri="{FF2B5EF4-FFF2-40B4-BE49-F238E27FC236}">
                    <a16:creationId xmlns:a16="http://schemas.microsoft.com/office/drawing/2014/main" id="{FD91A09A-A717-0540-06F0-9007D8356DB7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정육면체 584">
                <a:extLst>
                  <a:ext uri="{FF2B5EF4-FFF2-40B4-BE49-F238E27FC236}">
                    <a16:creationId xmlns:a16="http://schemas.microsoft.com/office/drawing/2014/main" id="{9011035E-874C-DB8F-7D7C-CA8FC522CDF8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정육면체 585">
                <a:extLst>
                  <a:ext uri="{FF2B5EF4-FFF2-40B4-BE49-F238E27FC236}">
                    <a16:creationId xmlns:a16="http://schemas.microsoft.com/office/drawing/2014/main" id="{FD0CDF7B-881F-D84D-D012-368DCC2DF9E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정육면체 586">
                <a:extLst>
                  <a:ext uri="{FF2B5EF4-FFF2-40B4-BE49-F238E27FC236}">
                    <a16:creationId xmlns:a16="http://schemas.microsoft.com/office/drawing/2014/main" id="{D55BD6FB-281B-FF1F-0F26-FBBD72467A8E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정육면체 587">
                <a:extLst>
                  <a:ext uri="{FF2B5EF4-FFF2-40B4-BE49-F238E27FC236}">
                    <a16:creationId xmlns:a16="http://schemas.microsoft.com/office/drawing/2014/main" id="{D3FB6986-E9AE-21F2-4C8F-0F02EEABF421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정육면체 588">
                <a:extLst>
                  <a:ext uri="{FF2B5EF4-FFF2-40B4-BE49-F238E27FC236}">
                    <a16:creationId xmlns:a16="http://schemas.microsoft.com/office/drawing/2014/main" id="{D573104F-9682-F213-4F16-D52750D78C5B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정육면체 589">
                <a:extLst>
                  <a:ext uri="{FF2B5EF4-FFF2-40B4-BE49-F238E27FC236}">
                    <a16:creationId xmlns:a16="http://schemas.microsoft.com/office/drawing/2014/main" id="{B0AD4602-6387-68AC-682F-E9BB3A12A022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정육면체 590">
                <a:extLst>
                  <a:ext uri="{FF2B5EF4-FFF2-40B4-BE49-F238E27FC236}">
                    <a16:creationId xmlns:a16="http://schemas.microsoft.com/office/drawing/2014/main" id="{97F19178-487D-865C-9070-1F356BA62251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정육면체 591">
                <a:extLst>
                  <a:ext uri="{FF2B5EF4-FFF2-40B4-BE49-F238E27FC236}">
                    <a16:creationId xmlns:a16="http://schemas.microsoft.com/office/drawing/2014/main" id="{D68B0EB3-6B68-E015-4B29-D622CDC6261D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정육면체 593">
                <a:extLst>
                  <a:ext uri="{FF2B5EF4-FFF2-40B4-BE49-F238E27FC236}">
                    <a16:creationId xmlns:a16="http://schemas.microsoft.com/office/drawing/2014/main" id="{47B76C86-5E12-D81D-A20F-A78739ABABAE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정육면체 594">
                <a:extLst>
                  <a:ext uri="{FF2B5EF4-FFF2-40B4-BE49-F238E27FC236}">
                    <a16:creationId xmlns:a16="http://schemas.microsoft.com/office/drawing/2014/main" id="{4C85D737-8392-4208-C900-8606B3EF7BE8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015B8A03-30B8-B6A2-ECBE-708548A7AF74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56" name="정육면체 655">
                  <a:extLst>
                    <a:ext uri="{FF2B5EF4-FFF2-40B4-BE49-F238E27FC236}">
                      <a16:creationId xmlns:a16="http://schemas.microsoft.com/office/drawing/2014/main" id="{D669ABE5-C771-7A59-1200-FF0D0D442816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정육면체 656">
                  <a:extLst>
                    <a:ext uri="{FF2B5EF4-FFF2-40B4-BE49-F238E27FC236}">
                      <a16:creationId xmlns:a16="http://schemas.microsoft.com/office/drawing/2014/main" id="{75FDC5FF-AB51-53AD-B56D-9D1B26FDF8C1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정육면체 668">
                  <a:extLst>
                    <a:ext uri="{FF2B5EF4-FFF2-40B4-BE49-F238E27FC236}">
                      <a16:creationId xmlns:a16="http://schemas.microsoft.com/office/drawing/2014/main" id="{9FD680D9-D42E-49C6-2376-94339B6B61A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정육면체 669">
                  <a:extLst>
                    <a:ext uri="{FF2B5EF4-FFF2-40B4-BE49-F238E27FC236}">
                      <a16:creationId xmlns:a16="http://schemas.microsoft.com/office/drawing/2014/main" id="{215F7CE9-1E70-77FD-990D-00D9840EDA4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정육면체 670">
                  <a:extLst>
                    <a:ext uri="{FF2B5EF4-FFF2-40B4-BE49-F238E27FC236}">
                      <a16:creationId xmlns:a16="http://schemas.microsoft.com/office/drawing/2014/main" id="{39D9EB1E-6806-5FDF-C297-2BD39F1D90C6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정육면체 671">
                  <a:extLst>
                    <a:ext uri="{FF2B5EF4-FFF2-40B4-BE49-F238E27FC236}">
                      <a16:creationId xmlns:a16="http://schemas.microsoft.com/office/drawing/2014/main" id="{A1E88068-6BCD-5A5D-3521-0530755293D8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정육면체 672">
                  <a:extLst>
                    <a:ext uri="{FF2B5EF4-FFF2-40B4-BE49-F238E27FC236}">
                      <a16:creationId xmlns:a16="http://schemas.microsoft.com/office/drawing/2014/main" id="{0E389751-2A39-2EB7-5443-AFEABDFCE703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정육면체 673">
                  <a:extLst>
                    <a:ext uri="{FF2B5EF4-FFF2-40B4-BE49-F238E27FC236}">
                      <a16:creationId xmlns:a16="http://schemas.microsoft.com/office/drawing/2014/main" id="{15C2B376-4B95-9366-3337-5ECE2856B21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정육면체 674">
                  <a:extLst>
                    <a:ext uri="{FF2B5EF4-FFF2-40B4-BE49-F238E27FC236}">
                      <a16:creationId xmlns:a16="http://schemas.microsoft.com/office/drawing/2014/main" id="{DB79782D-3E05-391B-E6A1-ED81AEA642DE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A20A8100-27E0-0582-1885-4B0C0E022408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16" name="정육면체 615">
                  <a:extLst>
                    <a:ext uri="{FF2B5EF4-FFF2-40B4-BE49-F238E27FC236}">
                      <a16:creationId xmlns:a16="http://schemas.microsoft.com/office/drawing/2014/main" id="{E6AE2205-E9ED-8CB6-DA84-B69D13128C87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정육면체 616">
                  <a:extLst>
                    <a:ext uri="{FF2B5EF4-FFF2-40B4-BE49-F238E27FC236}">
                      <a16:creationId xmlns:a16="http://schemas.microsoft.com/office/drawing/2014/main" id="{49440EFE-2F51-0574-4A29-A6FAC977DF5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정육면체 617">
                  <a:extLst>
                    <a:ext uri="{FF2B5EF4-FFF2-40B4-BE49-F238E27FC236}">
                      <a16:creationId xmlns:a16="http://schemas.microsoft.com/office/drawing/2014/main" id="{F853B3B7-1529-D9AC-1F8C-256058ED874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정육면체 618">
                  <a:extLst>
                    <a:ext uri="{FF2B5EF4-FFF2-40B4-BE49-F238E27FC236}">
                      <a16:creationId xmlns:a16="http://schemas.microsoft.com/office/drawing/2014/main" id="{6D440E32-2F2D-2A76-C608-54E7E6CB4B8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정육면체 619">
                  <a:extLst>
                    <a:ext uri="{FF2B5EF4-FFF2-40B4-BE49-F238E27FC236}">
                      <a16:creationId xmlns:a16="http://schemas.microsoft.com/office/drawing/2014/main" id="{A40B34C6-D147-06ED-E5F7-E9E88D7B716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" name="정육면체 620">
                  <a:extLst>
                    <a:ext uri="{FF2B5EF4-FFF2-40B4-BE49-F238E27FC236}">
                      <a16:creationId xmlns:a16="http://schemas.microsoft.com/office/drawing/2014/main" id="{0AB24959-8180-27B1-5354-CE977B739183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정육면체 621">
                  <a:extLst>
                    <a:ext uri="{FF2B5EF4-FFF2-40B4-BE49-F238E27FC236}">
                      <a16:creationId xmlns:a16="http://schemas.microsoft.com/office/drawing/2014/main" id="{E7685A72-97CC-B6BA-72B6-F5A3C8892697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정육면체 653">
                  <a:extLst>
                    <a:ext uri="{FF2B5EF4-FFF2-40B4-BE49-F238E27FC236}">
                      <a16:creationId xmlns:a16="http://schemas.microsoft.com/office/drawing/2014/main" id="{ADD2C2A4-BD78-38BA-3398-FE0FCF25EB8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정육면체 654">
                  <a:extLst>
                    <a:ext uri="{FF2B5EF4-FFF2-40B4-BE49-F238E27FC236}">
                      <a16:creationId xmlns:a16="http://schemas.microsoft.com/office/drawing/2014/main" id="{BCECB5C7-7F9E-E127-6650-94560D7525F8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849EFB27-0F3D-E209-B8B2-026C4136068A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00" name="정육면체 599">
                  <a:extLst>
                    <a:ext uri="{FF2B5EF4-FFF2-40B4-BE49-F238E27FC236}">
                      <a16:creationId xmlns:a16="http://schemas.microsoft.com/office/drawing/2014/main" id="{2E82D770-D310-6335-0E4E-DF5F34FADB1E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정육면체 601">
                  <a:extLst>
                    <a:ext uri="{FF2B5EF4-FFF2-40B4-BE49-F238E27FC236}">
                      <a16:creationId xmlns:a16="http://schemas.microsoft.com/office/drawing/2014/main" id="{2D6D4BDA-53B3-4CD2-8308-3C90089D7433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정육면체 602">
                  <a:extLst>
                    <a:ext uri="{FF2B5EF4-FFF2-40B4-BE49-F238E27FC236}">
                      <a16:creationId xmlns:a16="http://schemas.microsoft.com/office/drawing/2014/main" id="{43447B93-89E8-CCAD-B51B-BFE4A5774DEA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정육면체 607">
                  <a:extLst>
                    <a:ext uri="{FF2B5EF4-FFF2-40B4-BE49-F238E27FC236}">
                      <a16:creationId xmlns:a16="http://schemas.microsoft.com/office/drawing/2014/main" id="{B2A5EF86-0B72-8E5E-33F7-8ED954D6C14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정육면체 610">
                  <a:extLst>
                    <a:ext uri="{FF2B5EF4-FFF2-40B4-BE49-F238E27FC236}">
                      <a16:creationId xmlns:a16="http://schemas.microsoft.com/office/drawing/2014/main" id="{8BCE6664-833C-8772-0547-DAB69D04055C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정육면체 611">
                  <a:extLst>
                    <a:ext uri="{FF2B5EF4-FFF2-40B4-BE49-F238E27FC236}">
                      <a16:creationId xmlns:a16="http://schemas.microsoft.com/office/drawing/2014/main" id="{E8DF7BA0-7711-2D7B-31F8-4E3F73425A36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정육면체 612">
                  <a:extLst>
                    <a:ext uri="{FF2B5EF4-FFF2-40B4-BE49-F238E27FC236}">
                      <a16:creationId xmlns:a16="http://schemas.microsoft.com/office/drawing/2014/main" id="{75102AE5-7852-4C91-35E4-07BC0842B078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" name="정육면체 613">
                  <a:extLst>
                    <a:ext uri="{FF2B5EF4-FFF2-40B4-BE49-F238E27FC236}">
                      <a16:creationId xmlns:a16="http://schemas.microsoft.com/office/drawing/2014/main" id="{39A661A9-080F-F565-CE2A-1D3C53E7D18B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정육면체 614">
                  <a:extLst>
                    <a:ext uri="{FF2B5EF4-FFF2-40B4-BE49-F238E27FC236}">
                      <a16:creationId xmlns:a16="http://schemas.microsoft.com/office/drawing/2014/main" id="{B49BA046-D6AB-9BDD-E3E2-A469BE9831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146FC4DA-0E87-F8C4-DDA0-C7FEE72E69F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TextBox 698">
                  <a:extLst>
                    <a:ext uri="{FF2B5EF4-FFF2-40B4-BE49-F238E27FC236}">
                      <a16:creationId xmlns:a16="http://schemas.microsoft.com/office/drawing/2014/main" id="{8BE2576C-1FF3-1B92-2CCA-5232B4F03BD1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0" name="그룹 699">
              <a:extLst>
                <a:ext uri="{FF2B5EF4-FFF2-40B4-BE49-F238E27FC236}">
                  <a16:creationId xmlns:a16="http://schemas.microsoft.com/office/drawing/2014/main" id="{3E561CCD-C272-1A08-DC82-536FDA309509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97" name="정육면체 796">
                <a:extLst>
                  <a:ext uri="{FF2B5EF4-FFF2-40B4-BE49-F238E27FC236}">
                    <a16:creationId xmlns:a16="http://schemas.microsoft.com/office/drawing/2014/main" id="{E5FA48C9-A7CC-3700-AA33-DBC0F99163D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정육면체 797">
                <a:extLst>
                  <a:ext uri="{FF2B5EF4-FFF2-40B4-BE49-F238E27FC236}">
                    <a16:creationId xmlns:a16="http://schemas.microsoft.com/office/drawing/2014/main" id="{9043D12A-3258-642E-F847-1C432393BB3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정육면체 798">
                <a:extLst>
                  <a:ext uri="{FF2B5EF4-FFF2-40B4-BE49-F238E27FC236}">
                    <a16:creationId xmlns:a16="http://schemas.microsoft.com/office/drawing/2014/main" id="{EC1EFED9-CD97-F882-10B2-D172DEC208C2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정육면체 799">
                <a:extLst>
                  <a:ext uri="{FF2B5EF4-FFF2-40B4-BE49-F238E27FC236}">
                    <a16:creationId xmlns:a16="http://schemas.microsoft.com/office/drawing/2014/main" id="{11C832D6-C734-31D5-6777-0632800425F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정육면체 800">
                <a:extLst>
                  <a:ext uri="{FF2B5EF4-FFF2-40B4-BE49-F238E27FC236}">
                    <a16:creationId xmlns:a16="http://schemas.microsoft.com/office/drawing/2014/main" id="{EB194506-E58C-7902-9E75-968B03CEBF9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정육면체 801">
                <a:extLst>
                  <a:ext uri="{FF2B5EF4-FFF2-40B4-BE49-F238E27FC236}">
                    <a16:creationId xmlns:a16="http://schemas.microsoft.com/office/drawing/2014/main" id="{4948FB64-D55B-C4C8-78D2-B48D840C9AC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정육면체 802">
                <a:extLst>
                  <a:ext uri="{FF2B5EF4-FFF2-40B4-BE49-F238E27FC236}">
                    <a16:creationId xmlns:a16="http://schemas.microsoft.com/office/drawing/2014/main" id="{ABB16D9B-4BEA-E682-1D34-A1C9AB5ADB9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정육면체 803">
                <a:extLst>
                  <a:ext uri="{FF2B5EF4-FFF2-40B4-BE49-F238E27FC236}">
                    <a16:creationId xmlns:a16="http://schemas.microsoft.com/office/drawing/2014/main" id="{F86DF270-C5E8-7EA6-93EE-682DB24A3090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정육면체 804">
                <a:extLst>
                  <a:ext uri="{FF2B5EF4-FFF2-40B4-BE49-F238E27FC236}">
                    <a16:creationId xmlns:a16="http://schemas.microsoft.com/office/drawing/2014/main" id="{E45AF0CF-1F19-7370-AE32-13539632AF6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1" name="정육면체 700">
              <a:extLst>
                <a:ext uri="{FF2B5EF4-FFF2-40B4-BE49-F238E27FC236}">
                  <a16:creationId xmlns:a16="http://schemas.microsoft.com/office/drawing/2014/main" id="{ABC56DE6-C47F-A2C4-92BA-C7D28082C15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정육면체 701">
              <a:extLst>
                <a:ext uri="{FF2B5EF4-FFF2-40B4-BE49-F238E27FC236}">
                  <a16:creationId xmlns:a16="http://schemas.microsoft.com/office/drawing/2014/main" id="{7E1CBDC2-12D9-125F-E050-B7F942255F79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정육면체 702">
              <a:extLst>
                <a:ext uri="{FF2B5EF4-FFF2-40B4-BE49-F238E27FC236}">
                  <a16:creationId xmlns:a16="http://schemas.microsoft.com/office/drawing/2014/main" id="{C000B19E-B2A6-1A82-3E1C-403FB2ACF1F3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정육면체 703">
              <a:extLst>
                <a:ext uri="{FF2B5EF4-FFF2-40B4-BE49-F238E27FC236}">
                  <a16:creationId xmlns:a16="http://schemas.microsoft.com/office/drawing/2014/main" id="{74BD12BB-DDB4-4623-5DE3-7FEB56D79FBE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정육면체 704">
              <a:extLst>
                <a:ext uri="{FF2B5EF4-FFF2-40B4-BE49-F238E27FC236}">
                  <a16:creationId xmlns:a16="http://schemas.microsoft.com/office/drawing/2014/main" id="{A4F2370B-D3C3-3DF4-E16B-0A3D2424571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정육면체 705">
              <a:extLst>
                <a:ext uri="{FF2B5EF4-FFF2-40B4-BE49-F238E27FC236}">
                  <a16:creationId xmlns:a16="http://schemas.microsoft.com/office/drawing/2014/main" id="{96B4F582-DB7F-AAA7-B6E4-5B72D91CAF2E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정육면체 706">
              <a:extLst>
                <a:ext uri="{FF2B5EF4-FFF2-40B4-BE49-F238E27FC236}">
                  <a16:creationId xmlns:a16="http://schemas.microsoft.com/office/drawing/2014/main" id="{CA5A89BE-0588-21B1-3D1A-101E30478F93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정육면체 707">
              <a:extLst>
                <a:ext uri="{FF2B5EF4-FFF2-40B4-BE49-F238E27FC236}">
                  <a16:creationId xmlns:a16="http://schemas.microsoft.com/office/drawing/2014/main" id="{1445924E-4369-D80E-75A0-C8D24474BC1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정육면체 708">
              <a:extLst>
                <a:ext uri="{FF2B5EF4-FFF2-40B4-BE49-F238E27FC236}">
                  <a16:creationId xmlns:a16="http://schemas.microsoft.com/office/drawing/2014/main" id="{E6143D1B-095A-AE41-7BD7-CB47EA625D1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정육면체 746">
              <a:extLst>
                <a:ext uri="{FF2B5EF4-FFF2-40B4-BE49-F238E27FC236}">
                  <a16:creationId xmlns:a16="http://schemas.microsoft.com/office/drawing/2014/main" id="{B99C0CFB-893C-F2A2-D5B6-73B10780AAF5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정육면체 747">
              <a:extLst>
                <a:ext uri="{FF2B5EF4-FFF2-40B4-BE49-F238E27FC236}">
                  <a16:creationId xmlns:a16="http://schemas.microsoft.com/office/drawing/2014/main" id="{4E1EBF3B-113E-3CA8-AA7C-00E75B2D02BC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정육면체 748">
              <a:extLst>
                <a:ext uri="{FF2B5EF4-FFF2-40B4-BE49-F238E27FC236}">
                  <a16:creationId xmlns:a16="http://schemas.microsoft.com/office/drawing/2014/main" id="{FD2BAAA7-2143-9C99-3F9E-63FEFF755AE4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정육면체 749">
              <a:extLst>
                <a:ext uri="{FF2B5EF4-FFF2-40B4-BE49-F238E27FC236}">
                  <a16:creationId xmlns:a16="http://schemas.microsoft.com/office/drawing/2014/main" id="{AD1D56CF-26E4-E48E-7BD2-DD743AA5AB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정육면체 750">
              <a:extLst>
                <a:ext uri="{FF2B5EF4-FFF2-40B4-BE49-F238E27FC236}">
                  <a16:creationId xmlns:a16="http://schemas.microsoft.com/office/drawing/2014/main" id="{4154D62F-5DDC-ACE9-9076-C30A282D4073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정육면체 751">
              <a:extLst>
                <a:ext uri="{FF2B5EF4-FFF2-40B4-BE49-F238E27FC236}">
                  <a16:creationId xmlns:a16="http://schemas.microsoft.com/office/drawing/2014/main" id="{C0796560-5F3C-47C9-86A7-591B52E10739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3" name="정육면체 752">
              <a:extLst>
                <a:ext uri="{FF2B5EF4-FFF2-40B4-BE49-F238E27FC236}">
                  <a16:creationId xmlns:a16="http://schemas.microsoft.com/office/drawing/2014/main" id="{DB4B0457-1A7C-0C25-5C22-2B76320904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4" name="정육면체 753">
              <a:extLst>
                <a:ext uri="{FF2B5EF4-FFF2-40B4-BE49-F238E27FC236}">
                  <a16:creationId xmlns:a16="http://schemas.microsoft.com/office/drawing/2014/main" id="{0DC98417-C62C-575A-6BDF-BE395EE54252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정육면체 754">
              <a:extLst>
                <a:ext uri="{FF2B5EF4-FFF2-40B4-BE49-F238E27FC236}">
                  <a16:creationId xmlns:a16="http://schemas.microsoft.com/office/drawing/2014/main" id="{A30A4E1A-8922-E3BF-1C85-6869D8021D94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67385FCD-F555-2E3B-CDF3-A54275DE0E89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0" name="정육면체 779">
                <a:extLst>
                  <a:ext uri="{FF2B5EF4-FFF2-40B4-BE49-F238E27FC236}">
                    <a16:creationId xmlns:a16="http://schemas.microsoft.com/office/drawing/2014/main" id="{6ED45E47-7952-4D33-E455-19C78396E80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정육면체 788">
                <a:extLst>
                  <a:ext uri="{FF2B5EF4-FFF2-40B4-BE49-F238E27FC236}">
                    <a16:creationId xmlns:a16="http://schemas.microsoft.com/office/drawing/2014/main" id="{1DA1EE25-D38A-9806-E72A-EF4F0F879CD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정육면체 789">
                <a:extLst>
                  <a:ext uri="{FF2B5EF4-FFF2-40B4-BE49-F238E27FC236}">
                    <a16:creationId xmlns:a16="http://schemas.microsoft.com/office/drawing/2014/main" id="{433DBB4E-F7E9-9F38-471B-24B3460EEDA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정육면체 790">
                <a:extLst>
                  <a:ext uri="{FF2B5EF4-FFF2-40B4-BE49-F238E27FC236}">
                    <a16:creationId xmlns:a16="http://schemas.microsoft.com/office/drawing/2014/main" id="{551E5A62-D3D9-91C1-0BC2-B0F09AFD687F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정육면체 791">
                <a:extLst>
                  <a:ext uri="{FF2B5EF4-FFF2-40B4-BE49-F238E27FC236}">
                    <a16:creationId xmlns:a16="http://schemas.microsoft.com/office/drawing/2014/main" id="{10DDEB3F-78A6-B861-A8E4-1F25809A35E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정육면체 792">
                <a:extLst>
                  <a:ext uri="{FF2B5EF4-FFF2-40B4-BE49-F238E27FC236}">
                    <a16:creationId xmlns:a16="http://schemas.microsoft.com/office/drawing/2014/main" id="{5F614F00-F4F4-0B2F-6052-90CC8AA59D8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정육면체 793">
                <a:extLst>
                  <a:ext uri="{FF2B5EF4-FFF2-40B4-BE49-F238E27FC236}">
                    <a16:creationId xmlns:a16="http://schemas.microsoft.com/office/drawing/2014/main" id="{3B6B7D8E-1FD1-B980-D5EF-176DCBB9347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정육면체 794">
                <a:extLst>
                  <a:ext uri="{FF2B5EF4-FFF2-40B4-BE49-F238E27FC236}">
                    <a16:creationId xmlns:a16="http://schemas.microsoft.com/office/drawing/2014/main" id="{6439B54F-2E0B-14C6-FF56-A9448E8D1D9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정육면체 795">
                <a:extLst>
                  <a:ext uri="{FF2B5EF4-FFF2-40B4-BE49-F238E27FC236}">
                    <a16:creationId xmlns:a16="http://schemas.microsoft.com/office/drawing/2014/main" id="{00C90441-F30A-68B6-80CB-C3E45FB218D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FB13DCBB-F60A-B901-724E-99EFA855487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71" name="정육면체 770">
                <a:extLst>
                  <a:ext uri="{FF2B5EF4-FFF2-40B4-BE49-F238E27FC236}">
                    <a16:creationId xmlns:a16="http://schemas.microsoft.com/office/drawing/2014/main" id="{A8CC808F-94F6-4C59-E013-89ECF22558B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정육면체 771">
                <a:extLst>
                  <a:ext uri="{FF2B5EF4-FFF2-40B4-BE49-F238E27FC236}">
                    <a16:creationId xmlns:a16="http://schemas.microsoft.com/office/drawing/2014/main" id="{0B3B6DA5-FBBC-4863-14FD-D91583CAFC1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정육면체 772">
                <a:extLst>
                  <a:ext uri="{FF2B5EF4-FFF2-40B4-BE49-F238E27FC236}">
                    <a16:creationId xmlns:a16="http://schemas.microsoft.com/office/drawing/2014/main" id="{F4518030-7F80-83F5-2994-E36ED2E2506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정육면체 773">
                <a:extLst>
                  <a:ext uri="{FF2B5EF4-FFF2-40B4-BE49-F238E27FC236}">
                    <a16:creationId xmlns:a16="http://schemas.microsoft.com/office/drawing/2014/main" id="{B565AB96-222E-61D2-4FDF-F63EBF9EA7D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정육면체 774">
                <a:extLst>
                  <a:ext uri="{FF2B5EF4-FFF2-40B4-BE49-F238E27FC236}">
                    <a16:creationId xmlns:a16="http://schemas.microsoft.com/office/drawing/2014/main" id="{E25041AB-3EB4-2986-55A7-DB17E1AA641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정육면체 775">
                <a:extLst>
                  <a:ext uri="{FF2B5EF4-FFF2-40B4-BE49-F238E27FC236}">
                    <a16:creationId xmlns:a16="http://schemas.microsoft.com/office/drawing/2014/main" id="{30BAEE1A-4BA0-FFD1-387B-A0EF5F06166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정육면체 776">
                <a:extLst>
                  <a:ext uri="{FF2B5EF4-FFF2-40B4-BE49-F238E27FC236}">
                    <a16:creationId xmlns:a16="http://schemas.microsoft.com/office/drawing/2014/main" id="{5189B42D-B817-0CFB-D2F2-2696F3508C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정육면체 777">
                <a:extLst>
                  <a:ext uri="{FF2B5EF4-FFF2-40B4-BE49-F238E27FC236}">
                    <a16:creationId xmlns:a16="http://schemas.microsoft.com/office/drawing/2014/main" id="{ECCFB39F-CB28-553C-A3C3-D412A1D9FF1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정육면체 778">
                <a:extLst>
                  <a:ext uri="{FF2B5EF4-FFF2-40B4-BE49-F238E27FC236}">
                    <a16:creationId xmlns:a16="http://schemas.microsoft.com/office/drawing/2014/main" id="{6FED1F2B-55A0-8139-69DD-81101535774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8" name="그룹 757">
              <a:extLst>
                <a:ext uri="{FF2B5EF4-FFF2-40B4-BE49-F238E27FC236}">
                  <a16:creationId xmlns:a16="http://schemas.microsoft.com/office/drawing/2014/main" id="{098A2D2C-697C-2360-83F6-AAA9D439220C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B6A09898-D95F-70F3-FA0A-142AA7A138A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2CCD8E55-6F88-8B65-1ACD-F7743609294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정육면체 363">
                <a:extLst>
                  <a:ext uri="{FF2B5EF4-FFF2-40B4-BE49-F238E27FC236}">
                    <a16:creationId xmlns:a16="http://schemas.microsoft.com/office/drawing/2014/main" id="{38E832DA-C61F-2492-B03D-D590FA4231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정육면체 364">
                <a:extLst>
                  <a:ext uri="{FF2B5EF4-FFF2-40B4-BE49-F238E27FC236}">
                    <a16:creationId xmlns:a16="http://schemas.microsoft.com/office/drawing/2014/main" id="{3437EB02-F4B4-E7AC-10BF-9E01DDE77D1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정육면체 365">
                <a:extLst>
                  <a:ext uri="{FF2B5EF4-FFF2-40B4-BE49-F238E27FC236}">
                    <a16:creationId xmlns:a16="http://schemas.microsoft.com/office/drawing/2014/main" id="{BA252878-8FAD-801D-43F6-BD10C8C7FBA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정육면체 366">
                <a:extLst>
                  <a:ext uri="{FF2B5EF4-FFF2-40B4-BE49-F238E27FC236}">
                    <a16:creationId xmlns:a16="http://schemas.microsoft.com/office/drawing/2014/main" id="{FC928A1C-7A51-2353-8583-C3B454BB339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정육면체 767">
                <a:extLst>
                  <a:ext uri="{FF2B5EF4-FFF2-40B4-BE49-F238E27FC236}">
                    <a16:creationId xmlns:a16="http://schemas.microsoft.com/office/drawing/2014/main" id="{8C98475E-D97C-9DB5-5C2E-E4B1CEEFC55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정육면체 768">
                <a:extLst>
                  <a:ext uri="{FF2B5EF4-FFF2-40B4-BE49-F238E27FC236}">
                    <a16:creationId xmlns:a16="http://schemas.microsoft.com/office/drawing/2014/main" id="{F0117B91-C0F4-24F2-805D-47202104C6A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정육면체 769">
                <a:extLst>
                  <a:ext uri="{FF2B5EF4-FFF2-40B4-BE49-F238E27FC236}">
                    <a16:creationId xmlns:a16="http://schemas.microsoft.com/office/drawing/2014/main" id="{D3855439-D3D8-7ACC-101B-B8A08F52486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9" name="그룹 758">
              <a:extLst>
                <a:ext uri="{FF2B5EF4-FFF2-40B4-BE49-F238E27FC236}">
                  <a16:creationId xmlns:a16="http://schemas.microsoft.com/office/drawing/2014/main" id="{BCCB0CE7-C174-AD11-AAF9-E3A31013EF4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761" name="정육면체 760">
                <a:extLst>
                  <a:ext uri="{FF2B5EF4-FFF2-40B4-BE49-F238E27FC236}">
                    <a16:creationId xmlns:a16="http://schemas.microsoft.com/office/drawing/2014/main" id="{B8FA0A9F-2083-C5EF-21B9-432CE1042B11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정육면체 761">
                <a:extLst>
                  <a:ext uri="{FF2B5EF4-FFF2-40B4-BE49-F238E27FC236}">
                    <a16:creationId xmlns:a16="http://schemas.microsoft.com/office/drawing/2014/main" id="{8F9F394E-87A8-A5DE-F357-5062177C6A3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정육면체 762">
                <a:extLst>
                  <a:ext uri="{FF2B5EF4-FFF2-40B4-BE49-F238E27FC236}">
                    <a16:creationId xmlns:a16="http://schemas.microsoft.com/office/drawing/2014/main" id="{2082E0B5-BDA3-AB68-CAAA-E0DEA0C55BA3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정육면체 763">
                <a:extLst>
                  <a:ext uri="{FF2B5EF4-FFF2-40B4-BE49-F238E27FC236}">
                    <a16:creationId xmlns:a16="http://schemas.microsoft.com/office/drawing/2014/main" id="{EFD403DD-32A9-EE50-AEAC-6D970436E3C3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정육면체 764">
                <a:extLst>
                  <a:ext uri="{FF2B5EF4-FFF2-40B4-BE49-F238E27FC236}">
                    <a16:creationId xmlns:a16="http://schemas.microsoft.com/office/drawing/2014/main" id="{F27BC9E7-34C8-B56F-B0FB-EC78F7B206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정육면체 765">
                <a:extLst>
                  <a:ext uri="{FF2B5EF4-FFF2-40B4-BE49-F238E27FC236}">
                    <a16:creationId xmlns:a16="http://schemas.microsoft.com/office/drawing/2014/main" id="{3DE71F62-031F-1CEE-E08F-A761A40B28BE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정육면체 766">
                <a:extLst>
                  <a:ext uri="{FF2B5EF4-FFF2-40B4-BE49-F238E27FC236}">
                    <a16:creationId xmlns:a16="http://schemas.microsoft.com/office/drawing/2014/main" id="{B2D53EC0-CE08-724B-4B09-0C003511FE19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CCA52917-E535-BA8C-90EC-ABAA489FD27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8A28B3D2-33DD-BF99-B7DE-5DA65BECE5AA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06" name="그룹 805">
            <a:extLst>
              <a:ext uri="{FF2B5EF4-FFF2-40B4-BE49-F238E27FC236}">
                <a16:creationId xmlns:a16="http://schemas.microsoft.com/office/drawing/2014/main" id="{AA841AD8-2849-1470-D695-2AADC2C73C43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TextBox 806">
                  <a:extLst>
                    <a:ext uri="{FF2B5EF4-FFF2-40B4-BE49-F238E27FC236}">
                      <a16:creationId xmlns:a16="http://schemas.microsoft.com/office/drawing/2014/main" id="{50CDCC9C-7EFF-4174-AC72-CAA29A85B1F5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8" name="그룹 807">
              <a:extLst>
                <a:ext uri="{FF2B5EF4-FFF2-40B4-BE49-F238E27FC236}">
                  <a16:creationId xmlns:a16="http://schemas.microsoft.com/office/drawing/2014/main" id="{9A8DCC25-DF1A-4BEB-6BFD-80311A2E637C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95" name="정육면체 994">
                <a:extLst>
                  <a:ext uri="{FF2B5EF4-FFF2-40B4-BE49-F238E27FC236}">
                    <a16:creationId xmlns:a16="http://schemas.microsoft.com/office/drawing/2014/main" id="{9DF3667C-3A7E-343F-C7A9-FF8B8019496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정육면체 995">
                <a:extLst>
                  <a:ext uri="{FF2B5EF4-FFF2-40B4-BE49-F238E27FC236}">
                    <a16:creationId xmlns:a16="http://schemas.microsoft.com/office/drawing/2014/main" id="{A6A08499-7E74-9E53-879C-4EA53A12B08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정육면체 996">
                <a:extLst>
                  <a:ext uri="{FF2B5EF4-FFF2-40B4-BE49-F238E27FC236}">
                    <a16:creationId xmlns:a16="http://schemas.microsoft.com/office/drawing/2014/main" id="{D6669447-0AAC-B837-E5D0-7F78874FBA54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정육면체 997">
                <a:extLst>
                  <a:ext uri="{FF2B5EF4-FFF2-40B4-BE49-F238E27FC236}">
                    <a16:creationId xmlns:a16="http://schemas.microsoft.com/office/drawing/2014/main" id="{5D86EA75-30A7-1956-FF09-11CA90FFDC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정육면체 998">
                <a:extLst>
                  <a:ext uri="{FF2B5EF4-FFF2-40B4-BE49-F238E27FC236}">
                    <a16:creationId xmlns:a16="http://schemas.microsoft.com/office/drawing/2014/main" id="{366B4BF7-211D-996F-DA9C-26963C2D3AC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정육면체 999">
                <a:extLst>
                  <a:ext uri="{FF2B5EF4-FFF2-40B4-BE49-F238E27FC236}">
                    <a16:creationId xmlns:a16="http://schemas.microsoft.com/office/drawing/2014/main" id="{3343077F-E935-0845-92C2-DEB0F6538C4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정육면체 1000">
                <a:extLst>
                  <a:ext uri="{FF2B5EF4-FFF2-40B4-BE49-F238E27FC236}">
                    <a16:creationId xmlns:a16="http://schemas.microsoft.com/office/drawing/2014/main" id="{22E89F6A-BFBD-2331-DC53-D5A052645C1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정육면체 1001">
                <a:extLst>
                  <a:ext uri="{FF2B5EF4-FFF2-40B4-BE49-F238E27FC236}">
                    <a16:creationId xmlns:a16="http://schemas.microsoft.com/office/drawing/2014/main" id="{6974984D-E554-3A86-31E6-E9ADED09DA4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정육면체 1002">
                <a:extLst>
                  <a:ext uri="{FF2B5EF4-FFF2-40B4-BE49-F238E27FC236}">
                    <a16:creationId xmlns:a16="http://schemas.microsoft.com/office/drawing/2014/main" id="{AF5C0888-1E85-7D5E-0653-B75DBEECC0C8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9" name="정육면체 808">
              <a:extLst>
                <a:ext uri="{FF2B5EF4-FFF2-40B4-BE49-F238E27FC236}">
                  <a16:creationId xmlns:a16="http://schemas.microsoft.com/office/drawing/2014/main" id="{A6F855CF-44BC-6BE9-C742-3ACB32617CC4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정육면체 809">
              <a:extLst>
                <a:ext uri="{FF2B5EF4-FFF2-40B4-BE49-F238E27FC236}">
                  <a16:creationId xmlns:a16="http://schemas.microsoft.com/office/drawing/2014/main" id="{0E8F5C6C-772C-37AC-7CA0-524633EBAAC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정육면체 810">
              <a:extLst>
                <a:ext uri="{FF2B5EF4-FFF2-40B4-BE49-F238E27FC236}">
                  <a16:creationId xmlns:a16="http://schemas.microsoft.com/office/drawing/2014/main" id="{B447AA6C-068A-1307-6ACF-A2DE6DD4D0A6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정육면체 811">
              <a:extLst>
                <a:ext uri="{FF2B5EF4-FFF2-40B4-BE49-F238E27FC236}">
                  <a16:creationId xmlns:a16="http://schemas.microsoft.com/office/drawing/2014/main" id="{6D55DCC3-5C7E-71F8-8D33-003479492B0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정육면체 812">
              <a:extLst>
                <a:ext uri="{FF2B5EF4-FFF2-40B4-BE49-F238E27FC236}">
                  <a16:creationId xmlns:a16="http://schemas.microsoft.com/office/drawing/2014/main" id="{BA1210B6-5625-9B21-9C53-414D70FE6540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AC5EA9F0-00F7-1A69-B499-0096B6412F22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2F362727-F2DC-5503-3D9E-1C11B1946ECC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정육면체 815">
              <a:extLst>
                <a:ext uri="{FF2B5EF4-FFF2-40B4-BE49-F238E27FC236}">
                  <a16:creationId xmlns:a16="http://schemas.microsoft.com/office/drawing/2014/main" id="{89EBA98A-7B44-891B-1903-18CC8F45046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정육면체 816">
              <a:extLst>
                <a:ext uri="{FF2B5EF4-FFF2-40B4-BE49-F238E27FC236}">
                  <a16:creationId xmlns:a16="http://schemas.microsoft.com/office/drawing/2014/main" id="{FFC6EEE4-E16E-F23D-AE45-E21C7CE094F1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정육면체 817">
              <a:extLst>
                <a:ext uri="{FF2B5EF4-FFF2-40B4-BE49-F238E27FC236}">
                  <a16:creationId xmlns:a16="http://schemas.microsoft.com/office/drawing/2014/main" id="{D377B26F-5217-C4D1-16E7-BC129A67BB0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정육면체 818">
              <a:extLst>
                <a:ext uri="{FF2B5EF4-FFF2-40B4-BE49-F238E27FC236}">
                  <a16:creationId xmlns:a16="http://schemas.microsoft.com/office/drawing/2014/main" id="{6EE06093-1C8D-A24B-9AD4-5EC547C4C11B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정육면체 819">
              <a:extLst>
                <a:ext uri="{FF2B5EF4-FFF2-40B4-BE49-F238E27FC236}">
                  <a16:creationId xmlns:a16="http://schemas.microsoft.com/office/drawing/2014/main" id="{B29FA938-CDD3-B165-0CB7-97AB152F99C8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정육면체 820">
              <a:extLst>
                <a:ext uri="{FF2B5EF4-FFF2-40B4-BE49-F238E27FC236}">
                  <a16:creationId xmlns:a16="http://schemas.microsoft.com/office/drawing/2014/main" id="{8A1C937F-2334-5C08-7FF2-D0F92B6F89D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정육면체 821">
              <a:extLst>
                <a:ext uri="{FF2B5EF4-FFF2-40B4-BE49-F238E27FC236}">
                  <a16:creationId xmlns:a16="http://schemas.microsoft.com/office/drawing/2014/main" id="{016696F9-9444-2D06-106F-7094F47ADE68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정육면체 822">
              <a:extLst>
                <a:ext uri="{FF2B5EF4-FFF2-40B4-BE49-F238E27FC236}">
                  <a16:creationId xmlns:a16="http://schemas.microsoft.com/office/drawing/2014/main" id="{915910AF-7F39-F628-1931-1E2C42FC4A7D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정육면체 823">
              <a:extLst>
                <a:ext uri="{FF2B5EF4-FFF2-40B4-BE49-F238E27FC236}">
                  <a16:creationId xmlns:a16="http://schemas.microsoft.com/office/drawing/2014/main" id="{73877F4A-7BE0-4FA2-3AF7-DF138342A96F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5" name="정육면체 824">
              <a:extLst>
                <a:ext uri="{FF2B5EF4-FFF2-40B4-BE49-F238E27FC236}">
                  <a16:creationId xmlns:a16="http://schemas.microsoft.com/office/drawing/2014/main" id="{DE7C02FD-3EE4-A5FE-C104-737AFC4ECC01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정육면체 825">
              <a:extLst>
                <a:ext uri="{FF2B5EF4-FFF2-40B4-BE49-F238E27FC236}">
                  <a16:creationId xmlns:a16="http://schemas.microsoft.com/office/drawing/2014/main" id="{59AD6761-B04F-FD42-7B5D-616004C69FD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7" name="그룹 826">
              <a:extLst>
                <a:ext uri="{FF2B5EF4-FFF2-40B4-BE49-F238E27FC236}">
                  <a16:creationId xmlns:a16="http://schemas.microsoft.com/office/drawing/2014/main" id="{AD3D92A8-B510-BA6A-6A4D-D4FFECB9C61E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6" name="정육면체 985">
                <a:extLst>
                  <a:ext uri="{FF2B5EF4-FFF2-40B4-BE49-F238E27FC236}">
                    <a16:creationId xmlns:a16="http://schemas.microsoft.com/office/drawing/2014/main" id="{8D670AD5-1E46-B511-E874-5E5DFEF2075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정육면체 986">
                <a:extLst>
                  <a:ext uri="{FF2B5EF4-FFF2-40B4-BE49-F238E27FC236}">
                    <a16:creationId xmlns:a16="http://schemas.microsoft.com/office/drawing/2014/main" id="{01E7FB9C-C949-4C01-978C-4E743A4A321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정육면체 987">
                <a:extLst>
                  <a:ext uri="{FF2B5EF4-FFF2-40B4-BE49-F238E27FC236}">
                    <a16:creationId xmlns:a16="http://schemas.microsoft.com/office/drawing/2014/main" id="{03570CBA-7469-62FA-5555-C5FCF18ADC3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정육면체 988">
                <a:extLst>
                  <a:ext uri="{FF2B5EF4-FFF2-40B4-BE49-F238E27FC236}">
                    <a16:creationId xmlns:a16="http://schemas.microsoft.com/office/drawing/2014/main" id="{07ABE9D5-494F-C055-FF23-A1A148A368C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정육면체 989">
                <a:extLst>
                  <a:ext uri="{FF2B5EF4-FFF2-40B4-BE49-F238E27FC236}">
                    <a16:creationId xmlns:a16="http://schemas.microsoft.com/office/drawing/2014/main" id="{811F7B99-EB30-5A48-6316-9FB3D186042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정육면체 990">
                <a:extLst>
                  <a:ext uri="{FF2B5EF4-FFF2-40B4-BE49-F238E27FC236}">
                    <a16:creationId xmlns:a16="http://schemas.microsoft.com/office/drawing/2014/main" id="{FDDC272A-5B6F-5D66-F2D3-525C55BFFCE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정육면체 991">
                <a:extLst>
                  <a:ext uri="{FF2B5EF4-FFF2-40B4-BE49-F238E27FC236}">
                    <a16:creationId xmlns:a16="http://schemas.microsoft.com/office/drawing/2014/main" id="{B2CB514D-DEB4-3AF8-89FA-F7FA4D37A66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정육면체 992">
                <a:extLst>
                  <a:ext uri="{FF2B5EF4-FFF2-40B4-BE49-F238E27FC236}">
                    <a16:creationId xmlns:a16="http://schemas.microsoft.com/office/drawing/2014/main" id="{BB897AC9-582C-7AB6-B6F4-DA64BA2AD0A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정육면체 993">
                <a:extLst>
                  <a:ext uri="{FF2B5EF4-FFF2-40B4-BE49-F238E27FC236}">
                    <a16:creationId xmlns:a16="http://schemas.microsoft.com/office/drawing/2014/main" id="{B975FF1D-AAB6-3BB2-68CB-300275EE4C7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8" name="그룹 827">
              <a:extLst>
                <a:ext uri="{FF2B5EF4-FFF2-40B4-BE49-F238E27FC236}">
                  <a16:creationId xmlns:a16="http://schemas.microsoft.com/office/drawing/2014/main" id="{7D43C991-01F7-D9C5-9380-68E2BCD68491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77" name="정육면체 976">
                <a:extLst>
                  <a:ext uri="{FF2B5EF4-FFF2-40B4-BE49-F238E27FC236}">
                    <a16:creationId xmlns:a16="http://schemas.microsoft.com/office/drawing/2014/main" id="{5069DD96-94F1-79C3-BA76-7A4FD7167A0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정육면체 977">
                <a:extLst>
                  <a:ext uri="{FF2B5EF4-FFF2-40B4-BE49-F238E27FC236}">
                    <a16:creationId xmlns:a16="http://schemas.microsoft.com/office/drawing/2014/main" id="{FCBD772F-5F87-BC1D-2BDD-5D5F6177532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정육면체 978">
                <a:extLst>
                  <a:ext uri="{FF2B5EF4-FFF2-40B4-BE49-F238E27FC236}">
                    <a16:creationId xmlns:a16="http://schemas.microsoft.com/office/drawing/2014/main" id="{2663E24D-0CF5-B53B-B06F-6D3D22221AC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정육면체 979">
                <a:extLst>
                  <a:ext uri="{FF2B5EF4-FFF2-40B4-BE49-F238E27FC236}">
                    <a16:creationId xmlns:a16="http://schemas.microsoft.com/office/drawing/2014/main" id="{32A7EE43-37B9-A2FA-D1CA-C1EBE9256E6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정육면체 980">
                <a:extLst>
                  <a:ext uri="{FF2B5EF4-FFF2-40B4-BE49-F238E27FC236}">
                    <a16:creationId xmlns:a16="http://schemas.microsoft.com/office/drawing/2014/main" id="{C54E5EF6-546A-4968-B674-AE81ACC0A992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정육면체 981">
                <a:extLst>
                  <a:ext uri="{FF2B5EF4-FFF2-40B4-BE49-F238E27FC236}">
                    <a16:creationId xmlns:a16="http://schemas.microsoft.com/office/drawing/2014/main" id="{A4B5B97D-BCE8-C470-2B93-5A8D5C04E02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정육면체 982">
                <a:extLst>
                  <a:ext uri="{FF2B5EF4-FFF2-40B4-BE49-F238E27FC236}">
                    <a16:creationId xmlns:a16="http://schemas.microsoft.com/office/drawing/2014/main" id="{AF7FF5E8-2D71-4387-645E-B49E1DB0E21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정육면체 983">
                <a:extLst>
                  <a:ext uri="{FF2B5EF4-FFF2-40B4-BE49-F238E27FC236}">
                    <a16:creationId xmlns:a16="http://schemas.microsoft.com/office/drawing/2014/main" id="{2A72F074-56A5-DBC5-1FA0-4701212DD6E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정육면체 984">
                <a:extLst>
                  <a:ext uri="{FF2B5EF4-FFF2-40B4-BE49-F238E27FC236}">
                    <a16:creationId xmlns:a16="http://schemas.microsoft.com/office/drawing/2014/main" id="{8D568934-4BD3-ED60-F950-3C737D1CFF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9" name="그룹 828">
              <a:extLst>
                <a:ext uri="{FF2B5EF4-FFF2-40B4-BE49-F238E27FC236}">
                  <a16:creationId xmlns:a16="http://schemas.microsoft.com/office/drawing/2014/main" id="{21A59E1D-6AB3-0F4D-B14A-B42564D9B3C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68" name="정육면체 967">
                <a:extLst>
                  <a:ext uri="{FF2B5EF4-FFF2-40B4-BE49-F238E27FC236}">
                    <a16:creationId xmlns:a16="http://schemas.microsoft.com/office/drawing/2014/main" id="{028620FC-CFA5-09A6-5EA3-A1BF456CB94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정육면체 968">
                <a:extLst>
                  <a:ext uri="{FF2B5EF4-FFF2-40B4-BE49-F238E27FC236}">
                    <a16:creationId xmlns:a16="http://schemas.microsoft.com/office/drawing/2014/main" id="{B74959C6-4B79-65EE-E137-E1F04E8B683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정육면체 969">
                <a:extLst>
                  <a:ext uri="{FF2B5EF4-FFF2-40B4-BE49-F238E27FC236}">
                    <a16:creationId xmlns:a16="http://schemas.microsoft.com/office/drawing/2014/main" id="{B4276888-DB5A-A05A-57C4-0F7EC67F9BF4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정육면체 970">
                <a:extLst>
                  <a:ext uri="{FF2B5EF4-FFF2-40B4-BE49-F238E27FC236}">
                    <a16:creationId xmlns:a16="http://schemas.microsoft.com/office/drawing/2014/main" id="{0C3D806F-F797-C3FD-79D7-F267E6E72D8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정육면체 971">
                <a:extLst>
                  <a:ext uri="{FF2B5EF4-FFF2-40B4-BE49-F238E27FC236}">
                    <a16:creationId xmlns:a16="http://schemas.microsoft.com/office/drawing/2014/main" id="{02B304A7-0A8C-621B-45FA-699953A907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정육면체 972">
                <a:extLst>
                  <a:ext uri="{FF2B5EF4-FFF2-40B4-BE49-F238E27FC236}">
                    <a16:creationId xmlns:a16="http://schemas.microsoft.com/office/drawing/2014/main" id="{71134842-EFC6-F2CA-755D-7EA10E02F35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정육면체 973">
                <a:extLst>
                  <a:ext uri="{FF2B5EF4-FFF2-40B4-BE49-F238E27FC236}">
                    <a16:creationId xmlns:a16="http://schemas.microsoft.com/office/drawing/2014/main" id="{4A12657A-55F4-4C9D-7A23-42C341C0535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정육면체 974">
                <a:extLst>
                  <a:ext uri="{FF2B5EF4-FFF2-40B4-BE49-F238E27FC236}">
                    <a16:creationId xmlns:a16="http://schemas.microsoft.com/office/drawing/2014/main" id="{87BC2CB2-B726-AC94-F34C-7577C3D8D16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정육면체 975">
                <a:extLst>
                  <a:ext uri="{FF2B5EF4-FFF2-40B4-BE49-F238E27FC236}">
                    <a16:creationId xmlns:a16="http://schemas.microsoft.com/office/drawing/2014/main" id="{9E685910-0B6D-46BD-F3F2-3714E19CBB2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0" name="그룹 829">
              <a:extLst>
                <a:ext uri="{FF2B5EF4-FFF2-40B4-BE49-F238E27FC236}">
                  <a16:creationId xmlns:a16="http://schemas.microsoft.com/office/drawing/2014/main" id="{87916732-E690-404E-76A9-4976B08B1991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831" name="정육면체 830">
                <a:extLst>
                  <a:ext uri="{FF2B5EF4-FFF2-40B4-BE49-F238E27FC236}">
                    <a16:creationId xmlns:a16="http://schemas.microsoft.com/office/drawing/2014/main" id="{387F33FA-76F5-ABB5-562B-6E0B030A526F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정육면체 959">
                <a:extLst>
                  <a:ext uri="{FF2B5EF4-FFF2-40B4-BE49-F238E27FC236}">
                    <a16:creationId xmlns:a16="http://schemas.microsoft.com/office/drawing/2014/main" id="{5E7FD18E-6E96-E165-7322-9E1A1746639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정육면체 960">
                <a:extLst>
                  <a:ext uri="{FF2B5EF4-FFF2-40B4-BE49-F238E27FC236}">
                    <a16:creationId xmlns:a16="http://schemas.microsoft.com/office/drawing/2014/main" id="{F3FE5C73-1D51-79FD-7641-1187AE13799A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정육면체 961">
                <a:extLst>
                  <a:ext uri="{FF2B5EF4-FFF2-40B4-BE49-F238E27FC236}">
                    <a16:creationId xmlns:a16="http://schemas.microsoft.com/office/drawing/2014/main" id="{1CEA0FEC-1A15-C617-D394-B12AA71D02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정육면체 962">
                <a:extLst>
                  <a:ext uri="{FF2B5EF4-FFF2-40B4-BE49-F238E27FC236}">
                    <a16:creationId xmlns:a16="http://schemas.microsoft.com/office/drawing/2014/main" id="{842343F6-4DA0-385E-07FE-4B34C6C1E169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정육면체 963">
                <a:extLst>
                  <a:ext uri="{FF2B5EF4-FFF2-40B4-BE49-F238E27FC236}">
                    <a16:creationId xmlns:a16="http://schemas.microsoft.com/office/drawing/2014/main" id="{B5815E4F-0EC1-52A2-3760-823B935F2495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정육면체 964">
                <a:extLst>
                  <a:ext uri="{FF2B5EF4-FFF2-40B4-BE49-F238E27FC236}">
                    <a16:creationId xmlns:a16="http://schemas.microsoft.com/office/drawing/2014/main" id="{E5E1876D-91E3-690C-E46D-A3FA5CCF7D76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정육면체 965">
                <a:extLst>
                  <a:ext uri="{FF2B5EF4-FFF2-40B4-BE49-F238E27FC236}">
                    <a16:creationId xmlns:a16="http://schemas.microsoft.com/office/drawing/2014/main" id="{E7465197-DEC0-3614-C54D-575250F760CB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정육면체 966">
                <a:extLst>
                  <a:ext uri="{FF2B5EF4-FFF2-40B4-BE49-F238E27FC236}">
                    <a16:creationId xmlns:a16="http://schemas.microsoft.com/office/drawing/2014/main" id="{702C784B-7C75-726F-757A-A42B901B6AD1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오른쪽 중괄호[R] 2">
            <a:extLst>
              <a:ext uri="{FF2B5EF4-FFF2-40B4-BE49-F238E27FC236}">
                <a16:creationId xmlns:a16="http://schemas.microsoft.com/office/drawing/2014/main" id="{F8790176-0527-9712-A72D-4E61C93B7BC1}"/>
              </a:ext>
            </a:extLst>
          </p:cNvPr>
          <p:cNvSpPr/>
          <p:nvPr/>
        </p:nvSpPr>
        <p:spPr>
          <a:xfrm>
            <a:off x="7457025" y="2049864"/>
            <a:ext cx="174171" cy="2496059"/>
          </a:xfrm>
          <a:prstGeom prst="rightBrace">
            <a:avLst>
              <a:gd name="adj1" fmla="val 54487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03E83-6B66-B038-C303-BE041DBC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177C2E-2986-5EA8-AA92-C93DD98C00AC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operation process per 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for our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52CF04-B1B0-1EA1-0E8A-9A429A3BDE06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46C485B7-AA83-ED5E-34AB-DD0FE6D99250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29F166-FCDB-E5EC-3246-BF53C1B4E02F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26005632-E99D-7B94-C448-B132279729F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4EFEA678-05AC-93AE-1BE7-5518A1152F4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3464C752-E5F9-1AAE-30D9-9E55BCD521EA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3F6FF603-6A2D-65CA-DA89-BAC90F033ED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AAD23AFC-E931-96BD-4AEB-07272C48F50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F046EBF2-7120-48FC-D089-D3C9104AFA5E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3BD709B8-713A-3B6B-AAD0-52142AE763EB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0B0FE810-FE1B-99A3-2AEF-983CE45C4A9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C468EA59-331C-97D6-BB6A-7D768B8683A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1" name="정육면체 710">
              <a:extLst>
                <a:ext uri="{FF2B5EF4-FFF2-40B4-BE49-F238E27FC236}">
                  <a16:creationId xmlns:a16="http://schemas.microsoft.com/office/drawing/2014/main" id="{F6BA604A-04D4-DAEF-5B75-7E2BB6A0DFF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정육면체 711">
              <a:extLst>
                <a:ext uri="{FF2B5EF4-FFF2-40B4-BE49-F238E27FC236}">
                  <a16:creationId xmlns:a16="http://schemas.microsoft.com/office/drawing/2014/main" id="{CE3F1D0E-AFC1-4970-4191-B73EEFA0D1AB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3" name="정육면체 712">
              <a:extLst>
                <a:ext uri="{FF2B5EF4-FFF2-40B4-BE49-F238E27FC236}">
                  <a16:creationId xmlns:a16="http://schemas.microsoft.com/office/drawing/2014/main" id="{CA277DA3-91BC-4424-8892-45D82C82E7AC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정육면체 713">
              <a:extLst>
                <a:ext uri="{FF2B5EF4-FFF2-40B4-BE49-F238E27FC236}">
                  <a16:creationId xmlns:a16="http://schemas.microsoft.com/office/drawing/2014/main" id="{A4E547FE-CB14-5EF0-B466-14CF30E9F2B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정육면체 714">
              <a:extLst>
                <a:ext uri="{FF2B5EF4-FFF2-40B4-BE49-F238E27FC236}">
                  <a16:creationId xmlns:a16="http://schemas.microsoft.com/office/drawing/2014/main" id="{500F9135-F030-F61E-A026-EAD328E90B04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정육면체 715">
              <a:extLst>
                <a:ext uri="{FF2B5EF4-FFF2-40B4-BE49-F238E27FC236}">
                  <a16:creationId xmlns:a16="http://schemas.microsoft.com/office/drawing/2014/main" id="{1F361C37-96B4-DD4D-B6EF-11E901791E90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정육면체 716">
              <a:extLst>
                <a:ext uri="{FF2B5EF4-FFF2-40B4-BE49-F238E27FC236}">
                  <a16:creationId xmlns:a16="http://schemas.microsoft.com/office/drawing/2014/main" id="{A3656EC6-C865-D12F-C6C8-55DA7369875F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정육면체 717">
              <a:extLst>
                <a:ext uri="{FF2B5EF4-FFF2-40B4-BE49-F238E27FC236}">
                  <a16:creationId xmlns:a16="http://schemas.microsoft.com/office/drawing/2014/main" id="{69B9BC3E-A2D4-0353-B802-974E6F447614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정육면체 718">
              <a:extLst>
                <a:ext uri="{FF2B5EF4-FFF2-40B4-BE49-F238E27FC236}">
                  <a16:creationId xmlns:a16="http://schemas.microsoft.com/office/drawing/2014/main" id="{BAE56CD5-6544-2617-D6F0-9792DDC8B83B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정육면체 353">
              <a:extLst>
                <a:ext uri="{FF2B5EF4-FFF2-40B4-BE49-F238E27FC236}">
                  <a16:creationId xmlns:a16="http://schemas.microsoft.com/office/drawing/2014/main" id="{311BA9E2-0721-F49C-0C1C-512B90E3206B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정육면체 354">
              <a:extLst>
                <a:ext uri="{FF2B5EF4-FFF2-40B4-BE49-F238E27FC236}">
                  <a16:creationId xmlns:a16="http://schemas.microsoft.com/office/drawing/2014/main" id="{EBE97E07-CE3A-A139-CC0D-525341DB0BFA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정육면체 355">
              <a:extLst>
                <a:ext uri="{FF2B5EF4-FFF2-40B4-BE49-F238E27FC236}">
                  <a16:creationId xmlns:a16="http://schemas.microsoft.com/office/drawing/2014/main" id="{72916F31-E251-7809-00D4-36B4B667E32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정육면체 356">
              <a:extLst>
                <a:ext uri="{FF2B5EF4-FFF2-40B4-BE49-F238E27FC236}">
                  <a16:creationId xmlns:a16="http://schemas.microsoft.com/office/drawing/2014/main" id="{78B9DB34-FD86-16F1-FD83-6AC9C6FA71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정육면체 357">
              <a:extLst>
                <a:ext uri="{FF2B5EF4-FFF2-40B4-BE49-F238E27FC236}">
                  <a16:creationId xmlns:a16="http://schemas.microsoft.com/office/drawing/2014/main" id="{3CA87510-7C19-7F5D-5708-66C3DFF83CE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정육면체 358">
              <a:extLst>
                <a:ext uri="{FF2B5EF4-FFF2-40B4-BE49-F238E27FC236}">
                  <a16:creationId xmlns:a16="http://schemas.microsoft.com/office/drawing/2014/main" id="{438F5BAC-F8E5-9F96-B970-0EA45395139A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정육면체 359">
              <a:extLst>
                <a:ext uri="{FF2B5EF4-FFF2-40B4-BE49-F238E27FC236}">
                  <a16:creationId xmlns:a16="http://schemas.microsoft.com/office/drawing/2014/main" id="{E86EC2B5-AB2F-7088-6B99-B6E66387A006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정육면체 360">
              <a:extLst>
                <a:ext uri="{FF2B5EF4-FFF2-40B4-BE49-F238E27FC236}">
                  <a16:creationId xmlns:a16="http://schemas.microsoft.com/office/drawing/2014/main" id="{C527F5B1-43CB-E21D-6B73-E6AB81356C5E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정육면체 361">
              <a:extLst>
                <a:ext uri="{FF2B5EF4-FFF2-40B4-BE49-F238E27FC236}">
                  <a16:creationId xmlns:a16="http://schemas.microsoft.com/office/drawing/2014/main" id="{2C82ED0F-9D07-95E1-1B86-C8A88E315BB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B5ACD03-5D8D-7931-4D58-7972646E5C42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44" name="정육면체 343">
                <a:extLst>
                  <a:ext uri="{FF2B5EF4-FFF2-40B4-BE49-F238E27FC236}">
                    <a16:creationId xmlns:a16="http://schemas.microsoft.com/office/drawing/2014/main" id="{D49DC3CE-3F46-1BE0-05F6-1D215903A4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정육면체 344">
                <a:extLst>
                  <a:ext uri="{FF2B5EF4-FFF2-40B4-BE49-F238E27FC236}">
                    <a16:creationId xmlns:a16="http://schemas.microsoft.com/office/drawing/2014/main" id="{A5596096-3B46-8092-5793-3A819ADC9C3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정육면체 345">
                <a:extLst>
                  <a:ext uri="{FF2B5EF4-FFF2-40B4-BE49-F238E27FC236}">
                    <a16:creationId xmlns:a16="http://schemas.microsoft.com/office/drawing/2014/main" id="{364F3DAA-6C71-3B2F-3C8C-D758249A4E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정육면체 346">
                <a:extLst>
                  <a:ext uri="{FF2B5EF4-FFF2-40B4-BE49-F238E27FC236}">
                    <a16:creationId xmlns:a16="http://schemas.microsoft.com/office/drawing/2014/main" id="{49A992BA-353D-58D8-0EB6-0045C5A4D7B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정육면체 347">
                <a:extLst>
                  <a:ext uri="{FF2B5EF4-FFF2-40B4-BE49-F238E27FC236}">
                    <a16:creationId xmlns:a16="http://schemas.microsoft.com/office/drawing/2014/main" id="{D24E1B52-26C5-EBCC-731C-C657BDCBC998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정육면체 348">
                <a:extLst>
                  <a:ext uri="{FF2B5EF4-FFF2-40B4-BE49-F238E27FC236}">
                    <a16:creationId xmlns:a16="http://schemas.microsoft.com/office/drawing/2014/main" id="{F8E631A0-5A13-FB10-E989-85D3F0A2D7AF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정육면체 349">
                <a:extLst>
                  <a:ext uri="{FF2B5EF4-FFF2-40B4-BE49-F238E27FC236}">
                    <a16:creationId xmlns:a16="http://schemas.microsoft.com/office/drawing/2014/main" id="{6ED3DBA7-7F91-73A8-9C07-B13D7C3053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정육면체 350">
                <a:extLst>
                  <a:ext uri="{FF2B5EF4-FFF2-40B4-BE49-F238E27FC236}">
                    <a16:creationId xmlns:a16="http://schemas.microsoft.com/office/drawing/2014/main" id="{B2425215-E509-A406-A7F8-6794244CD05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정육면체 351">
                <a:extLst>
                  <a:ext uri="{FF2B5EF4-FFF2-40B4-BE49-F238E27FC236}">
                    <a16:creationId xmlns:a16="http://schemas.microsoft.com/office/drawing/2014/main" id="{0B2CE23E-61D0-290E-2967-BF44C5D685B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C70E3F68-3101-7592-F82B-3B597EA359E4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4" name="정육면체 333">
                <a:extLst>
                  <a:ext uri="{FF2B5EF4-FFF2-40B4-BE49-F238E27FC236}">
                    <a16:creationId xmlns:a16="http://schemas.microsoft.com/office/drawing/2014/main" id="{2C619745-E1BF-0EF4-952A-67DCEF45730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정육면체 334">
                <a:extLst>
                  <a:ext uri="{FF2B5EF4-FFF2-40B4-BE49-F238E27FC236}">
                    <a16:creationId xmlns:a16="http://schemas.microsoft.com/office/drawing/2014/main" id="{9DE770D5-B6D5-BDD2-D337-5307601801E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정육면체 335">
                <a:extLst>
                  <a:ext uri="{FF2B5EF4-FFF2-40B4-BE49-F238E27FC236}">
                    <a16:creationId xmlns:a16="http://schemas.microsoft.com/office/drawing/2014/main" id="{8735A758-E7AF-5C50-A606-334EF01E2BE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정육면체 336">
                <a:extLst>
                  <a:ext uri="{FF2B5EF4-FFF2-40B4-BE49-F238E27FC236}">
                    <a16:creationId xmlns:a16="http://schemas.microsoft.com/office/drawing/2014/main" id="{C0C66E46-F87C-E4BD-D70C-971E30D4311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정육면체 337">
                <a:extLst>
                  <a:ext uri="{FF2B5EF4-FFF2-40B4-BE49-F238E27FC236}">
                    <a16:creationId xmlns:a16="http://schemas.microsoft.com/office/drawing/2014/main" id="{F4E42C09-2CCF-72FF-111E-B1EFC7F7E1B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정육면체 338">
                <a:extLst>
                  <a:ext uri="{FF2B5EF4-FFF2-40B4-BE49-F238E27FC236}">
                    <a16:creationId xmlns:a16="http://schemas.microsoft.com/office/drawing/2014/main" id="{97925D35-93C9-1486-75C6-3D9064EA5C0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정육면체 339">
                <a:extLst>
                  <a:ext uri="{FF2B5EF4-FFF2-40B4-BE49-F238E27FC236}">
                    <a16:creationId xmlns:a16="http://schemas.microsoft.com/office/drawing/2014/main" id="{90A52F7C-55D2-F43D-8B6B-E233BE6D13B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정육면체 340">
                <a:extLst>
                  <a:ext uri="{FF2B5EF4-FFF2-40B4-BE49-F238E27FC236}">
                    <a16:creationId xmlns:a16="http://schemas.microsoft.com/office/drawing/2014/main" id="{2F502672-F93C-29E2-3679-7A040306054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정육면체 341">
                <a:extLst>
                  <a:ext uri="{FF2B5EF4-FFF2-40B4-BE49-F238E27FC236}">
                    <a16:creationId xmlns:a16="http://schemas.microsoft.com/office/drawing/2014/main" id="{FD04E2DB-B18A-BA9F-3921-F163172C4606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6503EC2E-BF52-7ABF-4FB1-A869C32F2CF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3" name="정육면체 322">
                <a:extLst>
                  <a:ext uri="{FF2B5EF4-FFF2-40B4-BE49-F238E27FC236}">
                    <a16:creationId xmlns:a16="http://schemas.microsoft.com/office/drawing/2014/main" id="{57973CCA-7716-3B88-6CDC-3FA215A8545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정육면체 323">
                <a:extLst>
                  <a:ext uri="{FF2B5EF4-FFF2-40B4-BE49-F238E27FC236}">
                    <a16:creationId xmlns:a16="http://schemas.microsoft.com/office/drawing/2014/main" id="{979781BE-1C45-A0B8-82BD-1746FB5663D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정육면체 324">
                <a:extLst>
                  <a:ext uri="{FF2B5EF4-FFF2-40B4-BE49-F238E27FC236}">
                    <a16:creationId xmlns:a16="http://schemas.microsoft.com/office/drawing/2014/main" id="{A491754C-1A96-815F-6AC8-DA33058AD3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정육면체 325">
                <a:extLst>
                  <a:ext uri="{FF2B5EF4-FFF2-40B4-BE49-F238E27FC236}">
                    <a16:creationId xmlns:a16="http://schemas.microsoft.com/office/drawing/2014/main" id="{C77AAD2C-023A-ABB4-5D5D-B46C5FACA79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정육면체 326">
                <a:extLst>
                  <a:ext uri="{FF2B5EF4-FFF2-40B4-BE49-F238E27FC236}">
                    <a16:creationId xmlns:a16="http://schemas.microsoft.com/office/drawing/2014/main" id="{3F5A6532-34CA-54A8-F0E2-DB99005DE76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정육면체 327">
                <a:extLst>
                  <a:ext uri="{FF2B5EF4-FFF2-40B4-BE49-F238E27FC236}">
                    <a16:creationId xmlns:a16="http://schemas.microsoft.com/office/drawing/2014/main" id="{1B43720A-62DF-D456-AABB-3958AE706DA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정육면체 328">
                <a:extLst>
                  <a:ext uri="{FF2B5EF4-FFF2-40B4-BE49-F238E27FC236}">
                    <a16:creationId xmlns:a16="http://schemas.microsoft.com/office/drawing/2014/main" id="{E3A97936-48AD-4837-C9FC-A369DB92069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정육면체 329">
                <a:extLst>
                  <a:ext uri="{FF2B5EF4-FFF2-40B4-BE49-F238E27FC236}">
                    <a16:creationId xmlns:a16="http://schemas.microsoft.com/office/drawing/2014/main" id="{A152D26D-336E-9638-0CAE-55E32D6EC7B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정육면체 330">
                <a:extLst>
                  <a:ext uri="{FF2B5EF4-FFF2-40B4-BE49-F238E27FC236}">
                    <a16:creationId xmlns:a16="http://schemas.microsoft.com/office/drawing/2014/main" id="{B87AB7B3-E346-508D-06A7-B3AC4169199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2" name="그룹 931">
              <a:extLst>
                <a:ext uri="{FF2B5EF4-FFF2-40B4-BE49-F238E27FC236}">
                  <a16:creationId xmlns:a16="http://schemas.microsoft.com/office/drawing/2014/main" id="{3A022F0D-6919-C108-612A-9BA70A58F0F1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449" name="정육면체 448">
                <a:extLst>
                  <a:ext uri="{FF2B5EF4-FFF2-40B4-BE49-F238E27FC236}">
                    <a16:creationId xmlns:a16="http://schemas.microsoft.com/office/drawing/2014/main" id="{F9FCCD3F-7178-98A5-5C7F-2FF7D46601E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정육면체 449">
                <a:extLst>
                  <a:ext uri="{FF2B5EF4-FFF2-40B4-BE49-F238E27FC236}">
                    <a16:creationId xmlns:a16="http://schemas.microsoft.com/office/drawing/2014/main" id="{D88C5DFC-01F5-1684-9879-5D212CB846BF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정육면체 451">
                <a:extLst>
                  <a:ext uri="{FF2B5EF4-FFF2-40B4-BE49-F238E27FC236}">
                    <a16:creationId xmlns:a16="http://schemas.microsoft.com/office/drawing/2014/main" id="{DDE3FBD4-24FE-763D-64BB-9FAD109F8C60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정육면체 452">
                <a:extLst>
                  <a:ext uri="{FF2B5EF4-FFF2-40B4-BE49-F238E27FC236}">
                    <a16:creationId xmlns:a16="http://schemas.microsoft.com/office/drawing/2014/main" id="{3F77915C-ED18-D9D3-961E-EB5CE87431FB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정육면체 454">
                <a:extLst>
                  <a:ext uri="{FF2B5EF4-FFF2-40B4-BE49-F238E27FC236}">
                    <a16:creationId xmlns:a16="http://schemas.microsoft.com/office/drawing/2014/main" id="{5C594B03-B829-2F8C-038E-D513AFB1C70F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정육면체 455">
                <a:extLst>
                  <a:ext uri="{FF2B5EF4-FFF2-40B4-BE49-F238E27FC236}">
                    <a16:creationId xmlns:a16="http://schemas.microsoft.com/office/drawing/2014/main" id="{A248B759-8B54-7CBE-61ED-6E16A98AB9A9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오른쪽 중괄호[R] 55">
                <a:extLst>
                  <a:ext uri="{FF2B5EF4-FFF2-40B4-BE49-F238E27FC236}">
                    <a16:creationId xmlns:a16="http://schemas.microsoft.com/office/drawing/2014/main" id="{BF25EF88-5C89-7F2D-F8BF-D187DB2D54D5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367CF67D-F4B5-B69B-B31D-A898587E0A62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오른쪽 중괄호[R] 55">
                <a:extLst>
                  <a:ext uri="{FF2B5EF4-FFF2-40B4-BE49-F238E27FC236}">
                    <a16:creationId xmlns:a16="http://schemas.microsoft.com/office/drawing/2014/main" id="{4B628E2B-A6F0-5547-F103-ACB48E97DBEB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F4BEBC91-5564-B953-41EC-E162A346EF6A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정육면체 450">
                <a:extLst>
                  <a:ext uri="{FF2B5EF4-FFF2-40B4-BE49-F238E27FC236}">
                    <a16:creationId xmlns:a16="http://schemas.microsoft.com/office/drawing/2014/main" id="{ACCB3522-914C-9AB4-6FA7-74943E135EA0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정육면체 453">
                <a:extLst>
                  <a:ext uri="{FF2B5EF4-FFF2-40B4-BE49-F238E27FC236}">
                    <a16:creationId xmlns:a16="http://schemas.microsoft.com/office/drawing/2014/main" id="{F94A5FF2-705B-070F-9AFD-152E74AA19C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정육면체 456">
                <a:extLst>
                  <a:ext uri="{FF2B5EF4-FFF2-40B4-BE49-F238E27FC236}">
                    <a16:creationId xmlns:a16="http://schemas.microsoft.com/office/drawing/2014/main" id="{F6B9E891-CC30-F964-0FB5-053C17B983CD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오른쪽 중괄호[R] 460">
              <a:extLst>
                <a:ext uri="{FF2B5EF4-FFF2-40B4-BE49-F238E27FC236}">
                  <a16:creationId xmlns:a16="http://schemas.microsoft.com/office/drawing/2014/main" id="{B8E2C129-12BD-7445-0546-6EFC33962821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5" name="그룹 934">
            <a:extLst>
              <a:ext uri="{FF2B5EF4-FFF2-40B4-BE49-F238E27FC236}">
                <a16:creationId xmlns:a16="http://schemas.microsoft.com/office/drawing/2014/main" id="{F4819E46-0D6A-2BD2-510F-9DEE6DB8EF36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4" name="그룹 933">
              <a:extLst>
                <a:ext uri="{FF2B5EF4-FFF2-40B4-BE49-F238E27FC236}">
                  <a16:creationId xmlns:a16="http://schemas.microsoft.com/office/drawing/2014/main" id="{9B9A6D8E-BACC-4092-51E0-E969C8ACBE3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4B513DC9-4E53-4D0A-61AD-546AFC267F5E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6332DA1D-B5D9-0CAB-E484-D292D72E66A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F2EB9B20-E790-8D28-47E5-758E54FEE24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5B5FF036-E6CB-7AC4-EEF5-385657C82920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BE9BE81D-BD25-5D42-0E23-143312F4ADF9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668EEC8A-0437-C36E-6A98-B1504C48ACCD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3AB6C8EE-F04D-BBF0-07DE-25170F5578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A0997C8B-EB55-668D-52AF-8508342BE649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3D3954A0-0430-3955-F6C4-F03543090072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오른쪽 중괄호[R] 55">
                <a:extLst>
                  <a:ext uri="{FF2B5EF4-FFF2-40B4-BE49-F238E27FC236}">
                    <a16:creationId xmlns:a16="http://schemas.microsoft.com/office/drawing/2014/main" id="{203C4A95-95F8-2753-4389-242BCDEC3041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3EC1EF6-1CBE-12B3-3815-98455A0F217A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오른쪽 중괄호[R] 55">
                <a:extLst>
                  <a:ext uri="{FF2B5EF4-FFF2-40B4-BE49-F238E27FC236}">
                    <a16:creationId xmlns:a16="http://schemas.microsoft.com/office/drawing/2014/main" id="{9D9EF2C6-C490-A8E5-4654-FA99DEA2AA33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BADD8BEA-D87C-48A7-702A-97F20EB9AE07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E2F3E43F-BDFE-D6D3-BED4-996D228E6CE9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48E0F2D1-EBA2-3181-766A-EBC869A9B519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06" name="정육면체 905">
                  <a:extLst>
                    <a:ext uri="{FF2B5EF4-FFF2-40B4-BE49-F238E27FC236}">
                      <a16:creationId xmlns:a16="http://schemas.microsoft.com/office/drawing/2014/main" id="{60D5C9D7-D395-A2AB-AADF-42A7794F92B9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7" name="정육면체 906">
                  <a:extLst>
                    <a:ext uri="{FF2B5EF4-FFF2-40B4-BE49-F238E27FC236}">
                      <a16:creationId xmlns:a16="http://schemas.microsoft.com/office/drawing/2014/main" id="{160BAF60-90D3-F103-AE31-BFF7C94C36C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정육면체 907">
                  <a:extLst>
                    <a:ext uri="{FF2B5EF4-FFF2-40B4-BE49-F238E27FC236}">
                      <a16:creationId xmlns:a16="http://schemas.microsoft.com/office/drawing/2014/main" id="{CA36E186-0518-D5F2-F341-091E36C18030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9" name="정육면체 908">
                  <a:extLst>
                    <a:ext uri="{FF2B5EF4-FFF2-40B4-BE49-F238E27FC236}">
                      <a16:creationId xmlns:a16="http://schemas.microsoft.com/office/drawing/2014/main" id="{C43A3146-0E25-1FBC-E44A-025258C1C41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0" name="정육면체 909">
                  <a:extLst>
                    <a:ext uri="{FF2B5EF4-FFF2-40B4-BE49-F238E27FC236}">
                      <a16:creationId xmlns:a16="http://schemas.microsoft.com/office/drawing/2014/main" id="{99AF3E66-FB3E-CA03-9181-52100596C3C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1" name="정육면체 920">
                  <a:extLst>
                    <a:ext uri="{FF2B5EF4-FFF2-40B4-BE49-F238E27FC236}">
                      <a16:creationId xmlns:a16="http://schemas.microsoft.com/office/drawing/2014/main" id="{62F4D92C-AE0D-4F91-0FF2-27D612AFB47E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정육면체 923">
                  <a:extLst>
                    <a:ext uri="{FF2B5EF4-FFF2-40B4-BE49-F238E27FC236}">
                      <a16:creationId xmlns:a16="http://schemas.microsoft.com/office/drawing/2014/main" id="{61331B36-C2A1-0700-2664-0DE8F81EDC2F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5" name="정육면체 924">
                  <a:extLst>
                    <a:ext uri="{FF2B5EF4-FFF2-40B4-BE49-F238E27FC236}">
                      <a16:creationId xmlns:a16="http://schemas.microsoft.com/office/drawing/2014/main" id="{8C501185-4C9F-3878-74DA-E60C3AAD4EC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6" name="정육면체 925">
                  <a:extLst>
                    <a:ext uri="{FF2B5EF4-FFF2-40B4-BE49-F238E27FC236}">
                      <a16:creationId xmlns:a16="http://schemas.microsoft.com/office/drawing/2014/main" id="{770F2FA2-2976-C9A7-3F9F-0226E165E23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76D1F494-678B-7F67-C50C-2D3B2AFECA59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E907A7AC-D8A7-5919-888D-5340271403F9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A41E3A05-30D0-F63E-F559-517E2F4DD1F9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1FEAE48D-310C-F577-1E9E-E67722AABBEF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E32A691C-2EAA-5ABB-63F9-C0F317548CC4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정육면체 465">
                <a:extLst>
                  <a:ext uri="{FF2B5EF4-FFF2-40B4-BE49-F238E27FC236}">
                    <a16:creationId xmlns:a16="http://schemas.microsoft.com/office/drawing/2014/main" id="{7631DDC1-7835-1D3D-6098-E552B09BE1B2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정육면체 467">
                <a:extLst>
                  <a:ext uri="{FF2B5EF4-FFF2-40B4-BE49-F238E27FC236}">
                    <a16:creationId xmlns:a16="http://schemas.microsoft.com/office/drawing/2014/main" id="{A4EF1D8F-2715-A0C6-C78E-18504B97E809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정육면체 468">
                <a:extLst>
                  <a:ext uri="{FF2B5EF4-FFF2-40B4-BE49-F238E27FC236}">
                    <a16:creationId xmlns:a16="http://schemas.microsoft.com/office/drawing/2014/main" id="{DB72969E-16F9-C3AD-9273-BA08A96C2190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정육면체 476">
                <a:extLst>
                  <a:ext uri="{FF2B5EF4-FFF2-40B4-BE49-F238E27FC236}">
                    <a16:creationId xmlns:a16="http://schemas.microsoft.com/office/drawing/2014/main" id="{F177DF82-819B-2AD4-E0A4-08E3272D33BD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정육면체 477">
                <a:extLst>
                  <a:ext uri="{FF2B5EF4-FFF2-40B4-BE49-F238E27FC236}">
                    <a16:creationId xmlns:a16="http://schemas.microsoft.com/office/drawing/2014/main" id="{0C63C92E-40E6-E8C6-6F6E-7FB09261A98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정육면체 478">
                <a:extLst>
                  <a:ext uri="{FF2B5EF4-FFF2-40B4-BE49-F238E27FC236}">
                    <a16:creationId xmlns:a16="http://schemas.microsoft.com/office/drawing/2014/main" id="{02B742B1-A524-0C6B-3767-08130BC6E76F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정육면체 479">
                <a:extLst>
                  <a:ext uri="{FF2B5EF4-FFF2-40B4-BE49-F238E27FC236}">
                    <a16:creationId xmlns:a16="http://schemas.microsoft.com/office/drawing/2014/main" id="{6265E777-7049-DEB1-8902-3A11112EAC56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정육면체 480">
                <a:extLst>
                  <a:ext uri="{FF2B5EF4-FFF2-40B4-BE49-F238E27FC236}">
                    <a16:creationId xmlns:a16="http://schemas.microsoft.com/office/drawing/2014/main" id="{33F192F0-9D7D-B420-F048-D9EA62554B09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정육면체 481">
                <a:extLst>
                  <a:ext uri="{FF2B5EF4-FFF2-40B4-BE49-F238E27FC236}">
                    <a16:creationId xmlns:a16="http://schemas.microsoft.com/office/drawing/2014/main" id="{A977AB7E-98E9-228E-1C60-F0EA5F5B8F5B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정육면체 482">
                <a:extLst>
                  <a:ext uri="{FF2B5EF4-FFF2-40B4-BE49-F238E27FC236}">
                    <a16:creationId xmlns:a16="http://schemas.microsoft.com/office/drawing/2014/main" id="{3753D9FD-B6B7-7340-AC3E-CE5F8C24093C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정육면체 483">
                <a:extLst>
                  <a:ext uri="{FF2B5EF4-FFF2-40B4-BE49-F238E27FC236}">
                    <a16:creationId xmlns:a16="http://schemas.microsoft.com/office/drawing/2014/main" id="{F76FD3BD-59DB-F4D1-C35D-2B83FF0539CF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정육면체 484">
                <a:extLst>
                  <a:ext uri="{FF2B5EF4-FFF2-40B4-BE49-F238E27FC236}">
                    <a16:creationId xmlns:a16="http://schemas.microsoft.com/office/drawing/2014/main" id="{BAE6BB07-F91D-68AF-1B79-EE8898662E5C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정육면체 485">
                <a:extLst>
                  <a:ext uri="{FF2B5EF4-FFF2-40B4-BE49-F238E27FC236}">
                    <a16:creationId xmlns:a16="http://schemas.microsoft.com/office/drawing/2014/main" id="{CEFB966C-BED9-7070-4030-F23493F0D793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B7F1B1F7-FCF2-1F90-F407-93D1AFFB7BCC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96" name="정육면체 895">
                  <a:extLst>
                    <a:ext uri="{FF2B5EF4-FFF2-40B4-BE49-F238E27FC236}">
                      <a16:creationId xmlns:a16="http://schemas.microsoft.com/office/drawing/2014/main" id="{421E4B56-F20A-DE01-FDFE-5529EFE5D802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7" name="정육면체 896">
                  <a:extLst>
                    <a:ext uri="{FF2B5EF4-FFF2-40B4-BE49-F238E27FC236}">
                      <a16:creationId xmlns:a16="http://schemas.microsoft.com/office/drawing/2014/main" id="{4C36E980-A2AE-E05A-6FBA-5DC18B2C432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8" name="정육면체 897">
                  <a:extLst>
                    <a:ext uri="{FF2B5EF4-FFF2-40B4-BE49-F238E27FC236}">
                      <a16:creationId xmlns:a16="http://schemas.microsoft.com/office/drawing/2014/main" id="{E1AB22D1-4328-FED6-CCB8-4FD5CC4108EB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9" name="정육면체 898">
                  <a:extLst>
                    <a:ext uri="{FF2B5EF4-FFF2-40B4-BE49-F238E27FC236}">
                      <a16:creationId xmlns:a16="http://schemas.microsoft.com/office/drawing/2014/main" id="{A7AD0CE3-0466-537D-B5AC-CEFA3D793342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정육면체 899">
                  <a:extLst>
                    <a:ext uri="{FF2B5EF4-FFF2-40B4-BE49-F238E27FC236}">
                      <a16:creationId xmlns:a16="http://schemas.microsoft.com/office/drawing/2014/main" id="{8639C7B6-1A3D-2C44-3DCC-403EAA7D703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2" name="정육면체 901">
                  <a:extLst>
                    <a:ext uri="{FF2B5EF4-FFF2-40B4-BE49-F238E27FC236}">
                      <a16:creationId xmlns:a16="http://schemas.microsoft.com/office/drawing/2014/main" id="{B1FD04C6-E46D-58F7-9CB1-18BAD078ECDD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3" name="정육면체 902">
                  <a:extLst>
                    <a:ext uri="{FF2B5EF4-FFF2-40B4-BE49-F238E27FC236}">
                      <a16:creationId xmlns:a16="http://schemas.microsoft.com/office/drawing/2014/main" id="{138A874D-5B31-FBAB-85BA-475000EEBE0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정육면체 903">
                  <a:extLst>
                    <a:ext uri="{FF2B5EF4-FFF2-40B4-BE49-F238E27FC236}">
                      <a16:creationId xmlns:a16="http://schemas.microsoft.com/office/drawing/2014/main" id="{B748B311-4B2F-4869-F4CB-BD76045DC86E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5" name="정육면체 904">
                  <a:extLst>
                    <a:ext uri="{FF2B5EF4-FFF2-40B4-BE49-F238E27FC236}">
                      <a16:creationId xmlns:a16="http://schemas.microsoft.com/office/drawing/2014/main" id="{2ADDCC0D-0B2E-DCE9-D443-6CEAFEF57D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8" name="그룹 487">
                <a:extLst>
                  <a:ext uri="{FF2B5EF4-FFF2-40B4-BE49-F238E27FC236}">
                    <a16:creationId xmlns:a16="http://schemas.microsoft.com/office/drawing/2014/main" id="{C1094DCF-C737-80D0-D6DB-4B6E86671001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03" name="정육면체 502">
                  <a:extLst>
                    <a:ext uri="{FF2B5EF4-FFF2-40B4-BE49-F238E27FC236}">
                      <a16:creationId xmlns:a16="http://schemas.microsoft.com/office/drawing/2014/main" id="{4E9F0250-6DDF-2930-23BB-6EBE62EA3E14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정육면체 503">
                  <a:extLst>
                    <a:ext uri="{FF2B5EF4-FFF2-40B4-BE49-F238E27FC236}">
                      <a16:creationId xmlns:a16="http://schemas.microsoft.com/office/drawing/2014/main" id="{C5D7BD9C-3825-76A4-8BD4-1C695F0CFC1D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정육면체 504">
                  <a:extLst>
                    <a:ext uri="{FF2B5EF4-FFF2-40B4-BE49-F238E27FC236}">
                      <a16:creationId xmlns:a16="http://schemas.microsoft.com/office/drawing/2014/main" id="{7AD2D98C-26F6-1A4A-FAC7-10263B92A2D3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정육면체 505">
                  <a:extLst>
                    <a:ext uri="{FF2B5EF4-FFF2-40B4-BE49-F238E27FC236}">
                      <a16:creationId xmlns:a16="http://schemas.microsoft.com/office/drawing/2014/main" id="{124A36AA-1894-C9B0-E8A3-F10CDD6C357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정육면체 506">
                  <a:extLst>
                    <a:ext uri="{FF2B5EF4-FFF2-40B4-BE49-F238E27FC236}">
                      <a16:creationId xmlns:a16="http://schemas.microsoft.com/office/drawing/2014/main" id="{C1BB1AA0-3C75-8E86-E8A5-E8E0EF21BC4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정육면체 507">
                  <a:extLst>
                    <a:ext uri="{FF2B5EF4-FFF2-40B4-BE49-F238E27FC236}">
                      <a16:creationId xmlns:a16="http://schemas.microsoft.com/office/drawing/2014/main" id="{48053506-9BC5-114D-8853-DA13C7BFB761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정육면체 508">
                  <a:extLst>
                    <a:ext uri="{FF2B5EF4-FFF2-40B4-BE49-F238E27FC236}">
                      <a16:creationId xmlns:a16="http://schemas.microsoft.com/office/drawing/2014/main" id="{B611400C-C6EC-4318-439C-296C4842B519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정육면체 509">
                  <a:extLst>
                    <a:ext uri="{FF2B5EF4-FFF2-40B4-BE49-F238E27FC236}">
                      <a16:creationId xmlns:a16="http://schemas.microsoft.com/office/drawing/2014/main" id="{4AE9CBD0-0D90-2860-B53A-5871C316C98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정육면체 510">
                  <a:extLst>
                    <a:ext uri="{FF2B5EF4-FFF2-40B4-BE49-F238E27FC236}">
                      <a16:creationId xmlns:a16="http://schemas.microsoft.com/office/drawing/2014/main" id="{AD4F95F9-7AF4-E735-6D9C-233204A308B2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809F3229-15AB-EC8C-1A0E-F1332426E964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94" name="정육면체 493">
                  <a:extLst>
                    <a:ext uri="{FF2B5EF4-FFF2-40B4-BE49-F238E27FC236}">
                      <a16:creationId xmlns:a16="http://schemas.microsoft.com/office/drawing/2014/main" id="{95B30508-42D1-2113-679A-F1D4A92C1E68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정육면체 494">
                  <a:extLst>
                    <a:ext uri="{FF2B5EF4-FFF2-40B4-BE49-F238E27FC236}">
                      <a16:creationId xmlns:a16="http://schemas.microsoft.com/office/drawing/2014/main" id="{6CC5D6FF-8338-9225-0F88-CF1E8921E7D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정육면체 495">
                  <a:extLst>
                    <a:ext uri="{FF2B5EF4-FFF2-40B4-BE49-F238E27FC236}">
                      <a16:creationId xmlns:a16="http://schemas.microsoft.com/office/drawing/2014/main" id="{25A24E38-235B-C8B6-9767-E121E436FE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정육면체 496">
                  <a:extLst>
                    <a:ext uri="{FF2B5EF4-FFF2-40B4-BE49-F238E27FC236}">
                      <a16:creationId xmlns:a16="http://schemas.microsoft.com/office/drawing/2014/main" id="{271E2B4B-572E-04E1-7865-1BF9B0A1B06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정육면체 497">
                  <a:extLst>
                    <a:ext uri="{FF2B5EF4-FFF2-40B4-BE49-F238E27FC236}">
                      <a16:creationId xmlns:a16="http://schemas.microsoft.com/office/drawing/2014/main" id="{C51F991A-2641-2E91-BB9E-8BD40D9D0408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정육면체 498">
                  <a:extLst>
                    <a:ext uri="{FF2B5EF4-FFF2-40B4-BE49-F238E27FC236}">
                      <a16:creationId xmlns:a16="http://schemas.microsoft.com/office/drawing/2014/main" id="{3ADEE4B1-9677-1C46-3929-0D8EAD6797F0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정육면체 499">
                  <a:extLst>
                    <a:ext uri="{FF2B5EF4-FFF2-40B4-BE49-F238E27FC236}">
                      <a16:creationId xmlns:a16="http://schemas.microsoft.com/office/drawing/2014/main" id="{B585E2A6-B2B1-5BE3-AF1E-2A422A96579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정육면체 500">
                  <a:extLst>
                    <a:ext uri="{FF2B5EF4-FFF2-40B4-BE49-F238E27FC236}">
                      <a16:creationId xmlns:a16="http://schemas.microsoft.com/office/drawing/2014/main" id="{14B0F9DB-42A9-3D7B-F83F-077EE24032E4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정육면체 501">
                  <a:extLst>
                    <a:ext uri="{FF2B5EF4-FFF2-40B4-BE49-F238E27FC236}">
                      <a16:creationId xmlns:a16="http://schemas.microsoft.com/office/drawing/2014/main" id="{42C3A9F2-5D7E-15D3-1441-63505BFE976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9" name="그룹 938">
            <a:extLst>
              <a:ext uri="{FF2B5EF4-FFF2-40B4-BE49-F238E27FC236}">
                <a16:creationId xmlns:a16="http://schemas.microsoft.com/office/drawing/2014/main" id="{CAAA0B2C-9CC6-E35E-BC1F-59F49B603E81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1" name="그룹 940">
              <a:extLst>
                <a:ext uri="{FF2B5EF4-FFF2-40B4-BE49-F238E27FC236}">
                  <a16:creationId xmlns:a16="http://schemas.microsoft.com/office/drawing/2014/main" id="{0D25259F-B498-4F33-4EC2-F92B99A50CB4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66" name="정육면체 565">
                <a:extLst>
                  <a:ext uri="{FF2B5EF4-FFF2-40B4-BE49-F238E27FC236}">
                    <a16:creationId xmlns:a16="http://schemas.microsoft.com/office/drawing/2014/main" id="{F3A1E7CF-10BA-0B5F-4998-82A3BF5F82D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정육면체 566">
                <a:extLst>
                  <a:ext uri="{FF2B5EF4-FFF2-40B4-BE49-F238E27FC236}">
                    <a16:creationId xmlns:a16="http://schemas.microsoft.com/office/drawing/2014/main" id="{30FC3E48-3ABB-C11A-3020-BF556244A454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정육면체 567">
                <a:extLst>
                  <a:ext uri="{FF2B5EF4-FFF2-40B4-BE49-F238E27FC236}">
                    <a16:creationId xmlns:a16="http://schemas.microsoft.com/office/drawing/2014/main" id="{7D82C0D9-3AC0-60B3-B978-030847600CDB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정육면체 568">
                <a:extLst>
                  <a:ext uri="{FF2B5EF4-FFF2-40B4-BE49-F238E27FC236}">
                    <a16:creationId xmlns:a16="http://schemas.microsoft.com/office/drawing/2014/main" id="{FE9CD8BD-93B8-8148-BA2F-659E0D62429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정육면체 569">
                <a:extLst>
                  <a:ext uri="{FF2B5EF4-FFF2-40B4-BE49-F238E27FC236}">
                    <a16:creationId xmlns:a16="http://schemas.microsoft.com/office/drawing/2014/main" id="{C73D5608-AF88-B944-28E1-1208BF3E638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정육면체 570">
                <a:extLst>
                  <a:ext uri="{FF2B5EF4-FFF2-40B4-BE49-F238E27FC236}">
                    <a16:creationId xmlns:a16="http://schemas.microsoft.com/office/drawing/2014/main" id="{9190E889-F756-B141-50E8-C4AC9D728FE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정육면체 571">
                <a:extLst>
                  <a:ext uri="{FF2B5EF4-FFF2-40B4-BE49-F238E27FC236}">
                    <a16:creationId xmlns:a16="http://schemas.microsoft.com/office/drawing/2014/main" id="{9F75D42E-FF3F-0C77-5667-F5877CCB5C6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정육면체 572">
                <a:extLst>
                  <a:ext uri="{FF2B5EF4-FFF2-40B4-BE49-F238E27FC236}">
                    <a16:creationId xmlns:a16="http://schemas.microsoft.com/office/drawing/2014/main" id="{6C3D7C64-BA54-BEE4-BB24-0223971F00EC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정육면체 573">
                <a:extLst>
                  <a:ext uri="{FF2B5EF4-FFF2-40B4-BE49-F238E27FC236}">
                    <a16:creationId xmlns:a16="http://schemas.microsoft.com/office/drawing/2014/main" id="{E2701C98-0A1B-64F3-721B-FBE44669348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2" name="정육면체 941">
              <a:extLst>
                <a:ext uri="{FF2B5EF4-FFF2-40B4-BE49-F238E27FC236}">
                  <a16:creationId xmlns:a16="http://schemas.microsoft.com/office/drawing/2014/main" id="{57E62BA3-04DA-206A-D49E-E01E28683B0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정육면체 942">
              <a:extLst>
                <a:ext uri="{FF2B5EF4-FFF2-40B4-BE49-F238E27FC236}">
                  <a16:creationId xmlns:a16="http://schemas.microsoft.com/office/drawing/2014/main" id="{4F7149F3-8DD1-7B34-8A51-CBDBFD15A116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4" name="정육면체 943">
              <a:extLst>
                <a:ext uri="{FF2B5EF4-FFF2-40B4-BE49-F238E27FC236}">
                  <a16:creationId xmlns:a16="http://schemas.microsoft.com/office/drawing/2014/main" id="{8BF32CF8-FC40-0662-79F7-7A7F5224422D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5" name="정육면체 944">
              <a:extLst>
                <a:ext uri="{FF2B5EF4-FFF2-40B4-BE49-F238E27FC236}">
                  <a16:creationId xmlns:a16="http://schemas.microsoft.com/office/drawing/2014/main" id="{699B1C16-DC88-5175-1646-89321D46FED6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6" name="정육면체 945">
              <a:extLst>
                <a:ext uri="{FF2B5EF4-FFF2-40B4-BE49-F238E27FC236}">
                  <a16:creationId xmlns:a16="http://schemas.microsoft.com/office/drawing/2014/main" id="{73C67FC8-3B20-433F-1315-D7D271B7C66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7" name="정육면체 946">
              <a:extLst>
                <a:ext uri="{FF2B5EF4-FFF2-40B4-BE49-F238E27FC236}">
                  <a16:creationId xmlns:a16="http://schemas.microsoft.com/office/drawing/2014/main" id="{38B9FF6E-5261-CC74-F67C-54A1A5451C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8" name="정육면체 947">
              <a:extLst>
                <a:ext uri="{FF2B5EF4-FFF2-40B4-BE49-F238E27FC236}">
                  <a16:creationId xmlns:a16="http://schemas.microsoft.com/office/drawing/2014/main" id="{F744D477-B442-AD23-8BA8-8BD7FA779A6A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9" name="정육면체 948">
              <a:extLst>
                <a:ext uri="{FF2B5EF4-FFF2-40B4-BE49-F238E27FC236}">
                  <a16:creationId xmlns:a16="http://schemas.microsoft.com/office/drawing/2014/main" id="{762D08D6-CB00-C24D-567A-64EB919D853A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정육면체 949">
              <a:extLst>
                <a:ext uri="{FF2B5EF4-FFF2-40B4-BE49-F238E27FC236}">
                  <a16:creationId xmlns:a16="http://schemas.microsoft.com/office/drawing/2014/main" id="{10FF0128-A577-B320-0BF6-92454CF08DBD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정육면체 950">
              <a:extLst>
                <a:ext uri="{FF2B5EF4-FFF2-40B4-BE49-F238E27FC236}">
                  <a16:creationId xmlns:a16="http://schemas.microsoft.com/office/drawing/2014/main" id="{AF4D1A1B-35E4-4306-9056-42149AE7B011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정육면체 951">
              <a:extLst>
                <a:ext uri="{FF2B5EF4-FFF2-40B4-BE49-F238E27FC236}">
                  <a16:creationId xmlns:a16="http://schemas.microsoft.com/office/drawing/2014/main" id="{BF5F9C03-3D73-6F67-657C-5B515D768957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3" name="정육면체 952">
              <a:extLst>
                <a:ext uri="{FF2B5EF4-FFF2-40B4-BE49-F238E27FC236}">
                  <a16:creationId xmlns:a16="http://schemas.microsoft.com/office/drawing/2014/main" id="{42F29E2A-D125-72C9-8639-7C578AE091FB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4" name="정육면체 953">
              <a:extLst>
                <a:ext uri="{FF2B5EF4-FFF2-40B4-BE49-F238E27FC236}">
                  <a16:creationId xmlns:a16="http://schemas.microsoft.com/office/drawing/2014/main" id="{8B40520B-7F90-2680-4C9C-10C78BD62104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5" name="정육면체 954">
              <a:extLst>
                <a:ext uri="{FF2B5EF4-FFF2-40B4-BE49-F238E27FC236}">
                  <a16:creationId xmlns:a16="http://schemas.microsoft.com/office/drawing/2014/main" id="{8D5E13C3-A644-3294-C4CD-016443539E5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6" name="정육면체 955">
              <a:extLst>
                <a:ext uri="{FF2B5EF4-FFF2-40B4-BE49-F238E27FC236}">
                  <a16:creationId xmlns:a16="http://schemas.microsoft.com/office/drawing/2014/main" id="{F64C52D2-AC78-E860-24DC-AC8DA711FD84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정육면체 956">
              <a:extLst>
                <a:ext uri="{FF2B5EF4-FFF2-40B4-BE49-F238E27FC236}">
                  <a16:creationId xmlns:a16="http://schemas.microsoft.com/office/drawing/2014/main" id="{C6958D86-D6D4-AED8-0C92-A51A27049E6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정육면체 957">
              <a:extLst>
                <a:ext uri="{FF2B5EF4-FFF2-40B4-BE49-F238E27FC236}">
                  <a16:creationId xmlns:a16="http://schemas.microsoft.com/office/drawing/2014/main" id="{666687F2-7DCE-1F41-1112-E03A9B4863BD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9" name="정육면체 958">
              <a:extLst>
                <a:ext uri="{FF2B5EF4-FFF2-40B4-BE49-F238E27FC236}">
                  <a16:creationId xmlns:a16="http://schemas.microsoft.com/office/drawing/2014/main" id="{106DDABE-7350-BD13-8796-F86529DDC768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7C6C0E1A-D9C8-34BE-81DD-1B79C1110FC0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7" name="정육면체 556">
                <a:extLst>
                  <a:ext uri="{FF2B5EF4-FFF2-40B4-BE49-F238E27FC236}">
                    <a16:creationId xmlns:a16="http://schemas.microsoft.com/office/drawing/2014/main" id="{73F9CD68-A921-92CF-B56D-7BDA855280E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정육면체 557">
                <a:extLst>
                  <a:ext uri="{FF2B5EF4-FFF2-40B4-BE49-F238E27FC236}">
                    <a16:creationId xmlns:a16="http://schemas.microsoft.com/office/drawing/2014/main" id="{01D58D29-BABD-9AF5-0880-35285227F76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정육면체 558">
                <a:extLst>
                  <a:ext uri="{FF2B5EF4-FFF2-40B4-BE49-F238E27FC236}">
                    <a16:creationId xmlns:a16="http://schemas.microsoft.com/office/drawing/2014/main" id="{B301089B-27E7-805A-8212-75D8990A55E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정육면체 559">
                <a:extLst>
                  <a:ext uri="{FF2B5EF4-FFF2-40B4-BE49-F238E27FC236}">
                    <a16:creationId xmlns:a16="http://schemas.microsoft.com/office/drawing/2014/main" id="{93DE3EC8-3C36-9332-5F74-17225CD237A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정육면체 560">
                <a:extLst>
                  <a:ext uri="{FF2B5EF4-FFF2-40B4-BE49-F238E27FC236}">
                    <a16:creationId xmlns:a16="http://schemas.microsoft.com/office/drawing/2014/main" id="{8D50E7BB-9377-66C1-08E3-BC1674BA71E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정육면체 561">
                <a:extLst>
                  <a:ext uri="{FF2B5EF4-FFF2-40B4-BE49-F238E27FC236}">
                    <a16:creationId xmlns:a16="http://schemas.microsoft.com/office/drawing/2014/main" id="{1FB99702-15CA-DCD5-095C-CA69D417587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정육면체 562">
                <a:extLst>
                  <a:ext uri="{FF2B5EF4-FFF2-40B4-BE49-F238E27FC236}">
                    <a16:creationId xmlns:a16="http://schemas.microsoft.com/office/drawing/2014/main" id="{3E94C5CE-02D6-882D-F6A6-8FE7A832715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정육면체 563">
                <a:extLst>
                  <a:ext uri="{FF2B5EF4-FFF2-40B4-BE49-F238E27FC236}">
                    <a16:creationId xmlns:a16="http://schemas.microsoft.com/office/drawing/2014/main" id="{78CF9455-7F7F-047E-12BF-741984C1FBC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정육면체 564">
                <a:extLst>
                  <a:ext uri="{FF2B5EF4-FFF2-40B4-BE49-F238E27FC236}">
                    <a16:creationId xmlns:a16="http://schemas.microsoft.com/office/drawing/2014/main" id="{1AAFFC1C-CB2D-F966-2767-93F272A9C8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3" name="그룹 512">
              <a:extLst>
                <a:ext uri="{FF2B5EF4-FFF2-40B4-BE49-F238E27FC236}">
                  <a16:creationId xmlns:a16="http://schemas.microsoft.com/office/drawing/2014/main" id="{7E15506C-6A64-DCB4-5B25-C3A4A8DE7665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48" name="정육면체 547">
                <a:extLst>
                  <a:ext uri="{FF2B5EF4-FFF2-40B4-BE49-F238E27FC236}">
                    <a16:creationId xmlns:a16="http://schemas.microsoft.com/office/drawing/2014/main" id="{186BF115-E61F-B512-AA1A-49F1C819531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정육면체 548">
                <a:extLst>
                  <a:ext uri="{FF2B5EF4-FFF2-40B4-BE49-F238E27FC236}">
                    <a16:creationId xmlns:a16="http://schemas.microsoft.com/office/drawing/2014/main" id="{5CC589BA-E98B-61C5-E55B-17E79A7228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정육면체 549">
                <a:extLst>
                  <a:ext uri="{FF2B5EF4-FFF2-40B4-BE49-F238E27FC236}">
                    <a16:creationId xmlns:a16="http://schemas.microsoft.com/office/drawing/2014/main" id="{059EDD40-BFCB-16EE-D077-81C21CC5636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정육면체 550">
                <a:extLst>
                  <a:ext uri="{FF2B5EF4-FFF2-40B4-BE49-F238E27FC236}">
                    <a16:creationId xmlns:a16="http://schemas.microsoft.com/office/drawing/2014/main" id="{13074FC1-192D-FBA5-D2EC-2B12A6D3DBB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정육면체 551">
                <a:extLst>
                  <a:ext uri="{FF2B5EF4-FFF2-40B4-BE49-F238E27FC236}">
                    <a16:creationId xmlns:a16="http://schemas.microsoft.com/office/drawing/2014/main" id="{6042E44F-B798-AC6E-D53E-8A7CA1DD1FB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정육면체 552">
                <a:extLst>
                  <a:ext uri="{FF2B5EF4-FFF2-40B4-BE49-F238E27FC236}">
                    <a16:creationId xmlns:a16="http://schemas.microsoft.com/office/drawing/2014/main" id="{02DD94C3-C676-37D2-0FDE-C08E4ACA52B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정육면체 553">
                <a:extLst>
                  <a:ext uri="{FF2B5EF4-FFF2-40B4-BE49-F238E27FC236}">
                    <a16:creationId xmlns:a16="http://schemas.microsoft.com/office/drawing/2014/main" id="{140FCE3B-4409-E135-A109-C350FF4BCA9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정육면체 554">
                <a:extLst>
                  <a:ext uri="{FF2B5EF4-FFF2-40B4-BE49-F238E27FC236}">
                    <a16:creationId xmlns:a16="http://schemas.microsoft.com/office/drawing/2014/main" id="{EB299330-CB8D-E49A-AC88-D37300C92CDB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정육면체 555">
                <a:extLst>
                  <a:ext uri="{FF2B5EF4-FFF2-40B4-BE49-F238E27FC236}">
                    <a16:creationId xmlns:a16="http://schemas.microsoft.com/office/drawing/2014/main" id="{47F784EE-34A4-4D5E-8E12-8AC1B99154C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A9FC81D3-6674-0F03-47B8-364B5D5DD81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39" name="정육면체 538">
                <a:extLst>
                  <a:ext uri="{FF2B5EF4-FFF2-40B4-BE49-F238E27FC236}">
                    <a16:creationId xmlns:a16="http://schemas.microsoft.com/office/drawing/2014/main" id="{95A14720-D6F0-3055-D33B-7D4BEFFDEBE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정육면체 539">
                <a:extLst>
                  <a:ext uri="{FF2B5EF4-FFF2-40B4-BE49-F238E27FC236}">
                    <a16:creationId xmlns:a16="http://schemas.microsoft.com/office/drawing/2014/main" id="{E3C06193-619B-3316-6F23-947CB5C3182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정육면체 540">
                <a:extLst>
                  <a:ext uri="{FF2B5EF4-FFF2-40B4-BE49-F238E27FC236}">
                    <a16:creationId xmlns:a16="http://schemas.microsoft.com/office/drawing/2014/main" id="{FF8F1CB9-014C-7040-8A1E-559A4AB146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정육면체 541">
                <a:extLst>
                  <a:ext uri="{FF2B5EF4-FFF2-40B4-BE49-F238E27FC236}">
                    <a16:creationId xmlns:a16="http://schemas.microsoft.com/office/drawing/2014/main" id="{263FD9B7-444E-A429-8360-844E70EC3C7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정육면체 542">
                <a:extLst>
                  <a:ext uri="{FF2B5EF4-FFF2-40B4-BE49-F238E27FC236}">
                    <a16:creationId xmlns:a16="http://schemas.microsoft.com/office/drawing/2014/main" id="{77C40DB3-CDEB-CE7F-F632-E296E67B6A4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정육면체 543">
                <a:extLst>
                  <a:ext uri="{FF2B5EF4-FFF2-40B4-BE49-F238E27FC236}">
                    <a16:creationId xmlns:a16="http://schemas.microsoft.com/office/drawing/2014/main" id="{05C3FF44-7D61-F34B-D526-202E058DE77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정육면체 544">
                <a:extLst>
                  <a:ext uri="{FF2B5EF4-FFF2-40B4-BE49-F238E27FC236}">
                    <a16:creationId xmlns:a16="http://schemas.microsoft.com/office/drawing/2014/main" id="{C84B7BDB-FAC6-FF3A-7BDF-EB0F441FC86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정육면체 545">
                <a:extLst>
                  <a:ext uri="{FF2B5EF4-FFF2-40B4-BE49-F238E27FC236}">
                    <a16:creationId xmlns:a16="http://schemas.microsoft.com/office/drawing/2014/main" id="{908D193F-DEF3-DAD4-42B5-267BC784AC9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정육면체 546">
                <a:extLst>
                  <a:ext uri="{FF2B5EF4-FFF2-40B4-BE49-F238E27FC236}">
                    <a16:creationId xmlns:a16="http://schemas.microsoft.com/office/drawing/2014/main" id="{25F5EAC5-BD87-B3BB-CE89-90A0C4910A7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8896E840-C7BF-2796-6EA5-3577CB08BA9A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517" name="정육면체 516">
                <a:extLst>
                  <a:ext uri="{FF2B5EF4-FFF2-40B4-BE49-F238E27FC236}">
                    <a16:creationId xmlns:a16="http://schemas.microsoft.com/office/drawing/2014/main" id="{1EEBA0FB-EAFA-DF0F-CEA8-4265D836F76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정육면체 517">
                <a:extLst>
                  <a:ext uri="{FF2B5EF4-FFF2-40B4-BE49-F238E27FC236}">
                    <a16:creationId xmlns:a16="http://schemas.microsoft.com/office/drawing/2014/main" id="{54F171D9-3E76-94A5-2B77-4342139348AC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정육면체 518">
                <a:extLst>
                  <a:ext uri="{FF2B5EF4-FFF2-40B4-BE49-F238E27FC236}">
                    <a16:creationId xmlns:a16="http://schemas.microsoft.com/office/drawing/2014/main" id="{38075326-01DD-2DC7-CC0F-803F61F6B7F8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정육면체 519">
                <a:extLst>
                  <a:ext uri="{FF2B5EF4-FFF2-40B4-BE49-F238E27FC236}">
                    <a16:creationId xmlns:a16="http://schemas.microsoft.com/office/drawing/2014/main" id="{13446BC9-8602-AF5B-C841-3AE21D450965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정육면체 520">
                <a:extLst>
                  <a:ext uri="{FF2B5EF4-FFF2-40B4-BE49-F238E27FC236}">
                    <a16:creationId xmlns:a16="http://schemas.microsoft.com/office/drawing/2014/main" id="{D8ADB2AF-DD1C-C519-1904-79A42889D038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정육면체 521">
                <a:extLst>
                  <a:ext uri="{FF2B5EF4-FFF2-40B4-BE49-F238E27FC236}">
                    <a16:creationId xmlns:a16="http://schemas.microsoft.com/office/drawing/2014/main" id="{21AFEC92-87C6-919B-8A17-534D5517747B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정육면체 535">
                <a:extLst>
                  <a:ext uri="{FF2B5EF4-FFF2-40B4-BE49-F238E27FC236}">
                    <a16:creationId xmlns:a16="http://schemas.microsoft.com/office/drawing/2014/main" id="{6FC64FCE-717A-21EF-D77B-76A0B5FBAB95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정육면체 536">
                <a:extLst>
                  <a:ext uri="{FF2B5EF4-FFF2-40B4-BE49-F238E27FC236}">
                    <a16:creationId xmlns:a16="http://schemas.microsoft.com/office/drawing/2014/main" id="{7745BABE-67A6-B70D-61D1-37F5769B68C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정육면체 537">
                <a:extLst>
                  <a:ext uri="{FF2B5EF4-FFF2-40B4-BE49-F238E27FC236}">
                    <a16:creationId xmlns:a16="http://schemas.microsoft.com/office/drawing/2014/main" id="{151BBD3D-D624-8A11-DB93-D58EEA34660B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EF005795-A268-48D9-6EAE-7EE6DFBD20CE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79362E7B-CD25-8AF3-BD3F-80A3E72F5A40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38" name="정육면체 737">
                <a:extLst>
                  <a:ext uri="{FF2B5EF4-FFF2-40B4-BE49-F238E27FC236}">
                    <a16:creationId xmlns:a16="http://schemas.microsoft.com/office/drawing/2014/main" id="{5ED44188-98DF-8033-E764-A2A96A8C4C69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정육면체 738">
                <a:extLst>
                  <a:ext uri="{FF2B5EF4-FFF2-40B4-BE49-F238E27FC236}">
                    <a16:creationId xmlns:a16="http://schemas.microsoft.com/office/drawing/2014/main" id="{8134E61A-090C-F181-C05A-84C105C5AD5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정육면체 739">
                <a:extLst>
                  <a:ext uri="{FF2B5EF4-FFF2-40B4-BE49-F238E27FC236}">
                    <a16:creationId xmlns:a16="http://schemas.microsoft.com/office/drawing/2014/main" id="{9CCCF51A-773A-6D88-11E4-E675B2530C76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정육면체 740">
                <a:extLst>
                  <a:ext uri="{FF2B5EF4-FFF2-40B4-BE49-F238E27FC236}">
                    <a16:creationId xmlns:a16="http://schemas.microsoft.com/office/drawing/2014/main" id="{40C19646-5580-1F48-B374-D2853B89FE0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정육면체 741">
                <a:extLst>
                  <a:ext uri="{FF2B5EF4-FFF2-40B4-BE49-F238E27FC236}">
                    <a16:creationId xmlns:a16="http://schemas.microsoft.com/office/drawing/2014/main" id="{187CC16A-9C78-6595-402E-A9787EDFE093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정육면체 742">
                <a:extLst>
                  <a:ext uri="{FF2B5EF4-FFF2-40B4-BE49-F238E27FC236}">
                    <a16:creationId xmlns:a16="http://schemas.microsoft.com/office/drawing/2014/main" id="{0B288793-BD64-BDAD-5A5F-DFAE9F6E1992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정육면체 743">
                <a:extLst>
                  <a:ext uri="{FF2B5EF4-FFF2-40B4-BE49-F238E27FC236}">
                    <a16:creationId xmlns:a16="http://schemas.microsoft.com/office/drawing/2014/main" id="{FB6F342B-603F-8C11-101C-4E45A0B4BF8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정육면체 744">
                <a:extLst>
                  <a:ext uri="{FF2B5EF4-FFF2-40B4-BE49-F238E27FC236}">
                    <a16:creationId xmlns:a16="http://schemas.microsoft.com/office/drawing/2014/main" id="{54DBE47A-337C-4E73-9EEB-2E8E001884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정육면체 745">
                <a:extLst>
                  <a:ext uri="{FF2B5EF4-FFF2-40B4-BE49-F238E27FC236}">
                    <a16:creationId xmlns:a16="http://schemas.microsoft.com/office/drawing/2014/main" id="{15206D3E-B74D-FAB0-BD92-FAEAA5CFA82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6" name="정육면체 625">
              <a:extLst>
                <a:ext uri="{FF2B5EF4-FFF2-40B4-BE49-F238E27FC236}">
                  <a16:creationId xmlns:a16="http://schemas.microsoft.com/office/drawing/2014/main" id="{1ACC6D49-D88C-A5FD-12D6-6E4937BE0003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정육면체 626">
              <a:extLst>
                <a:ext uri="{FF2B5EF4-FFF2-40B4-BE49-F238E27FC236}">
                  <a16:creationId xmlns:a16="http://schemas.microsoft.com/office/drawing/2014/main" id="{FD4766B4-CA9D-2118-B809-1456A83E3C55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정육면체 627">
              <a:extLst>
                <a:ext uri="{FF2B5EF4-FFF2-40B4-BE49-F238E27FC236}">
                  <a16:creationId xmlns:a16="http://schemas.microsoft.com/office/drawing/2014/main" id="{7155DDDD-3EA9-1E41-CC2B-578B36568034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정육면체 628">
              <a:extLst>
                <a:ext uri="{FF2B5EF4-FFF2-40B4-BE49-F238E27FC236}">
                  <a16:creationId xmlns:a16="http://schemas.microsoft.com/office/drawing/2014/main" id="{DFD5A336-F640-8A59-BD62-B9F20B54CD00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정육면체 629">
              <a:extLst>
                <a:ext uri="{FF2B5EF4-FFF2-40B4-BE49-F238E27FC236}">
                  <a16:creationId xmlns:a16="http://schemas.microsoft.com/office/drawing/2014/main" id="{11F9D673-B1C8-7F97-DA94-7D36A425A39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정육면체 630">
              <a:extLst>
                <a:ext uri="{FF2B5EF4-FFF2-40B4-BE49-F238E27FC236}">
                  <a16:creationId xmlns:a16="http://schemas.microsoft.com/office/drawing/2014/main" id="{F9B638D1-2D34-1792-83C9-DD48AE234E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정육면체 631">
              <a:extLst>
                <a:ext uri="{FF2B5EF4-FFF2-40B4-BE49-F238E27FC236}">
                  <a16:creationId xmlns:a16="http://schemas.microsoft.com/office/drawing/2014/main" id="{79A15840-931E-C304-1B9C-081306D96B55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정육면체 632">
              <a:extLst>
                <a:ext uri="{FF2B5EF4-FFF2-40B4-BE49-F238E27FC236}">
                  <a16:creationId xmlns:a16="http://schemas.microsoft.com/office/drawing/2014/main" id="{44130DFA-1D00-E670-97CE-CF58E31C830B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정육면체 633">
              <a:extLst>
                <a:ext uri="{FF2B5EF4-FFF2-40B4-BE49-F238E27FC236}">
                  <a16:creationId xmlns:a16="http://schemas.microsoft.com/office/drawing/2014/main" id="{CF0A2462-1AFD-910A-3F7A-5F653F91D378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정육면체 634">
              <a:extLst>
                <a:ext uri="{FF2B5EF4-FFF2-40B4-BE49-F238E27FC236}">
                  <a16:creationId xmlns:a16="http://schemas.microsoft.com/office/drawing/2014/main" id="{5718A35D-B21B-C33A-7331-1C67A98C64D4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정육면체 635">
              <a:extLst>
                <a:ext uri="{FF2B5EF4-FFF2-40B4-BE49-F238E27FC236}">
                  <a16:creationId xmlns:a16="http://schemas.microsoft.com/office/drawing/2014/main" id="{1158FB44-2628-0C35-38B8-CD61E38FE3C4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정육면체 636">
              <a:extLst>
                <a:ext uri="{FF2B5EF4-FFF2-40B4-BE49-F238E27FC236}">
                  <a16:creationId xmlns:a16="http://schemas.microsoft.com/office/drawing/2014/main" id="{B94452CA-8474-5479-0A22-CB9518FEFD1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정육면체 637">
              <a:extLst>
                <a:ext uri="{FF2B5EF4-FFF2-40B4-BE49-F238E27FC236}">
                  <a16:creationId xmlns:a16="http://schemas.microsoft.com/office/drawing/2014/main" id="{A6185366-F413-21E0-35FF-5776B4368908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정육면체 638">
              <a:extLst>
                <a:ext uri="{FF2B5EF4-FFF2-40B4-BE49-F238E27FC236}">
                  <a16:creationId xmlns:a16="http://schemas.microsoft.com/office/drawing/2014/main" id="{1F8D0FAF-E29D-25DC-4F25-414E30FDC662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정육면체 639">
              <a:extLst>
                <a:ext uri="{FF2B5EF4-FFF2-40B4-BE49-F238E27FC236}">
                  <a16:creationId xmlns:a16="http://schemas.microsoft.com/office/drawing/2014/main" id="{1EE2BBBE-9711-2191-37E7-5FFDD008B2FE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정육면체 640">
              <a:extLst>
                <a:ext uri="{FF2B5EF4-FFF2-40B4-BE49-F238E27FC236}">
                  <a16:creationId xmlns:a16="http://schemas.microsoft.com/office/drawing/2014/main" id="{76789BA0-0735-EA91-64A4-22A8709FA723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정육면체 641">
              <a:extLst>
                <a:ext uri="{FF2B5EF4-FFF2-40B4-BE49-F238E27FC236}">
                  <a16:creationId xmlns:a16="http://schemas.microsoft.com/office/drawing/2014/main" id="{A0609756-F06B-7779-D379-C52379B981F9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정육면체 642">
              <a:extLst>
                <a:ext uri="{FF2B5EF4-FFF2-40B4-BE49-F238E27FC236}">
                  <a16:creationId xmlns:a16="http://schemas.microsoft.com/office/drawing/2014/main" id="{383640E7-D97E-22C9-FC35-FB7A8E8E42DB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43239E0-E8F6-F8E1-B351-5906688B94D1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29" name="정육면체 728">
                <a:extLst>
                  <a:ext uri="{FF2B5EF4-FFF2-40B4-BE49-F238E27FC236}">
                    <a16:creationId xmlns:a16="http://schemas.microsoft.com/office/drawing/2014/main" id="{78DFD180-819A-33C5-4AB9-00C7AAA1F8AC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정육면체 729">
                <a:extLst>
                  <a:ext uri="{FF2B5EF4-FFF2-40B4-BE49-F238E27FC236}">
                    <a16:creationId xmlns:a16="http://schemas.microsoft.com/office/drawing/2014/main" id="{F4FB57B3-E433-58FD-128D-1CCE94353E9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정육면체 730">
                <a:extLst>
                  <a:ext uri="{FF2B5EF4-FFF2-40B4-BE49-F238E27FC236}">
                    <a16:creationId xmlns:a16="http://schemas.microsoft.com/office/drawing/2014/main" id="{663708E9-502D-6CDE-9F42-FE4D1CB9078F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정육면체 731">
                <a:extLst>
                  <a:ext uri="{FF2B5EF4-FFF2-40B4-BE49-F238E27FC236}">
                    <a16:creationId xmlns:a16="http://schemas.microsoft.com/office/drawing/2014/main" id="{4118007B-55EB-5EA6-2E18-B523283C79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정육면체 732">
                <a:extLst>
                  <a:ext uri="{FF2B5EF4-FFF2-40B4-BE49-F238E27FC236}">
                    <a16:creationId xmlns:a16="http://schemas.microsoft.com/office/drawing/2014/main" id="{8CF2CE07-846D-F106-3DD6-68F6D41A3BF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정육면체 733">
                <a:extLst>
                  <a:ext uri="{FF2B5EF4-FFF2-40B4-BE49-F238E27FC236}">
                    <a16:creationId xmlns:a16="http://schemas.microsoft.com/office/drawing/2014/main" id="{68122216-1F32-45E9-D589-DCA4AAED18A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정육면체 734">
                <a:extLst>
                  <a:ext uri="{FF2B5EF4-FFF2-40B4-BE49-F238E27FC236}">
                    <a16:creationId xmlns:a16="http://schemas.microsoft.com/office/drawing/2014/main" id="{33234C9B-7B7C-531C-F16E-6CDF54DA70B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정육면체 735">
                <a:extLst>
                  <a:ext uri="{FF2B5EF4-FFF2-40B4-BE49-F238E27FC236}">
                    <a16:creationId xmlns:a16="http://schemas.microsoft.com/office/drawing/2014/main" id="{5EF5D740-3A63-63E7-EFB2-168D14348C28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정육면체 736">
                <a:extLst>
                  <a:ext uri="{FF2B5EF4-FFF2-40B4-BE49-F238E27FC236}">
                    <a16:creationId xmlns:a16="http://schemas.microsoft.com/office/drawing/2014/main" id="{918C6509-5DF7-F66F-4FDE-CDAFB36D839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E56539E-FE40-2D41-A4A2-665F88B82F20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20" name="정육면체 719">
                <a:extLst>
                  <a:ext uri="{FF2B5EF4-FFF2-40B4-BE49-F238E27FC236}">
                    <a16:creationId xmlns:a16="http://schemas.microsoft.com/office/drawing/2014/main" id="{3BED9917-9C0B-FE9E-6CD6-14980F243F7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정육면체 720">
                <a:extLst>
                  <a:ext uri="{FF2B5EF4-FFF2-40B4-BE49-F238E27FC236}">
                    <a16:creationId xmlns:a16="http://schemas.microsoft.com/office/drawing/2014/main" id="{9BD8870B-880E-81BC-BF62-1ADB5AACA2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정육면체 721">
                <a:extLst>
                  <a:ext uri="{FF2B5EF4-FFF2-40B4-BE49-F238E27FC236}">
                    <a16:creationId xmlns:a16="http://schemas.microsoft.com/office/drawing/2014/main" id="{73EA9D84-8AD8-7AE2-A891-DFA3CDE4C89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정육면체 722">
                <a:extLst>
                  <a:ext uri="{FF2B5EF4-FFF2-40B4-BE49-F238E27FC236}">
                    <a16:creationId xmlns:a16="http://schemas.microsoft.com/office/drawing/2014/main" id="{B1BAB150-68D2-07A6-0186-3A775DF750A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정육면체 723">
                <a:extLst>
                  <a:ext uri="{FF2B5EF4-FFF2-40B4-BE49-F238E27FC236}">
                    <a16:creationId xmlns:a16="http://schemas.microsoft.com/office/drawing/2014/main" id="{F97D4F04-7630-C6D3-E81A-11EE2C1F29A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정육면체 724">
                <a:extLst>
                  <a:ext uri="{FF2B5EF4-FFF2-40B4-BE49-F238E27FC236}">
                    <a16:creationId xmlns:a16="http://schemas.microsoft.com/office/drawing/2014/main" id="{9F819937-FD36-8B85-1F7E-6ED3AE24174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정육면체 725">
                <a:extLst>
                  <a:ext uri="{FF2B5EF4-FFF2-40B4-BE49-F238E27FC236}">
                    <a16:creationId xmlns:a16="http://schemas.microsoft.com/office/drawing/2014/main" id="{287797E6-B840-A86E-5C76-89001E56D65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정육면체 726">
                <a:extLst>
                  <a:ext uri="{FF2B5EF4-FFF2-40B4-BE49-F238E27FC236}">
                    <a16:creationId xmlns:a16="http://schemas.microsoft.com/office/drawing/2014/main" id="{08AA5C52-43E2-39E2-E721-36670B4EFD4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정육면체 727">
                <a:extLst>
                  <a:ext uri="{FF2B5EF4-FFF2-40B4-BE49-F238E27FC236}">
                    <a16:creationId xmlns:a16="http://schemas.microsoft.com/office/drawing/2014/main" id="{4FE3D3C4-F2A4-1BEF-FB3F-07EBC3E9B36D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458FFEFD-1FAC-8A39-E99E-EBDED17D8108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61" name="정육면체 660">
                <a:extLst>
                  <a:ext uri="{FF2B5EF4-FFF2-40B4-BE49-F238E27FC236}">
                    <a16:creationId xmlns:a16="http://schemas.microsoft.com/office/drawing/2014/main" id="{59EFDFF9-C797-B779-C649-1E833241B9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정육면체 661">
                <a:extLst>
                  <a:ext uri="{FF2B5EF4-FFF2-40B4-BE49-F238E27FC236}">
                    <a16:creationId xmlns:a16="http://schemas.microsoft.com/office/drawing/2014/main" id="{C751FB6C-400D-BD3C-52A0-59B140E22E0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정육면체 662">
                <a:extLst>
                  <a:ext uri="{FF2B5EF4-FFF2-40B4-BE49-F238E27FC236}">
                    <a16:creationId xmlns:a16="http://schemas.microsoft.com/office/drawing/2014/main" id="{782BB9E9-725A-9734-7D47-43D5FDF6CE8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정육면체 663">
                <a:extLst>
                  <a:ext uri="{FF2B5EF4-FFF2-40B4-BE49-F238E27FC236}">
                    <a16:creationId xmlns:a16="http://schemas.microsoft.com/office/drawing/2014/main" id="{9982CA49-C6B9-2F5F-D337-680EF136264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정육면체 664">
                <a:extLst>
                  <a:ext uri="{FF2B5EF4-FFF2-40B4-BE49-F238E27FC236}">
                    <a16:creationId xmlns:a16="http://schemas.microsoft.com/office/drawing/2014/main" id="{8E3B5948-3833-711E-BCED-D288BF807EC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정육면체 665">
                <a:extLst>
                  <a:ext uri="{FF2B5EF4-FFF2-40B4-BE49-F238E27FC236}">
                    <a16:creationId xmlns:a16="http://schemas.microsoft.com/office/drawing/2014/main" id="{FD25FC2C-254D-DBDD-D31E-6BB4C2B764E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정육면체 666">
                <a:extLst>
                  <a:ext uri="{FF2B5EF4-FFF2-40B4-BE49-F238E27FC236}">
                    <a16:creationId xmlns:a16="http://schemas.microsoft.com/office/drawing/2014/main" id="{27BD222D-9908-657C-6164-1B9D0FB1EB8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정육면체 667">
                <a:extLst>
                  <a:ext uri="{FF2B5EF4-FFF2-40B4-BE49-F238E27FC236}">
                    <a16:creationId xmlns:a16="http://schemas.microsoft.com/office/drawing/2014/main" id="{9220E821-AB89-45CC-E1C0-85360FB233A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정육면체 709">
                <a:extLst>
                  <a:ext uri="{FF2B5EF4-FFF2-40B4-BE49-F238E27FC236}">
                    <a16:creationId xmlns:a16="http://schemas.microsoft.com/office/drawing/2014/main" id="{E8EDF7CA-3948-49B0-D5AA-E3CD5844E4D1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2D66F4BF-6800-6F6D-4503-F0FB2F7E46A9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648" name="정육면체 647">
                <a:extLst>
                  <a:ext uri="{FF2B5EF4-FFF2-40B4-BE49-F238E27FC236}">
                    <a16:creationId xmlns:a16="http://schemas.microsoft.com/office/drawing/2014/main" id="{800BCEC2-D1DB-2ABA-46F8-D84A50B91155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정육면체 648">
                <a:extLst>
                  <a:ext uri="{FF2B5EF4-FFF2-40B4-BE49-F238E27FC236}">
                    <a16:creationId xmlns:a16="http://schemas.microsoft.com/office/drawing/2014/main" id="{FFA6D3C2-C537-539E-8381-D073E44340D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정육면체 649">
                <a:extLst>
                  <a:ext uri="{FF2B5EF4-FFF2-40B4-BE49-F238E27FC236}">
                    <a16:creationId xmlns:a16="http://schemas.microsoft.com/office/drawing/2014/main" id="{B0F6FC05-8779-D53E-0536-DC9F0F493546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정육면체 650">
                <a:extLst>
                  <a:ext uri="{FF2B5EF4-FFF2-40B4-BE49-F238E27FC236}">
                    <a16:creationId xmlns:a16="http://schemas.microsoft.com/office/drawing/2014/main" id="{4068E764-27AD-3DF9-E53F-26EE54C00DB1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정육면체 651">
                <a:extLst>
                  <a:ext uri="{FF2B5EF4-FFF2-40B4-BE49-F238E27FC236}">
                    <a16:creationId xmlns:a16="http://schemas.microsoft.com/office/drawing/2014/main" id="{FCEA6A65-AD2A-3C3D-874F-B9D69CC215C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정육면체 652">
                <a:extLst>
                  <a:ext uri="{FF2B5EF4-FFF2-40B4-BE49-F238E27FC236}">
                    <a16:creationId xmlns:a16="http://schemas.microsoft.com/office/drawing/2014/main" id="{3DBE3A68-A13E-2AE9-C0F2-1920C7B37E7C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정육면체 657">
                <a:extLst>
                  <a:ext uri="{FF2B5EF4-FFF2-40B4-BE49-F238E27FC236}">
                    <a16:creationId xmlns:a16="http://schemas.microsoft.com/office/drawing/2014/main" id="{E9D3CC63-AE66-5BAA-B387-8811CAA7EA6A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정육면체 658">
                <a:extLst>
                  <a:ext uri="{FF2B5EF4-FFF2-40B4-BE49-F238E27FC236}">
                    <a16:creationId xmlns:a16="http://schemas.microsoft.com/office/drawing/2014/main" id="{38962782-69D3-4DFD-1868-9F221CEA8ED1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정육면체 659">
                <a:extLst>
                  <a:ext uri="{FF2B5EF4-FFF2-40B4-BE49-F238E27FC236}">
                    <a16:creationId xmlns:a16="http://schemas.microsoft.com/office/drawing/2014/main" id="{991A8217-E83E-BF58-3D31-1481BA6D566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" name="꺾인 연결선[E] 1">
            <a:extLst>
              <a:ext uri="{FF2B5EF4-FFF2-40B4-BE49-F238E27FC236}">
                <a16:creationId xmlns:a16="http://schemas.microsoft.com/office/drawing/2014/main" id="{C6F151C9-7F58-7167-CBB9-4D9FB2C08A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43352" y="2830068"/>
            <a:ext cx="12700" cy="1785824"/>
          </a:xfrm>
          <a:prstGeom prst="bentConnector3">
            <a:avLst>
              <a:gd name="adj1" fmla="val 180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4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C81B80-482C-031C-62AC-60997F4C602A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5F6432F-E7B8-863D-5EA4-C7BA22EFD8A4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CE82E83-8907-12B6-44A6-5A640A5CFE90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3B23FC-E3F4-AE00-54EF-9B3DF4D649C5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42DBB4E8-3E5B-DF50-D101-AE0534232AFE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D1359083-A80C-BE50-848E-00CC69BD3775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FC453BCC-35D9-F613-60CD-275FFF5C8FEB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0DDA8547-EDCE-A3A6-4FB2-890EE7D609B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2904AE3-BF1A-2B67-1528-4200E2E0F1E2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오른쪽 중괄호[R] 460">
              <a:extLst>
                <a:ext uri="{FF2B5EF4-FFF2-40B4-BE49-F238E27FC236}">
                  <a16:creationId xmlns:a16="http://schemas.microsoft.com/office/drawing/2014/main" id="{6A65347F-21B0-4007-B253-E15E5EF7A306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00045B-BDB8-C527-8541-F185EFA139A0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01E5FD-A02F-8003-236B-C968B752B2D6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B4BF5506-8852-C027-E223-E666D07C0956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3F59777C-23FE-F9E5-570C-AF847DD467D0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34D75A05-9170-9BE9-B7E3-D2DF3B3D0E1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25E200CD-3F45-A0E1-F41E-B89F49F6E8D4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A421B9-8BE1-B3E1-ED70-90E7E6A2B3BF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오른쪽 중괄호[R] 460">
              <a:extLst>
                <a:ext uri="{FF2B5EF4-FFF2-40B4-BE49-F238E27FC236}">
                  <a16:creationId xmlns:a16="http://schemas.microsoft.com/office/drawing/2014/main" id="{9C25A948-B87C-73F5-7F44-D45C074BAFEA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77861A-1568-C9FD-943B-0B1835F55B2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BA0D68-E0DD-6217-EEAB-30B88B428B21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1FCCC7CE-C1E6-C360-189B-F2D6BFD95128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8248E773-96EB-89F2-0A32-7062BD9F3D87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B6BF05C7-A11A-19AB-103E-63BE26B69EDB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4FD62E41-3653-BB3C-85E8-5B9B234850A1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9E828FE-2EFF-5475-1F0B-30E3ACC99854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오른쪽 중괄호[R] 460">
              <a:extLst>
                <a:ext uri="{FF2B5EF4-FFF2-40B4-BE49-F238E27FC236}">
                  <a16:creationId xmlns:a16="http://schemas.microsoft.com/office/drawing/2014/main" id="{9FE0E270-DFCB-E76D-B9EB-F8B3D2B10D7A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1E13AA5-6B39-2F1F-39C4-FAD46D28739E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오른쪽 중괄호[R] 62">
            <a:extLst>
              <a:ext uri="{FF2B5EF4-FFF2-40B4-BE49-F238E27FC236}">
                <a16:creationId xmlns:a16="http://schemas.microsoft.com/office/drawing/2014/main" id="{3C925360-AF57-75E9-0635-86CC444DD1DE}"/>
              </a:ext>
            </a:extLst>
          </p:cNvPr>
          <p:cNvSpPr/>
          <p:nvPr/>
        </p:nvSpPr>
        <p:spPr>
          <a:xfrm>
            <a:off x="7457025" y="2049864"/>
            <a:ext cx="174171" cy="2496059"/>
          </a:xfrm>
          <a:prstGeom prst="rightBrace">
            <a:avLst>
              <a:gd name="adj1" fmla="val 54487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332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5E3F-E8E3-88CF-554A-A20CCF53B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E76DA4-D851-7429-13B5-21CDD271CF07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 of popcount binarization</a:t>
            </a:r>
          </a:p>
        </p:txBody>
      </p:sp>
    </p:spTree>
    <p:extLst>
      <p:ext uri="{BB962C8B-B14F-4D97-AF65-F5344CB8AC3E}">
        <p14:creationId xmlns:p14="http://schemas.microsoft.com/office/powerpoint/2010/main" val="322970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B0D9-BE0A-37B1-5743-E5D2ECFD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753B2F-CD1B-AD6F-0352-FB72341D3541}"/>
              </a:ext>
            </a:extLst>
          </p:cNvPr>
          <p:cNvSpPr/>
          <p:nvPr/>
        </p:nvSpPr>
        <p:spPr>
          <a:xfrm>
            <a:off x="5584516" y="1340670"/>
            <a:ext cx="5127777" cy="26725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37869BA-DAD1-8E8D-8881-4DCA3556C2B0}"/>
              </a:ext>
            </a:extLst>
          </p:cNvPr>
          <p:cNvGrpSpPr/>
          <p:nvPr/>
        </p:nvGrpSpPr>
        <p:grpSpPr>
          <a:xfrm>
            <a:off x="1504656" y="1340671"/>
            <a:ext cx="9189886" cy="2796999"/>
            <a:chOff x="328364" y="1851949"/>
            <a:chExt cx="9189886" cy="279699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C838773-A27D-DFA6-7A5C-163F53DC30DF}"/>
                </a:ext>
              </a:extLst>
            </p:cNvPr>
            <p:cNvGrpSpPr/>
            <p:nvPr/>
          </p:nvGrpSpPr>
          <p:grpSpPr>
            <a:xfrm>
              <a:off x="328364" y="1851949"/>
              <a:ext cx="6514550" cy="2796999"/>
              <a:chOff x="328364" y="1851949"/>
              <a:chExt cx="6514550" cy="2796999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A73010FC-D39F-2634-799B-585AB7EB6540}"/>
                  </a:ext>
                </a:extLst>
              </p:cNvPr>
              <p:cNvSpPr/>
              <p:nvPr/>
            </p:nvSpPr>
            <p:spPr>
              <a:xfrm>
                <a:off x="601884" y="1851949"/>
                <a:ext cx="2520000" cy="2520000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9A460D2F-E9F1-2147-8F7D-37090C249BCE}"/>
                  </a:ext>
                </a:extLst>
              </p:cNvPr>
              <p:cNvSpPr/>
              <p:nvPr/>
            </p:nvSpPr>
            <p:spPr>
              <a:xfrm>
                <a:off x="2025569" y="2291787"/>
                <a:ext cx="648181" cy="2080162"/>
              </a:xfrm>
              <a:prstGeom prst="cube">
                <a:avLst>
                  <a:gd name="adj" fmla="val 28747"/>
                </a:avLst>
              </a:prstGeom>
              <a:solidFill>
                <a:srgbClr val="E85B40"/>
              </a:solidFill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64" y="3123465"/>
                    <a:ext cx="2389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4" y="3123465"/>
                    <a:ext cx="2389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821" r="-512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r="-40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2918866" y="3864255"/>
                    <a:ext cx="2669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866" y="3864255"/>
                    <a:ext cx="2669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455" r="-4545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8D3B018F-1D76-4018-55FD-3C9223BC3187}"/>
                  </a:ext>
                </a:extLst>
              </p:cNvPr>
              <p:cNvSpPr/>
              <p:nvPr/>
            </p:nvSpPr>
            <p:spPr>
              <a:xfrm>
                <a:off x="4545569" y="2025579"/>
                <a:ext cx="2160000" cy="2160000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DBC11A6B-F6AD-310A-7492-5F15B4E6B61B}"/>
                  </a:ext>
                </a:extLst>
              </p:cNvPr>
              <p:cNvSpPr/>
              <p:nvPr/>
            </p:nvSpPr>
            <p:spPr>
              <a:xfrm>
                <a:off x="5752860" y="2427079"/>
                <a:ext cx="540000" cy="540000"/>
              </a:xfrm>
              <a:prstGeom prst="cube">
                <a:avLst>
                  <a:gd name="adj" fmla="val 25072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70C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57846FBF-2C09-833A-2053-80F8E9A1B6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4559" y="2996299"/>
                <a:ext cx="3636818" cy="13756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B6B78090-C11D-85A6-82B1-E496FB0B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0157" y="2456299"/>
                <a:ext cx="3268958" cy="1155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0C4CF092-0D1B-46F8-4163-2200C7537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501" y="2299721"/>
                <a:ext cx="3227161" cy="12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/>
                  <p:nvPr/>
                </p:nvSpPr>
                <p:spPr>
                  <a:xfrm>
                    <a:off x="6537895" y="3801778"/>
                    <a:ext cx="3050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7895" y="3801778"/>
                    <a:ext cx="30501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/>
                  <p:nvPr/>
                </p:nvSpPr>
                <p:spPr>
                  <a:xfrm>
                    <a:off x="4113539" y="3123465"/>
                    <a:ext cx="2769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3539" y="3123465"/>
                    <a:ext cx="2769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/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000" r="-1200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198B0579-222D-F7A5-C2C7-9081A8E40BF3}"/>
                </a:ext>
              </a:extLst>
            </p:cNvPr>
            <p:cNvSpPr/>
            <p:nvPr/>
          </p:nvSpPr>
          <p:spPr>
            <a:xfrm>
              <a:off x="8343644" y="2764773"/>
              <a:ext cx="540000" cy="540000"/>
            </a:xfrm>
            <a:prstGeom prst="cube">
              <a:avLst>
                <a:gd name="adj" fmla="val 2507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/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𝐹𝑎𝑐𝑡𝑜𝑟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97" t="-4545" r="-3497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392722"/>
                  </p:ext>
                </p:extLst>
              </p:nvPr>
            </p:nvGraphicFramePr>
            <p:xfrm>
              <a:off x="0" y="4863951"/>
              <a:ext cx="12192000" cy="20213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4221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5481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  <m:r>
                                  <a:rPr lang="en-US" altLang="ko-KR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8944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392722"/>
                  </p:ext>
                </p:extLst>
              </p:nvPr>
            </p:nvGraphicFramePr>
            <p:xfrm>
              <a:off x="0" y="4863951"/>
              <a:ext cx="12192000" cy="2021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0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5481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2222" t="-71154" r="-463" b="-1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제목 1">
            <a:extLst>
              <a:ext uri="{FF2B5EF4-FFF2-40B4-BE49-F238E27FC236}">
                <a16:creationId xmlns:a16="http://schemas.microsoft.com/office/drawing/2014/main" id="{731B395E-18B5-BDDA-E98F-E34AAF3E536E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 per a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36CCE7-CE05-73AF-40A1-FF1477E8218C}"/>
              </a:ext>
            </a:extLst>
          </p:cNvPr>
          <p:cNvSpPr txBox="1"/>
          <p:nvPr/>
        </p:nvSpPr>
        <p:spPr>
          <a:xfrm>
            <a:off x="1461957" y="4013198"/>
            <a:ext cx="923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operation in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3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43768</TotalTime>
  <Words>954</Words>
  <Application>Microsoft Office PowerPoint</Application>
  <PresentationFormat>와이드스크린</PresentationFormat>
  <Paragraphs>457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1802</cp:revision>
  <dcterms:created xsi:type="dcterms:W3CDTF">2024-10-28T22:08:11Z</dcterms:created>
  <dcterms:modified xsi:type="dcterms:W3CDTF">2025-01-13T23:01:44Z</dcterms:modified>
</cp:coreProperties>
</file>