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2" r:id="rId2"/>
    <p:sldId id="310" r:id="rId3"/>
    <p:sldId id="414" r:id="rId4"/>
    <p:sldId id="406" r:id="rId5"/>
    <p:sldId id="415" r:id="rId6"/>
    <p:sldId id="370" r:id="rId7"/>
    <p:sldId id="405" r:id="rId8"/>
    <p:sldId id="417" r:id="rId9"/>
    <p:sldId id="400" r:id="rId10"/>
    <p:sldId id="408" r:id="rId11"/>
    <p:sldId id="409" r:id="rId12"/>
    <p:sldId id="407" r:id="rId13"/>
    <p:sldId id="411" r:id="rId14"/>
    <p:sldId id="412" r:id="rId15"/>
    <p:sldId id="418" r:id="rId16"/>
    <p:sldId id="391" r:id="rId17"/>
    <p:sldId id="357" r:id="rId18"/>
    <p:sldId id="410" r:id="rId19"/>
    <p:sldId id="353" r:id="rId20"/>
    <p:sldId id="419" r:id="rId21"/>
    <p:sldId id="32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45B0-C4DD-4755-B767-5A591540F689}" v="22" dt="2025-01-03T03:12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33"/>
  </p:normalViewPr>
  <p:slideViewPr>
    <p:cSldViewPr snapToGrid="0">
      <p:cViewPr varScale="1">
        <p:scale>
          <a:sx n="147" d="100"/>
          <a:sy n="147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  <pc:spChg chg="add del mod">
          <ac:chgData name="형동 박" userId="afe605ee33eb830c" providerId="LiveId" clId="{A70445B0-C4DD-4755-B767-5A591540F689}" dt="2025-01-03T03:12:56.369" v="157" actId="478"/>
          <ac:spMkLst>
            <pc:docMk/>
            <pc:sldMk cId="1592380774" sldId="406"/>
            <ac:spMk id="5" creationId="{E60E8330-5692-B726-A45A-7271A49E0341}"/>
          </ac:spMkLst>
        </pc:spChg>
        <pc:graphicFrameChg chg="mod modGraphic">
          <ac:chgData name="형동 박" userId="afe605ee33eb830c" providerId="LiveId" clId="{A70445B0-C4DD-4755-B767-5A591540F689}" dt="2025-01-03T03:08:28.465" v="129" actId="1036"/>
          <ac:graphicFrameMkLst>
            <pc:docMk/>
            <pc:sldMk cId="1592380774" sldId="406"/>
            <ac:graphicFrameMk id="17" creationId="{1A2468EC-D033-CD5D-BDB9-6343A9F596E3}"/>
          </ac:graphicFrameMkLst>
        </pc:graphicFrameChg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  <pc:graphicFrameChg chg="add del mod modGraphic">
          <ac:chgData name="형동 박" userId="afe605ee33eb830c" providerId="LiveId" clId="{A70445B0-C4DD-4755-B767-5A591540F689}" dt="2025-01-03T03:12:58.628" v="158" actId="478"/>
          <ac:graphicFrameMkLst>
            <pc:docMk/>
            <pc:sldMk cId="2691030935" sldId="407"/>
            <ac:graphicFrameMk id="5" creationId="{608F9BC2-45B6-A360-0C49-89C68E17FD61}"/>
          </ac:graphicFrameMkLst>
        </pc:graphicFrame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2025. 1. 13.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C7D77-40D5-855F-69E6-17298E91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DB861B-DFB5-E487-441F-E5D71361A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CAB72-4EC0-4AE3-0889-B156418DB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E346F-9C84-694A-7A9A-BCF457482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51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C451-A2D2-5161-5217-11F8F687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FED94E-2D59-38E6-E9CD-390C8015B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8E845-F03A-C5BF-0289-B74E9CCAC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461F1-16B4-AB97-0A13-D035D4B0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32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FD8C-7DFF-03A3-079B-96DA81BE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848912-8658-D389-31CD-48CCD703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423-3668-784A-CDA0-4E582414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EAE3-8EB6-5491-1209-9B9F2B4D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02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175A-42A9-2452-2718-E3DC74AE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129A6-40E4-8651-ADDF-F87520F6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E80BAE-6C51-E633-873E-653D3CAE5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E595B-8F98-5BB9-EB35-4B652B300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3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294C-3614-F7DD-A23A-2FDAE2CB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55A1E-4A35-CB44-DFE7-4EC7D8E0E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B7D7E-6AF5-85FC-BF6B-EFC043685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EDD1C-D3DD-F6AB-9C9E-C6EBA3D5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3C35-5B4E-5081-1714-9E0FBE2D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188DC-5EF8-D535-7B77-50055A12B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DF7D5-4672-A044-C4F6-23C3E01D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F996A-8268-5365-C280-886CBCEDD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73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A9A2-E5F5-D0BC-308A-C280E24B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F67CEF-9668-B063-ED08-B73A4607B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D953B4-4C59-C794-2917-8DD6F62B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38A69-AF38-EA66-A2DE-937BB7E4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8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9FBE-3530-6A8F-8501-53D8A8C1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BE7ABF-ED24-1476-2264-5BB96D03E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CA1D07-CCB3-7D37-F691-8B1E0A9C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C1000-1CF5-15AB-DB7A-483E59C71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69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63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17" Type="http://schemas.openxmlformats.org/officeDocument/2006/relationships/image" Target="../media/image50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650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.png"/><Relationship Id="rId24" Type="http://schemas.openxmlformats.org/officeDocument/2006/relationships/image" Target="../media/image104.png"/><Relationship Id="rId32" Type="http://schemas.openxmlformats.org/officeDocument/2006/relationships/image" Target="../media/image111.png"/><Relationship Id="rId5" Type="http://schemas.openxmlformats.org/officeDocument/2006/relationships/image" Target="../media/image860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10" Type="http://schemas.openxmlformats.org/officeDocument/2006/relationships/image" Target="../media/image73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" Type="http://schemas.openxmlformats.org/officeDocument/2006/relationships/image" Target="../media/image63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8" Type="http://schemas.openxmlformats.org/officeDocument/2006/relationships/image" Target="../media/image3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0.png"/><Relationship Id="rId15" Type="http://schemas.openxmlformats.org/officeDocument/2006/relationships/image" Target="../media/image4.png"/><Relationship Id="rId10" Type="http://schemas.openxmlformats.org/officeDocument/2006/relationships/image" Target="../media/image130.png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47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20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5" Type="http://schemas.openxmlformats.org/officeDocument/2006/relationships/image" Target="../media/image220.png"/><Relationship Id="rId15" Type="http://schemas.openxmlformats.org/officeDocument/2006/relationships/image" Target="../media/image370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360.png"/><Relationship Id="rId22" Type="http://schemas.openxmlformats.org/officeDocument/2006/relationships/image" Target="../media/image281.png"/><Relationship Id="rId27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2025/01/20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1802106" y="13250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4C4E6D-F197-0F44-7D86-D45F6A5D3A5F}"/>
              </a:ext>
            </a:extLst>
          </p:cNvPr>
          <p:cNvGrpSpPr/>
          <p:nvPr/>
        </p:nvGrpSpPr>
        <p:grpSpPr>
          <a:xfrm>
            <a:off x="7957884" y="2229580"/>
            <a:ext cx="2487750" cy="760648"/>
            <a:chOff x="7957884" y="2229580"/>
            <a:chExt cx="2487750" cy="760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/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/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/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19B7-2030-D6CF-128B-05C3E436EB01}"/>
              </a:ext>
            </a:extLst>
          </p:cNvPr>
          <p:cNvSpPr txBox="1"/>
          <p:nvPr/>
        </p:nvSpPr>
        <p:spPr>
          <a:xfrm>
            <a:off x="8893846" y="1294289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Inference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3876" r="-3876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39EDED0-2997-4A86-1F04-5885B898543B}"/>
              </a:ext>
            </a:extLst>
          </p:cNvPr>
          <p:cNvSpPr/>
          <p:nvPr/>
        </p:nvSpPr>
        <p:spPr>
          <a:xfrm>
            <a:off x="8156034" y="1328204"/>
            <a:ext cx="741492" cy="2951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C5361B-2DFD-2831-54FE-15B9AA6049F8}"/>
              </a:ext>
            </a:extLst>
          </p:cNvPr>
          <p:cNvSpPr/>
          <p:nvPr/>
        </p:nvSpPr>
        <p:spPr>
          <a:xfrm>
            <a:off x="8152447" y="1710515"/>
            <a:ext cx="741492" cy="295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A205E3-E8FD-990A-A8B1-F4DB46101232}"/>
              </a:ext>
            </a:extLst>
          </p:cNvPr>
          <p:cNvSpPr txBox="1"/>
          <p:nvPr/>
        </p:nvSpPr>
        <p:spPr>
          <a:xfrm>
            <a:off x="8828992" y="1660296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제목 1">
            <a:extLst>
              <a:ext uri="{FF2B5EF4-FFF2-40B4-BE49-F238E27FC236}">
                <a16:creationId xmlns:a16="http://schemas.microsoft.com/office/drawing/2014/main" id="{2C7E834A-F7E3-9CEB-9A00-4B3D9DC958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6CB664-B7C2-8B03-A57A-E69635236EF3}"/>
              </a:ext>
            </a:extLst>
          </p:cNvPr>
          <p:cNvGrpSpPr/>
          <p:nvPr/>
        </p:nvGrpSpPr>
        <p:grpSpPr>
          <a:xfrm>
            <a:off x="8322080" y="3451487"/>
            <a:ext cx="3619500" cy="1008146"/>
            <a:chOff x="8322080" y="3451487"/>
            <a:chExt cx="3619500" cy="100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/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/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/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/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÷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𝑑𝑖𝑣𝑖𝑠𝑖𝑜𝑛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754C0BF-20A0-F0C3-AAE4-044C1FE8707C}"/>
              </a:ext>
            </a:extLst>
          </p:cNvPr>
          <p:cNvGrpSpPr/>
          <p:nvPr/>
        </p:nvGrpSpPr>
        <p:grpSpPr>
          <a:xfrm>
            <a:off x="416019" y="1119620"/>
            <a:ext cx="7659353" cy="5671880"/>
            <a:chOff x="2602628" y="1186120"/>
            <a:chExt cx="7659353" cy="56718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2624064" y="1186120"/>
              <a:ext cx="7637917" cy="56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2602628" y="3554245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/>
            <p:nvPr/>
          </p:nvGrpSpPr>
          <p:grpSpPr>
            <a:xfrm>
              <a:off x="3068022" y="1342381"/>
              <a:ext cx="6854559" cy="2002647"/>
              <a:chOff x="3753348" y="1304453"/>
              <a:chExt cx="6854559" cy="2002647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r="-3876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5714" r="-357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48" r="-8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3529" r="-1764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2624064" y="6439223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D6AF166A-603C-D8FF-A5D9-5CEECD6AECB5}"/>
                </a:ext>
              </a:extLst>
            </p:cNvPr>
            <p:cNvGrpSpPr/>
            <p:nvPr/>
          </p:nvGrpSpPr>
          <p:grpSpPr>
            <a:xfrm>
              <a:off x="3089458" y="4678483"/>
              <a:ext cx="6854559" cy="1543193"/>
              <a:chOff x="3068022" y="4676064"/>
              <a:chExt cx="6854559" cy="1543193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EA83364-432A-E972-669F-F7C535D2C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2116" y="535448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자유형 213">
                <a:extLst>
                  <a:ext uri="{FF2B5EF4-FFF2-40B4-BE49-F238E27FC236}">
                    <a16:creationId xmlns:a16="http://schemas.microsoft.com/office/drawing/2014/main" id="{DCE89E20-EC31-3955-8C54-97EA13BB7B63}"/>
                  </a:ext>
                </a:extLst>
              </p:cNvPr>
              <p:cNvSpPr/>
              <p:nvPr/>
            </p:nvSpPr>
            <p:spPr>
              <a:xfrm>
                <a:off x="3068023" y="4676064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5" name="자유형 214">
                <a:extLst>
                  <a:ext uri="{FF2B5EF4-FFF2-40B4-BE49-F238E27FC236}">
                    <a16:creationId xmlns:a16="http://schemas.microsoft.com/office/drawing/2014/main" id="{A55D8ED4-29CA-368E-04C2-D7E77901E93A}"/>
                  </a:ext>
                </a:extLst>
              </p:cNvPr>
              <p:cNvSpPr/>
              <p:nvPr/>
            </p:nvSpPr>
            <p:spPr>
              <a:xfrm>
                <a:off x="3068023" y="4961076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6" name="자유형 215">
                <a:extLst>
                  <a:ext uri="{FF2B5EF4-FFF2-40B4-BE49-F238E27FC236}">
                    <a16:creationId xmlns:a16="http://schemas.microsoft.com/office/drawing/2014/main" id="{DFBC6A0B-771D-7B9B-DA51-7D2ED48929E4}"/>
                  </a:ext>
                </a:extLst>
              </p:cNvPr>
              <p:cNvSpPr/>
              <p:nvPr/>
            </p:nvSpPr>
            <p:spPr>
              <a:xfrm flipV="1">
                <a:off x="3068022" y="5479963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7" name="자유형 216">
                <a:extLst>
                  <a:ext uri="{FF2B5EF4-FFF2-40B4-BE49-F238E27FC236}">
                    <a16:creationId xmlns:a16="http://schemas.microsoft.com/office/drawing/2014/main" id="{5D99AC24-08B5-488A-69BC-642FF9265BD2}"/>
                  </a:ext>
                </a:extLst>
              </p:cNvPr>
              <p:cNvSpPr/>
              <p:nvPr/>
            </p:nvSpPr>
            <p:spPr>
              <a:xfrm flipV="1">
                <a:off x="3073047" y="5565309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r="-2142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7E74CD06-3A8B-E35B-8601-9BB0C4CB9E0E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216248" y="5346722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F62C0B58-5D65-CDB5-4CB5-E139D7592CAE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7690381" y="5346722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87F4EDFC-23C9-FBCE-876A-C80462584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0691" y="5337703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CDA675B-8A51-751F-3C5B-9A6A13520837}"/>
                  </a:ext>
                </a:extLst>
              </p:cNvPr>
              <p:cNvSpPr/>
              <p:nvPr/>
            </p:nvSpPr>
            <p:spPr>
              <a:xfrm>
                <a:off x="5367828" y="4946759"/>
                <a:ext cx="848420" cy="8484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F1132ADF-D6D4-99B0-8FBE-EC488F42A60F}"/>
                  </a:ext>
                </a:extLst>
              </p:cNvPr>
              <p:cNvGrpSpPr/>
              <p:nvPr/>
            </p:nvGrpSpPr>
            <p:grpSpPr>
              <a:xfrm>
                <a:off x="6841960" y="4910893"/>
                <a:ext cx="848420" cy="860039"/>
                <a:chOff x="7527286" y="1990406"/>
                <a:chExt cx="848420" cy="860039"/>
              </a:xfrm>
            </p:grpSpPr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9090667B-EFF6-F896-423F-63379C9B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01D6E1B-81B3-835F-9B54-5163CA45A2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0" name="직선 연결선[R] 189">
                  <a:extLst>
                    <a:ext uri="{FF2B5EF4-FFF2-40B4-BE49-F238E27FC236}">
                      <a16:creationId xmlns:a16="http://schemas.microsoft.com/office/drawing/2014/main" id="{A7EBC38E-2F3A-CE0D-5C09-057595AB8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4286" r="-2857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4286" r="-14286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50000" r="-50000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327911D-4102-CBD3-6732-9E635AE2886C}"/>
                  </a:ext>
                </a:extLst>
              </p:cNvPr>
              <p:cNvGrpSpPr/>
              <p:nvPr/>
            </p:nvGrpSpPr>
            <p:grpSpPr>
              <a:xfrm>
                <a:off x="8388476" y="493370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C5A171EF-F235-1C6F-6056-702F124B522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kumimoji="1" lang="en-US" altLang="ko-KR" sz="1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𝑆𝑐𝑎𝑙𝑒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7857" t="-2703" r="-107143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𝑐𝑎𝑙𝑒</m:t>
                          </m:r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𝜕𝛾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𝜕𝛽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263" t="-5556" r="-701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𝐴𝑝𝑝𝑟𝑜𝑥𝑆𝑖𝑔𝑛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778" t="-3030" r="-3704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자유형 236">
                <a:extLst>
                  <a:ext uri="{FF2B5EF4-FFF2-40B4-BE49-F238E27FC236}">
                    <a16:creationId xmlns:a16="http://schemas.microsoft.com/office/drawing/2014/main" id="{00B237D0-6C98-5FDC-A842-BFDB1CD746C9}"/>
                  </a:ext>
                </a:extLst>
              </p:cNvPr>
              <p:cNvSpPr/>
              <p:nvPr/>
            </p:nvSpPr>
            <p:spPr>
              <a:xfrm>
                <a:off x="6920762" y="5154898"/>
                <a:ext cx="615950" cy="203200"/>
              </a:xfrm>
              <a:custGeom>
                <a:avLst/>
                <a:gdLst>
                  <a:gd name="connsiteX0" fmla="*/ 0 w 615950"/>
                  <a:gd name="connsiteY0" fmla="*/ 196850 h 203200"/>
                  <a:gd name="connsiteX1" fmla="*/ 228600 w 615950"/>
                  <a:gd name="connsiteY1" fmla="*/ 196850 h 203200"/>
                  <a:gd name="connsiteX2" fmla="*/ 346075 w 615950"/>
                  <a:gd name="connsiteY2" fmla="*/ 0 h 203200"/>
                  <a:gd name="connsiteX3" fmla="*/ 473075 w 615950"/>
                  <a:gd name="connsiteY3" fmla="*/ 203200 h 203200"/>
                  <a:gd name="connsiteX4" fmla="*/ 615950 w 615950"/>
                  <a:gd name="connsiteY4" fmla="*/ 2032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950" h="203200">
                    <a:moveTo>
                      <a:pt x="0" y="196850"/>
                    </a:moveTo>
                    <a:lnTo>
                      <a:pt x="228600" y="196850"/>
                    </a:lnTo>
                    <a:lnTo>
                      <a:pt x="346075" y="0"/>
                    </a:lnTo>
                    <a:lnTo>
                      <a:pt x="473075" y="203200"/>
                    </a:lnTo>
                    <a:lnTo>
                      <a:pt x="615950" y="2032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</m:t>
                          </m:r>
                        </m:oMath>
                      </m:oMathPara>
                    </a14:m>
                    <a:endParaRPr kumimoji="1" lang="en-US" altLang="ko-KR" sz="16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𝜕𝛼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𝑑𝑖𝑣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448" t="-6061" r="-1149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EFECCC38-10E4-D641-BBBF-E28417AE14D4}"/>
              </a:ext>
            </a:extLst>
          </p:cNvPr>
          <p:cNvGrpSpPr/>
          <p:nvPr/>
        </p:nvGrpSpPr>
        <p:grpSpPr>
          <a:xfrm>
            <a:off x="1728092" y="4875502"/>
            <a:ext cx="848420" cy="848421"/>
            <a:chOff x="2724073" y="3095792"/>
            <a:chExt cx="1080000" cy="1080000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175B1A-C33E-23A8-98D5-CE31E02C259A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4"/>
                  <a:stretch>
                    <a:fillRect l="-25926" r="-4444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0AA4D2-8E02-21D6-D6D2-9EC3907E69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626A-DBAD-3EB2-37F2-E47B8ADA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85C08C3-53DB-B943-C3B5-14F17F5155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Software Implementation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 with CIFAR-10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DFB3C8-8A68-C2DC-95C5-C8FCCCBB7635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A0A38-5BE9-34A3-F1AF-52498D4D4B9D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167A320-AD36-C7A5-8E76-E015117C3A73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A4584515-E923-B89A-6135-06E6F352D59B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805C3-B5DD-3FB2-40F1-011ECBBF425C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22BC45-FD0A-3289-14C2-6757DC60E73D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A07797-B463-AB95-48B0-8BEBDAE1EE30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5888B5BE-D72D-1E12-2A96-1FA4A28FEDD6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45AEBD-F294-9A64-3A2A-2C3C539F8638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8B275E-554A-D5F4-9378-82536F60B74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D108B43A-DC29-2C90-D37D-696A879C793D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0AF849BC-3935-8129-685C-CC866B6699C9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FD0888-E0BC-C664-F29C-0A8D81019E69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DC2FB1-AA30-712E-6EAC-EEEB984D34B3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CB82A5-FD7E-C870-B67F-818451302D85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ECF99E3-D27B-6C89-9CEE-85238FC66028}"/>
              </a:ext>
            </a:extLst>
          </p:cNvPr>
          <p:cNvCxnSpPr>
            <a:cxnSpLocks/>
            <a:stCxn id="82" idx="3"/>
            <a:endCxn id="22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2A5F497-503A-0934-ABF0-7B8BCEA24C03}"/>
              </a:ext>
            </a:extLst>
          </p:cNvPr>
          <p:cNvCxnSpPr>
            <a:cxnSpLocks/>
            <a:stCxn id="82" idx="0"/>
            <a:endCxn id="22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5DDC9EC-8D76-886A-FE14-9676A7E3C072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5E5C40F4-0A53-74B5-876B-7D4764C99A79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2D938E-89C2-986F-64E6-B80CE50F4FE6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9101DF-BB95-1E0F-1E06-D0408AEBF371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9AC573-3B67-6D55-5AC2-C83AF14033CB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6C115F-CDAF-76C1-DFD1-7B255FD4925F}"/>
              </a:ext>
            </a:extLst>
          </p:cNvPr>
          <p:cNvCxnSpPr>
            <a:cxnSpLocks/>
            <a:stCxn id="82" idx="1"/>
            <a:endCxn id="22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40D8BCA-5D99-6106-3D4A-906E0B203EB8}"/>
              </a:ext>
            </a:extLst>
          </p:cNvPr>
          <p:cNvCxnSpPr>
            <a:cxnSpLocks/>
            <a:stCxn id="78" idx="1"/>
            <a:endCxn id="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2F28923-B976-6859-BF7A-FB631032D164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D45DB59-CB1B-643F-D333-978A1B52CDB2}"/>
              </a:ext>
            </a:extLst>
          </p:cNvPr>
          <p:cNvCxnSpPr>
            <a:cxnSpLocks/>
            <a:stCxn id="78" idx="3"/>
            <a:endCxn id="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9DC8B306-1E6B-228F-9C7C-9B26EF00879A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/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𝒐𝒇</m:t>
                      </m:r>
                    </m:oMath>
                  </m:oMathPara>
                </a14:m>
                <a:endParaRPr kumimoji="1" lang="en-US" altLang="ko-KR" sz="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𝒄𝒉𝒂𝒏𝒏𝒆𝒍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 ×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C9637E-482B-E2D7-8263-8C51AA30A42A}"/>
              </a:ext>
            </a:extLst>
          </p:cNvPr>
          <p:cNvSpPr/>
          <p:nvPr/>
        </p:nvSpPr>
        <p:spPr>
          <a:xfrm>
            <a:off x="8874944" y="1461097"/>
            <a:ext cx="224903" cy="845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468CDA-4D40-4003-FBCF-210C6B74BAAD}"/>
              </a:ext>
            </a:extLst>
          </p:cNvPr>
          <p:cNvSpPr txBox="1"/>
          <p:nvPr/>
        </p:nvSpPr>
        <p:spPr>
          <a:xfrm rot="5400000">
            <a:off x="8636935" y="1745841"/>
            <a:ext cx="70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00E1FA1-EA94-DFCC-766C-395D9BA566F8}"/>
              </a:ext>
            </a:extLst>
          </p:cNvPr>
          <p:cNvGrpSpPr/>
          <p:nvPr/>
        </p:nvGrpSpPr>
        <p:grpSpPr>
          <a:xfrm>
            <a:off x="8697387" y="1593447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720EF74-06D2-4931-A166-2A93C74E11BD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254187A-70A8-6180-FDF3-BDA504BEB3E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51A6F5D-8BD7-73B3-76C8-5E55909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14B8A08-91C0-9816-F8F0-8FC0E40BAA34}"/>
              </a:ext>
            </a:extLst>
          </p:cNvPr>
          <p:cNvSpPr/>
          <p:nvPr/>
        </p:nvSpPr>
        <p:spPr>
          <a:xfrm>
            <a:off x="8666806" y="1412920"/>
            <a:ext cx="2795981" cy="94233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40319E5-0547-A249-98FA-8E8AE9EF848C}"/>
              </a:ext>
            </a:extLst>
          </p:cNvPr>
          <p:cNvSpPr/>
          <p:nvPr/>
        </p:nvSpPr>
        <p:spPr>
          <a:xfrm>
            <a:off x="10047242" y="1461097"/>
            <a:ext cx="224903" cy="845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0B7C3C-1132-BAFD-4881-83061D69F9BF}"/>
              </a:ext>
            </a:extLst>
          </p:cNvPr>
          <p:cNvSpPr/>
          <p:nvPr/>
        </p:nvSpPr>
        <p:spPr>
          <a:xfrm>
            <a:off x="11049658" y="1461097"/>
            <a:ext cx="224903" cy="845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49D35-C3DD-9CF0-D297-AC111469BA21}"/>
              </a:ext>
            </a:extLst>
          </p:cNvPr>
          <p:cNvSpPr txBox="1"/>
          <p:nvPr/>
        </p:nvSpPr>
        <p:spPr>
          <a:xfrm rot="5400000">
            <a:off x="10660958" y="1745421"/>
            <a:ext cx="101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6E6A0A-181C-DF78-1D7D-9AF1384E1BB9}"/>
              </a:ext>
            </a:extLst>
          </p:cNvPr>
          <p:cNvCxnSpPr>
            <a:cxnSpLocks/>
          </p:cNvCxnSpPr>
          <p:nvPr/>
        </p:nvCxnSpPr>
        <p:spPr>
          <a:xfrm>
            <a:off x="11281948" y="1894609"/>
            <a:ext cx="165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BA9C5A-FD62-2B31-E7D6-D795EEF1A934}"/>
              </a:ext>
            </a:extLst>
          </p:cNvPr>
          <p:cNvCxnSpPr>
            <a:cxnSpLocks/>
          </p:cNvCxnSpPr>
          <p:nvPr/>
        </p:nvCxnSpPr>
        <p:spPr>
          <a:xfrm flipV="1">
            <a:off x="9500239" y="1897457"/>
            <a:ext cx="537179" cy="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2080672-0280-7EE4-8E79-695D8E03594F}"/>
              </a:ext>
            </a:extLst>
          </p:cNvPr>
          <p:cNvCxnSpPr>
            <a:cxnSpLocks/>
          </p:cNvCxnSpPr>
          <p:nvPr/>
        </p:nvCxnSpPr>
        <p:spPr>
          <a:xfrm>
            <a:off x="10274769" y="1902567"/>
            <a:ext cx="352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2D9519-C65E-6541-CD32-7C168FCB3831}"/>
              </a:ext>
            </a:extLst>
          </p:cNvPr>
          <p:cNvSpPr/>
          <p:nvPr/>
        </p:nvSpPr>
        <p:spPr>
          <a:xfrm>
            <a:off x="9293072" y="1461097"/>
            <a:ext cx="224380" cy="84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366FA6-07C9-6DF6-9A61-A8B1D4B2E132}"/>
              </a:ext>
            </a:extLst>
          </p:cNvPr>
          <p:cNvSpPr txBox="1"/>
          <p:nvPr/>
        </p:nvSpPr>
        <p:spPr>
          <a:xfrm rot="5400000">
            <a:off x="8982492" y="1749991"/>
            <a:ext cx="8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Pop-count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645B1B2-B18A-990C-3649-8754E70A093D}"/>
              </a:ext>
            </a:extLst>
          </p:cNvPr>
          <p:cNvSpPr txBox="1"/>
          <p:nvPr/>
        </p:nvSpPr>
        <p:spPr>
          <a:xfrm rot="5400000">
            <a:off x="9929751" y="1744743"/>
            <a:ext cx="49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270CC80-0533-AB51-06E2-75C4374C004C}"/>
              </a:ext>
            </a:extLst>
          </p:cNvPr>
          <p:cNvGrpSpPr/>
          <p:nvPr/>
        </p:nvGrpSpPr>
        <p:grpSpPr>
          <a:xfrm>
            <a:off x="9110599" y="1591626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B276729-F95B-A523-7A40-98B7BA8248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F7624B0-A1C6-65B8-0FB4-E55D665BBFA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F2AB46D1-088B-3954-A06A-D0748E525F77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7F2886A-33D4-0ABF-5B8B-5DC8BB491F33}"/>
              </a:ext>
            </a:extLst>
          </p:cNvPr>
          <p:cNvCxnSpPr>
            <a:cxnSpLocks/>
          </p:cNvCxnSpPr>
          <p:nvPr/>
        </p:nvCxnSpPr>
        <p:spPr>
          <a:xfrm>
            <a:off x="10868455" y="1902567"/>
            <a:ext cx="191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6F511C-080D-8D2A-5988-B758D418BEA7}"/>
              </a:ext>
            </a:extLst>
          </p:cNvPr>
          <p:cNvGrpSpPr/>
          <p:nvPr/>
        </p:nvGrpSpPr>
        <p:grpSpPr>
          <a:xfrm>
            <a:off x="10638508" y="1461097"/>
            <a:ext cx="224380" cy="845646"/>
            <a:chOff x="10553844" y="1461097"/>
            <a:chExt cx="224380" cy="845646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E30EEA-B72E-EB2E-043A-39AC933E3412}"/>
                </a:ext>
              </a:extLst>
            </p:cNvPr>
            <p:cNvSpPr/>
            <p:nvPr/>
          </p:nvSpPr>
          <p:spPr>
            <a:xfrm>
              <a:off x="10553844" y="1461097"/>
              <a:ext cx="224380" cy="8456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/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57" t="-13793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/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047404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047404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220690" r="-744444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2857" t="-220690" r="-42642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48649" t="-220690" r="-30337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9888" t="-220690" r="-152247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8235" t="-220690" r="-59412" b="-3206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320690" r="-744444" b="-2206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329730" r="-744444" b="-729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5849" t="-329730" r="-15881" b="-72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881633" t="-329730" r="-3061" b="-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04B2C06-E6DC-16D5-0F90-33896997A81E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195" name="정육면체 194">
              <a:extLst>
                <a:ext uri="{FF2B5EF4-FFF2-40B4-BE49-F238E27FC236}">
                  <a16:creationId xmlns:a16="http://schemas.microsoft.com/office/drawing/2014/main" id="{FB95D0F5-E69D-D701-17B5-1FDCECD9A79E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정육면체 195">
              <a:extLst>
                <a:ext uri="{FF2B5EF4-FFF2-40B4-BE49-F238E27FC236}">
                  <a16:creationId xmlns:a16="http://schemas.microsoft.com/office/drawing/2014/main" id="{6F928CB4-5673-7032-1597-CAE5B0BD7239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A6F98AA-FAC9-D52B-6721-B8A1CE324155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1810434-9BBF-3B81-C6B0-CBEDE8D56DD3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08" name="정육면체 207">
                <a:extLst>
                  <a:ext uri="{FF2B5EF4-FFF2-40B4-BE49-F238E27FC236}">
                    <a16:creationId xmlns:a16="http://schemas.microsoft.com/office/drawing/2014/main" id="{240F54A6-094E-9204-A024-325708C1E732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9" name="정육면체 208">
                <a:extLst>
                  <a:ext uri="{FF2B5EF4-FFF2-40B4-BE49-F238E27FC236}">
                    <a16:creationId xmlns:a16="http://schemas.microsoft.com/office/drawing/2014/main" id="{C41C8ACB-AE84-359F-34FD-4385355546B3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7F9C2818-811A-53B5-4445-1CC6B9C9F1FD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206" name="정육면체 205">
                <a:extLst>
                  <a:ext uri="{FF2B5EF4-FFF2-40B4-BE49-F238E27FC236}">
                    <a16:creationId xmlns:a16="http://schemas.microsoft.com/office/drawing/2014/main" id="{9F7D8315-FAD4-EF44-FB44-8BB0FF47E3B3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정육면체 206">
                <a:extLst>
                  <a:ext uri="{FF2B5EF4-FFF2-40B4-BE49-F238E27FC236}">
                    <a16:creationId xmlns:a16="http://schemas.microsoft.com/office/drawing/2014/main" id="{83A93B5C-F29A-42C9-4D96-9838297F884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4D94B0-C0F5-3121-2E48-C09133098D2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204" name="정육면체 203">
                <a:extLst>
                  <a:ext uri="{FF2B5EF4-FFF2-40B4-BE49-F238E27FC236}">
                    <a16:creationId xmlns:a16="http://schemas.microsoft.com/office/drawing/2014/main" id="{5D11F4B3-6969-327E-E52B-5720C2E360B8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5" name="정육면체 204">
                <a:extLst>
                  <a:ext uri="{FF2B5EF4-FFF2-40B4-BE49-F238E27FC236}">
                    <a16:creationId xmlns:a16="http://schemas.microsoft.com/office/drawing/2014/main" id="{7F39E716-5A1B-981E-0035-838424CAEC7B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4E931C1-38C1-B5AD-CD04-5D1A97F9AAEB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202" name="정육면체 201">
                <a:extLst>
                  <a:ext uri="{FF2B5EF4-FFF2-40B4-BE49-F238E27FC236}">
                    <a16:creationId xmlns:a16="http://schemas.microsoft.com/office/drawing/2014/main" id="{8BE7BBED-ABF3-B94B-573E-3B1976F438C5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정육면체 202">
                <a:extLst>
                  <a:ext uri="{FF2B5EF4-FFF2-40B4-BE49-F238E27FC236}">
                    <a16:creationId xmlns:a16="http://schemas.microsoft.com/office/drawing/2014/main" id="{F7A15D29-ACE7-4BEC-E682-CC2B0C0228C7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4251039-D1E2-BBB5-983E-AB8BF8ACEEBC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CCDAEB0D-1405-7F4B-515E-A481ABF556BC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0863CD3-B129-2CAD-3908-C682FD97712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223" name="정육면체 222">
                <a:extLst>
                  <a:ext uri="{FF2B5EF4-FFF2-40B4-BE49-F238E27FC236}">
                    <a16:creationId xmlns:a16="http://schemas.microsoft.com/office/drawing/2014/main" id="{E6FBC6EE-99D7-B9BB-D9C8-EF861A00A260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정육면체 223">
                <a:extLst>
                  <a:ext uri="{FF2B5EF4-FFF2-40B4-BE49-F238E27FC236}">
                    <a16:creationId xmlns:a16="http://schemas.microsoft.com/office/drawing/2014/main" id="{BE85DB25-3E57-913E-55F2-71636BC21A9E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E14F0438-FE98-E67F-CCF1-6491E7427DD6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221" name="정육면체 220">
                <a:extLst>
                  <a:ext uri="{FF2B5EF4-FFF2-40B4-BE49-F238E27FC236}">
                    <a16:creationId xmlns:a16="http://schemas.microsoft.com/office/drawing/2014/main" id="{5FE8F4BE-8786-E5DA-F956-C28D9C6A723F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2" name="정육면체 221">
                <a:extLst>
                  <a:ext uri="{FF2B5EF4-FFF2-40B4-BE49-F238E27FC236}">
                    <a16:creationId xmlns:a16="http://schemas.microsoft.com/office/drawing/2014/main" id="{6E4D7813-7F68-D9DE-DD91-10FAA546B71B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E443F27C-3610-46A7-6175-40B250CE228C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219" name="정육면체 218">
                <a:extLst>
                  <a:ext uri="{FF2B5EF4-FFF2-40B4-BE49-F238E27FC236}">
                    <a16:creationId xmlns:a16="http://schemas.microsoft.com/office/drawing/2014/main" id="{1B6B923A-691A-8E2F-2949-28413087F0DD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0" name="정육면체 219">
                <a:extLst>
                  <a:ext uri="{FF2B5EF4-FFF2-40B4-BE49-F238E27FC236}">
                    <a16:creationId xmlns:a16="http://schemas.microsoft.com/office/drawing/2014/main" id="{79D06C1C-CF2E-FD2B-1170-1B4FF42912DA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45720C1-5BA6-3785-23C1-61715C9C96F2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217" name="정육면체 216">
                <a:extLst>
                  <a:ext uri="{FF2B5EF4-FFF2-40B4-BE49-F238E27FC236}">
                    <a16:creationId xmlns:a16="http://schemas.microsoft.com/office/drawing/2014/main" id="{57AAD9D6-A53F-95F4-DF32-28A936F93D84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8" name="정육면체 217">
                <a:extLst>
                  <a:ext uri="{FF2B5EF4-FFF2-40B4-BE49-F238E27FC236}">
                    <a16:creationId xmlns:a16="http://schemas.microsoft.com/office/drawing/2014/main" id="{AD81604B-9C9B-A19E-82FD-416AB4971641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A335C631-14AB-5F90-E91E-0A87098A8D72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43E086A5-FFC2-2D50-16C5-9C68CBD4F04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236" name="정육면체 235">
                <a:extLst>
                  <a:ext uri="{FF2B5EF4-FFF2-40B4-BE49-F238E27FC236}">
                    <a16:creationId xmlns:a16="http://schemas.microsoft.com/office/drawing/2014/main" id="{BDB9BE96-7172-A5A3-944B-13F4283CB85F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7" name="정육면체 236">
                <a:extLst>
                  <a:ext uri="{FF2B5EF4-FFF2-40B4-BE49-F238E27FC236}">
                    <a16:creationId xmlns:a16="http://schemas.microsoft.com/office/drawing/2014/main" id="{E2118B38-EA3A-D78B-C998-79A303682773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FBB8F281-A2D3-22DE-0A0C-1DC2ECA3C989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234" name="정육면체 233">
                <a:extLst>
                  <a:ext uri="{FF2B5EF4-FFF2-40B4-BE49-F238E27FC236}">
                    <a16:creationId xmlns:a16="http://schemas.microsoft.com/office/drawing/2014/main" id="{49AE2142-4DDB-7F68-5EC6-6D6B4CABE159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5" name="정육면체 234">
                <a:extLst>
                  <a:ext uri="{FF2B5EF4-FFF2-40B4-BE49-F238E27FC236}">
                    <a16:creationId xmlns:a16="http://schemas.microsoft.com/office/drawing/2014/main" id="{41DBB92B-2BE0-8485-5C87-814FAADEC998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FB8FC180-BCAB-23B4-E3A9-05E4F2D95A71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232" name="정육면체 231">
                <a:extLst>
                  <a:ext uri="{FF2B5EF4-FFF2-40B4-BE49-F238E27FC236}">
                    <a16:creationId xmlns:a16="http://schemas.microsoft.com/office/drawing/2014/main" id="{BF0E4710-A285-8EEF-0DBE-224D4F937B23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3" name="정육면체 232">
                <a:extLst>
                  <a:ext uri="{FF2B5EF4-FFF2-40B4-BE49-F238E27FC236}">
                    <a16:creationId xmlns:a16="http://schemas.microsoft.com/office/drawing/2014/main" id="{1AAC9CE5-9AC9-6A56-1B62-C01826334683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17C23DFF-D0A5-6DE2-2611-48C89B32D838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30" name="정육면체 229">
                <a:extLst>
                  <a:ext uri="{FF2B5EF4-FFF2-40B4-BE49-F238E27FC236}">
                    <a16:creationId xmlns:a16="http://schemas.microsoft.com/office/drawing/2014/main" id="{4A308800-1B4A-E712-D110-478556D629F0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1" name="정육면체 230">
                <a:extLst>
                  <a:ext uri="{FF2B5EF4-FFF2-40B4-BE49-F238E27FC236}">
                    <a16:creationId xmlns:a16="http://schemas.microsoft.com/office/drawing/2014/main" id="{83A3DBD5-57A8-A367-AD10-59C1ED08A92A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1CD04C3-F5A1-9412-C1FC-1666B24DB0EB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392BAF9-0503-76F5-2750-2B07C54A934D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F40B4607-AED6-AB6C-6179-84DEF630834A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256" name="정육면체 255">
                  <a:extLst>
                    <a:ext uri="{FF2B5EF4-FFF2-40B4-BE49-F238E27FC236}">
                      <a16:creationId xmlns:a16="http://schemas.microsoft.com/office/drawing/2014/main" id="{B2445327-0E4D-AC12-6931-8A02F2A65B3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7" name="정육면체 256">
                  <a:extLst>
                    <a:ext uri="{FF2B5EF4-FFF2-40B4-BE49-F238E27FC236}">
                      <a16:creationId xmlns:a16="http://schemas.microsoft.com/office/drawing/2014/main" id="{9F738DF1-2B04-11A1-2382-EAFFAFA2BDD0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B745433C-1863-3272-D995-41EB69FE4652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254" name="정육면체 253">
                  <a:extLst>
                    <a:ext uri="{FF2B5EF4-FFF2-40B4-BE49-F238E27FC236}">
                      <a16:creationId xmlns:a16="http://schemas.microsoft.com/office/drawing/2014/main" id="{84ABAC65-C80C-D637-CA7B-3CBDFF9BF450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5" name="정육면체 254">
                  <a:extLst>
                    <a:ext uri="{FF2B5EF4-FFF2-40B4-BE49-F238E27FC236}">
                      <a16:creationId xmlns:a16="http://schemas.microsoft.com/office/drawing/2014/main" id="{D4DD5DD2-BC58-3B78-2C89-AB0B77C8A9D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CE3FE4C1-DA0C-FC33-C17D-6A45DB4E44C7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252" name="정육면체 251">
                  <a:extLst>
                    <a:ext uri="{FF2B5EF4-FFF2-40B4-BE49-F238E27FC236}">
                      <a16:creationId xmlns:a16="http://schemas.microsoft.com/office/drawing/2014/main" id="{190470A8-CEBF-0D2F-9240-ADCE653BD686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3" name="정육면체 252">
                  <a:extLst>
                    <a:ext uri="{FF2B5EF4-FFF2-40B4-BE49-F238E27FC236}">
                      <a16:creationId xmlns:a16="http://schemas.microsoft.com/office/drawing/2014/main" id="{DC9DFE62-8847-B901-F43B-8ADDC17611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F410CF5B-01FE-7348-75C1-1E7572055DA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250" name="정육면체 249">
                  <a:extLst>
                    <a:ext uri="{FF2B5EF4-FFF2-40B4-BE49-F238E27FC236}">
                      <a16:creationId xmlns:a16="http://schemas.microsoft.com/office/drawing/2014/main" id="{745610FF-C9EE-DB9A-02B0-0D3132BBE71B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1" name="정육면체 250">
                  <a:extLst>
                    <a:ext uri="{FF2B5EF4-FFF2-40B4-BE49-F238E27FC236}">
                      <a16:creationId xmlns:a16="http://schemas.microsoft.com/office/drawing/2014/main" id="{8283AC17-254E-86E8-2872-1CF53FF2E6B2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1F2E33BA-6EEF-7343-A803-A89CD52141A2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246" name="직선 연결선 141">
                  <a:extLst>
                    <a:ext uri="{FF2B5EF4-FFF2-40B4-BE49-F238E27FC236}">
                      <a16:creationId xmlns:a16="http://schemas.microsoft.com/office/drawing/2014/main" id="{6E47EBA8-D2EA-2076-7671-0AC34F58DF4F}"/>
                    </a:ext>
                  </a:extLst>
                </p:cNvPr>
                <p:cNvCxnSpPr>
                  <a:cxnSpLocks/>
                  <a:endCxn id="247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정육면체 246">
                  <a:extLst>
                    <a:ext uri="{FF2B5EF4-FFF2-40B4-BE49-F238E27FC236}">
                      <a16:creationId xmlns:a16="http://schemas.microsoft.com/office/drawing/2014/main" id="{B07DDF2F-AF6C-F5E7-3E18-CC983C7B722C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248" name="직선 연결선 168">
                  <a:extLst>
                    <a:ext uri="{FF2B5EF4-FFF2-40B4-BE49-F238E27FC236}">
                      <a16:creationId xmlns:a16="http://schemas.microsoft.com/office/drawing/2014/main" id="{9378457C-994B-327C-7B64-8DCEF42FB43C}"/>
                    </a:ext>
                  </a:extLst>
                </p:cNvPr>
                <p:cNvCxnSpPr>
                  <a:cxnSpLocks/>
                  <a:endCxn id="247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177">
                  <a:extLst>
                    <a:ext uri="{FF2B5EF4-FFF2-40B4-BE49-F238E27FC236}">
                      <a16:creationId xmlns:a16="http://schemas.microsoft.com/office/drawing/2014/main" id="{DD0E335F-7551-9F99-3C3D-2875CE9B3DC4}"/>
                    </a:ext>
                  </a:extLst>
                </p:cNvPr>
                <p:cNvCxnSpPr>
                  <a:cxnSpLocks/>
                  <a:endCxn id="247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AED933-E15E-B8F5-00D1-C0364375994E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58" name="직선 연결선[R] 257">
            <a:extLst>
              <a:ext uri="{FF2B5EF4-FFF2-40B4-BE49-F238E27FC236}">
                <a16:creationId xmlns:a16="http://schemas.microsoft.com/office/drawing/2014/main" id="{8D36E538-2514-911A-5690-AAF4101B1312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4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5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03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B0D9-BE0A-37B1-5743-E5D2ECFD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753B2F-CD1B-AD6F-0352-FB72341D3541}"/>
              </a:ext>
            </a:extLst>
          </p:cNvPr>
          <p:cNvSpPr/>
          <p:nvPr/>
        </p:nvSpPr>
        <p:spPr>
          <a:xfrm>
            <a:off x="5584516" y="1340670"/>
            <a:ext cx="5127777" cy="26725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7869BA-DAD1-8E8D-8881-4DCA3556C2B0}"/>
              </a:ext>
            </a:extLst>
          </p:cNvPr>
          <p:cNvGrpSpPr/>
          <p:nvPr/>
        </p:nvGrpSpPr>
        <p:grpSpPr>
          <a:xfrm>
            <a:off x="1504656" y="1340671"/>
            <a:ext cx="9189886" cy="2796999"/>
            <a:chOff x="328364" y="1851949"/>
            <a:chExt cx="9189886" cy="279699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838773-A27D-DFA6-7A5C-163F53DC30DF}"/>
                </a:ext>
              </a:extLst>
            </p:cNvPr>
            <p:cNvGrpSpPr/>
            <p:nvPr/>
          </p:nvGrpSpPr>
          <p:grpSpPr>
            <a:xfrm>
              <a:off x="328364" y="1851949"/>
              <a:ext cx="6514550" cy="2796999"/>
              <a:chOff x="328364" y="1851949"/>
              <a:chExt cx="6514550" cy="2796999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A73010FC-D39F-2634-799B-585AB7EB6540}"/>
                  </a:ext>
                </a:extLst>
              </p:cNvPr>
              <p:cNvSpPr/>
              <p:nvPr/>
            </p:nvSpPr>
            <p:spPr>
              <a:xfrm>
                <a:off x="601884" y="1851949"/>
                <a:ext cx="2520000" cy="252000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9A460D2F-E9F1-2147-8F7D-37090C249BCE}"/>
                  </a:ext>
                </a:extLst>
              </p:cNvPr>
              <p:cNvSpPr/>
              <p:nvPr/>
            </p:nvSpPr>
            <p:spPr>
              <a:xfrm>
                <a:off x="2025569" y="2291787"/>
                <a:ext cx="648181" cy="2080162"/>
              </a:xfrm>
              <a:prstGeom prst="cube">
                <a:avLst>
                  <a:gd name="adj" fmla="val 28747"/>
                </a:avLst>
              </a:prstGeom>
              <a:solidFill>
                <a:srgbClr val="E85B40"/>
              </a:solidFill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821" r="-51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r="-40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455" r="-454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8D3B018F-1D76-4018-55FD-3C9223BC3187}"/>
                  </a:ext>
                </a:extLst>
              </p:cNvPr>
              <p:cNvSpPr/>
              <p:nvPr/>
            </p:nvSpPr>
            <p:spPr>
              <a:xfrm>
                <a:off x="4545569" y="2025579"/>
                <a:ext cx="2160000" cy="2160000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DBC11A6B-F6AD-310A-7492-5F15B4E6B61B}"/>
                  </a:ext>
                </a:extLst>
              </p:cNvPr>
              <p:cNvSpPr/>
              <p:nvPr/>
            </p:nvSpPr>
            <p:spPr>
              <a:xfrm>
                <a:off x="5752860" y="2427079"/>
                <a:ext cx="540000" cy="540000"/>
              </a:xfrm>
              <a:prstGeom prst="cube">
                <a:avLst>
                  <a:gd name="adj" fmla="val 25072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57846FBF-2C09-833A-2053-80F8E9A1B6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4559" y="2996299"/>
                <a:ext cx="3636818" cy="13756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B6B78090-C11D-85A6-82B1-E496FB0B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157" y="2456299"/>
                <a:ext cx="3268958" cy="1155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0C4CF092-0D1B-46F8-4163-2200C7537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501" y="2299721"/>
                <a:ext cx="3227161" cy="12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/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000" r="-1200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98B0579-222D-F7A5-C2C7-9081A8E40BF3}"/>
                </a:ext>
              </a:extLst>
            </p:cNvPr>
            <p:cNvSpPr/>
            <p:nvPr/>
          </p:nvSpPr>
          <p:spPr>
            <a:xfrm>
              <a:off x="8343644" y="2764773"/>
              <a:ext cx="540000" cy="540000"/>
            </a:xfrm>
            <a:prstGeom prst="cube">
              <a:avLst>
                <a:gd name="adj" fmla="val 2507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/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𝐹𝑎𝑐𝑡𝑜𝑟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97" t="-4545" r="-3497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392722"/>
                  </p:ext>
                </p:extLst>
              </p:nvPr>
            </p:nvGraphicFramePr>
            <p:xfrm>
              <a:off x="0" y="4863951"/>
              <a:ext cx="12192000" cy="2021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4221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5481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8944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392722"/>
                  </p:ext>
                </p:extLst>
              </p:nvPr>
            </p:nvGraphicFramePr>
            <p:xfrm>
              <a:off x="0" y="4863951"/>
              <a:ext cx="12192000" cy="2021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5481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2222" t="-71154" r="-463" b="-1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036CCE7-CE05-73AF-40A1-FF1477E8218C}"/>
              </a:ext>
            </a:extLst>
          </p:cNvPr>
          <p:cNvSpPr txBox="1"/>
          <p:nvPr/>
        </p:nvSpPr>
        <p:spPr>
          <a:xfrm>
            <a:off x="1461957" y="4013198"/>
            <a:ext cx="92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 in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6A647-63D0-A83E-6269-0508B300C8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Optimization (per a layer)</a:t>
            </a:r>
          </a:p>
        </p:txBody>
      </p:sp>
    </p:spTree>
    <p:extLst>
      <p:ext uri="{BB962C8B-B14F-4D97-AF65-F5344CB8AC3E}">
        <p14:creationId xmlns:p14="http://schemas.microsoft.com/office/powerpoint/2010/main" val="358193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54613"/>
              </p:ext>
            </p:extLst>
          </p:nvPr>
        </p:nvGraphicFramePr>
        <p:xfrm>
          <a:off x="0" y="4863951"/>
          <a:ext cx="12192000" cy="202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557,056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C89420D-05DA-4565-32D3-A41CC2CA1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Optimization (per a model)</a:t>
            </a:r>
          </a:p>
        </p:txBody>
      </p:sp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D396-D7E9-5A3E-BFDC-5A74AA10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9EB98B-4241-A64B-3B16-5EB2471098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A923-ABD9-10D1-CD5E-F3667D517875}"/>
              </a:ext>
            </a:extLst>
          </p:cNvPr>
          <p:cNvSpPr txBox="1"/>
          <p:nvPr/>
        </p:nvSpPr>
        <p:spPr>
          <a:xfrm>
            <a:off x="-1" y="1354752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Datasets and Implementation Details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Description of datasets used in the experiments and implementation details.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Optimization of 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Results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Comparison and analysis of various techniques to optimize </a:t>
            </a:r>
            <a:r>
              <a:rPr lang="en" altLang="ko-KR" dirty="0" err="1"/>
              <a:t>Popcount</a:t>
            </a:r>
            <a:r>
              <a:rPr lang="en" altLang="ko-KR" dirty="0"/>
              <a:t> results.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Latency Efficiency Analysis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Analysis of latency efficiency after applying </a:t>
            </a:r>
            <a:r>
              <a:rPr lang="en" altLang="ko-KR" dirty="0" err="1"/>
              <a:t>Popcount</a:t>
            </a:r>
            <a:r>
              <a:rPr lang="en" altLang="ko-KR" dirty="0"/>
              <a:t> optimization techniques.</a:t>
            </a: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4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52656"/>
              </p:ext>
            </p:extLst>
          </p:nvPr>
        </p:nvGraphicFramePr>
        <p:xfrm>
          <a:off x="1479707" y="2248238"/>
          <a:ext cx="9232586" cy="3012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31F25B8-01DF-F10D-0CDE-04B1F512B8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PTQ-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74824"/>
              </p:ext>
            </p:extLst>
          </p:nvPr>
        </p:nvGraphicFramePr>
        <p:xfrm>
          <a:off x="1284139" y="1922811"/>
          <a:ext cx="9623721" cy="3012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39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A0A6B15-6276-4E41-F6E0-00C36BB40A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Simple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02014"/>
                  </p:ext>
                </p:extLst>
              </p:nvPr>
            </p:nvGraphicFramePr>
            <p:xfrm>
              <a:off x="954876" y="1795549"/>
              <a:ext cx="10282248" cy="39267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10639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261063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02014"/>
                  </p:ext>
                </p:extLst>
              </p:nvPr>
            </p:nvGraphicFramePr>
            <p:xfrm>
              <a:off x="954876" y="1795549"/>
              <a:ext cx="10282248" cy="39267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10639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261063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74000" r="-195610" b="-4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170588" r="-195610" b="-3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276000" r="-195610" b="-2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368627" r="-1956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331944" r="-1956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946E71-0C97-7381-7554-A53549FA38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 depending on Division Num</a:t>
            </a:r>
          </a:p>
        </p:txBody>
      </p:sp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23916"/>
              </p:ext>
            </p:extLst>
          </p:nvPr>
        </p:nvGraphicFramePr>
        <p:xfrm>
          <a:off x="1436131" y="1796303"/>
          <a:ext cx="9319739" cy="4292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4432C5E-7284-1F95-C292-9F1B92F14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0" y="856357"/>
            <a:ext cx="71238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BNNs (XNOR Net /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BiReal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Net /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Net)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-Training Quantization (PTQ) and Quantization-Aware Training (QAT)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Multiplication and Bit Shift Latency in BNNs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Opportunities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44166-426B-C092-25FF-078EF3D7EC42}"/>
              </a:ext>
            </a:extLst>
          </p:cNvPr>
          <p:cNvSpPr txBox="1"/>
          <p:nvPr/>
        </p:nvSpPr>
        <p:spPr>
          <a:xfrm>
            <a:off x="7123814" y="872742"/>
            <a:ext cx="5068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Design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107B-7BBA-B38D-7050-2DCC2F75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F486933-598C-196B-9290-969B1BF7B6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8D56-6673-24B9-0349-6C7E0E0A3D37}"/>
              </a:ext>
            </a:extLst>
          </p:cNvPr>
          <p:cNvSpPr txBox="1"/>
          <p:nvPr/>
        </p:nvSpPr>
        <p:spPr>
          <a:xfrm>
            <a:off x="-1" y="1119620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Potential for Majority Voter Design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Exploring the potential for hardware optimization using Majority Voter design to enhance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Hierarchical and Approximate Majority Voter Design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Analyzing the contribution of hierarchical and approximate Majority Voter designs to improving 	hardware efficiency.</a:t>
            </a:r>
          </a:p>
        </p:txBody>
      </p:sp>
    </p:spTree>
    <p:extLst>
      <p:ext uri="{BB962C8B-B14F-4D97-AF65-F5344CB8AC3E}">
        <p14:creationId xmlns:p14="http://schemas.microsoft.com/office/powerpoint/2010/main" val="134448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3D08-66E4-382B-A3A6-653A08F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55C570-4623-9C60-5C02-689FD8C277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E5CA6-CB0F-0E95-A025-B34ECB072E1E}"/>
              </a:ext>
            </a:extLst>
          </p:cNvPr>
          <p:cNvSpPr txBox="1"/>
          <p:nvPr/>
        </p:nvSpPr>
        <p:spPr>
          <a:xfrm>
            <a:off x="-1" y="889843"/>
            <a:ext cx="1219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Neural Networks (BNNs)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XNOR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BiReal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binarization technique used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BiReal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Net and its performance improvements.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role of binarization and activation functions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, along with related optimization techniques.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and Quantization-Aware Training (QAT)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basic concept of PTQ and its role in the binarization process of BNNs.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Quantization-Aware Training (QAT)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Explanation of QAT techniques, differences from PTQ, and the advantages QAT provides for BNNs.</a:t>
            </a:r>
          </a:p>
        </p:txBody>
      </p:sp>
    </p:spTree>
    <p:extLst>
      <p:ext uri="{BB962C8B-B14F-4D97-AF65-F5344CB8AC3E}">
        <p14:creationId xmlns:p14="http://schemas.microsoft.com/office/powerpoint/2010/main" val="12543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CD3DAE7-BDED-FD40-19D8-89170E4A71B8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901E3FE-678B-39E3-C243-4999C05AC7B4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9705F3B-706C-F8B2-F584-5CCECA795E72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3BEC82E8-B5C7-AF18-DABC-507E6259AC78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A50E64F-B9AC-7566-1B7C-99B55A9E6F68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6052B5-6AAC-6E85-701F-F12C93BED226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D2ACE1D-AF2F-B419-F77F-B474C2972A46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FD60F52E-87B4-D005-7D87-B492793DB72F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DC32262-1005-D019-4739-BB5ADA869C2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7FF237D-CBC1-A51D-EBFE-F58D81D8EB76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167" name="정육면체 166">
                <a:extLst>
                  <a:ext uri="{FF2B5EF4-FFF2-40B4-BE49-F238E27FC236}">
                    <a16:creationId xmlns:a16="http://schemas.microsoft.com/office/drawing/2014/main" id="{3B940319-C61A-960E-0FC8-544B49247CE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7" name="정육면체 176">
                <a:extLst>
                  <a:ext uri="{FF2B5EF4-FFF2-40B4-BE49-F238E27FC236}">
                    <a16:creationId xmlns:a16="http://schemas.microsoft.com/office/drawing/2014/main" id="{E277A3B3-7C08-CC13-F539-BCAF94F1C236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ED7EB64-BD62-174B-E53D-4203575D888E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1CD6F8A-2B5F-264E-4743-652B4F1BFDE7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7B97142-9317-7C12-96EC-C15376E75E0D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BC13F80-DBC0-13D0-B4C1-DFEECE0B5B40}"/>
              </a:ext>
            </a:extLst>
          </p:cNvPr>
          <p:cNvCxnSpPr>
            <a:cxnSpLocks/>
            <a:stCxn id="182" idx="3"/>
            <a:endCxn id="153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969CA8B-BAA2-9CA8-BF0A-50B7CA0F1DF2}"/>
              </a:ext>
            </a:extLst>
          </p:cNvPr>
          <p:cNvCxnSpPr>
            <a:cxnSpLocks/>
            <a:stCxn id="182" idx="0"/>
            <a:endCxn id="153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E915168-CFF8-BCCD-3D32-6D6956FDAE63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D21D968-F9CC-A54B-1DD3-801B40A36FA6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97F959E-CCFD-A1FB-47A8-7003EC6FAA55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7B19217-8261-D5BA-7AFF-624F299E51DC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6287FAF-5820-A8D6-0857-682263CAA88C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AA79F7F-481B-FDE5-2720-A4CEABFC4117}"/>
              </a:ext>
            </a:extLst>
          </p:cNvPr>
          <p:cNvCxnSpPr>
            <a:cxnSpLocks/>
            <a:stCxn id="182" idx="1"/>
            <a:endCxn id="153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2C5656F-A545-8633-608E-BC573B5CB241}"/>
              </a:ext>
            </a:extLst>
          </p:cNvPr>
          <p:cNvCxnSpPr>
            <a:cxnSpLocks/>
            <a:stCxn id="177" idx="1"/>
            <a:endCxn id="1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ACA294C-E954-A52D-F7EA-58C77C278AF2}"/>
              </a:ext>
            </a:extLst>
          </p:cNvPr>
          <p:cNvCxnSpPr>
            <a:cxnSpLocks/>
            <a:stCxn id="177" idx="0"/>
            <a:endCxn id="1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09970C7-1417-B56D-9B8C-2D519BFEF246}"/>
              </a:ext>
            </a:extLst>
          </p:cNvPr>
          <p:cNvCxnSpPr>
            <a:cxnSpLocks/>
            <a:stCxn id="177" idx="3"/>
            <a:endCxn id="1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화살표: 아래쪽 189">
            <a:extLst>
              <a:ext uri="{FF2B5EF4-FFF2-40B4-BE49-F238E27FC236}">
                <a16:creationId xmlns:a16="http://schemas.microsoft.com/office/drawing/2014/main" id="{E6083F30-3244-4EEF-2A8B-54DD0A9151EC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2B166E9-3C90-FE83-0AB8-869BAEA260E5}"/>
              </a:ext>
            </a:extLst>
          </p:cNvPr>
          <p:cNvGrpSpPr/>
          <p:nvPr/>
        </p:nvGrpSpPr>
        <p:grpSpPr>
          <a:xfrm>
            <a:off x="8666806" y="1344056"/>
            <a:ext cx="2795981" cy="1104219"/>
            <a:chOff x="8608619" y="1410554"/>
            <a:chExt cx="2795981" cy="110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/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</m:oMath>
                    </m:oMathPara>
                  </a14:m>
                  <a:endParaRPr kumimoji="1" lang="en-US" altLang="ko-KR" sz="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𝒄𝒉𝒂𝒏𝒏𝒆𝒍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 ×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kumimoji="1" lang="ko-KR" altLang="en-US" sz="600" b="1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0FAA24B-6665-86BF-D345-B85C61D890C5}"/>
                </a:ext>
              </a:extLst>
            </p:cNvPr>
            <p:cNvGrpSpPr/>
            <p:nvPr/>
          </p:nvGrpSpPr>
          <p:grpSpPr>
            <a:xfrm>
              <a:off x="8774871" y="1467107"/>
              <a:ext cx="307777" cy="955894"/>
              <a:chOff x="9224976" y="949006"/>
              <a:chExt cx="307777" cy="955894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CE8E355-35BB-8E0C-17AC-A4A1CB2D8723}"/>
                  </a:ext>
                </a:extLst>
              </p:cNvPr>
              <p:cNvSpPr/>
              <p:nvPr/>
            </p:nvSpPr>
            <p:spPr>
              <a:xfrm>
                <a:off x="9266862" y="1013166"/>
                <a:ext cx="224903" cy="8456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5A15457-7257-467F-D242-444FC07DB0B1}"/>
                  </a:ext>
                </a:extLst>
              </p:cNvPr>
              <p:cNvSpPr txBox="1"/>
              <p:nvPr/>
            </p:nvSpPr>
            <p:spPr>
              <a:xfrm rot="5400000">
                <a:off x="8900918" y="1273064"/>
                <a:ext cx="955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486F13A3-10D7-748D-98F9-B27BE3B309D5}"/>
                </a:ext>
              </a:extLst>
            </p:cNvPr>
            <p:cNvGrpSpPr/>
            <p:nvPr/>
          </p:nvGrpSpPr>
          <p:grpSpPr>
            <a:xfrm>
              <a:off x="9528825" y="1410554"/>
              <a:ext cx="276999" cy="1104219"/>
              <a:chOff x="9879946" y="886594"/>
              <a:chExt cx="276999" cy="1104219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01D07015-A761-EE9B-359D-5E669360F9A4}"/>
                  </a:ext>
                </a:extLst>
              </p:cNvPr>
              <p:cNvSpPr/>
              <p:nvPr/>
            </p:nvSpPr>
            <p:spPr>
              <a:xfrm>
                <a:off x="9898199" y="1005396"/>
                <a:ext cx="210384" cy="8456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5A791CE-B9F1-559B-0FFB-B5ABF720E5F8}"/>
                  </a:ext>
                </a:extLst>
              </p:cNvPr>
              <p:cNvSpPr txBox="1"/>
              <p:nvPr/>
            </p:nvSpPr>
            <p:spPr>
              <a:xfrm rot="5400000">
                <a:off x="9466336" y="1300204"/>
                <a:ext cx="110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C172B694-9E48-32AB-F3F3-FE1B1321CD72}"/>
                </a:ext>
              </a:extLst>
            </p:cNvPr>
            <p:cNvGrpSpPr/>
            <p:nvPr/>
          </p:nvGrpSpPr>
          <p:grpSpPr>
            <a:xfrm>
              <a:off x="8639200" y="1659945"/>
              <a:ext cx="171548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30D12DBE-3340-759F-EE13-BFC35C277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B22C80DD-5903-3347-7980-B0D9983E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DB677C60-5575-B7AB-B675-1955A4E8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F5AC3F6-0B08-AF8E-865A-94EFD3FA061B}"/>
                </a:ext>
              </a:extLst>
            </p:cNvPr>
            <p:cNvSpPr/>
            <p:nvPr/>
          </p:nvSpPr>
          <p:spPr>
            <a:xfrm>
              <a:off x="8608619" y="1479418"/>
              <a:ext cx="2795981" cy="94233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A4B48C29-9951-76BE-B378-AA11CE3DFBDC}"/>
                </a:ext>
              </a:extLst>
            </p:cNvPr>
            <p:cNvGrpSpPr/>
            <p:nvPr/>
          </p:nvGrpSpPr>
          <p:grpSpPr>
            <a:xfrm>
              <a:off x="10279522" y="1539840"/>
              <a:ext cx="224903" cy="845646"/>
              <a:chOff x="10546033" y="1012146"/>
              <a:chExt cx="224903" cy="845646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0E511C3-72B3-ABB9-6C24-51E4DA8761C4}"/>
                  </a:ext>
                </a:extLst>
              </p:cNvPr>
              <p:cNvSpPr/>
              <p:nvPr/>
            </p:nvSpPr>
            <p:spPr>
              <a:xfrm>
                <a:off x="10546033" y="1012146"/>
                <a:ext cx="224903" cy="8456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ko-KR" alt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𝑆𝑐𝑎𝑙𝑖𝑛𝑔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" t="-13793" b="-129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6A2E063-C8CD-C3B1-B206-557543EF2DC2}"/>
                </a:ext>
              </a:extLst>
            </p:cNvPr>
            <p:cNvGrpSpPr/>
            <p:nvPr/>
          </p:nvGrpSpPr>
          <p:grpSpPr>
            <a:xfrm>
              <a:off x="9044899" y="1656380"/>
              <a:ext cx="494792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86A867E8-D907-1F7C-454A-5240EFDE5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5194F3D6-132E-6BA8-E788-9EC820276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EE39B833-9414-0467-C37F-6AE2A1D00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E43914E-0F5E-CBF1-B848-0316F5DC8712}"/>
                </a:ext>
              </a:extLst>
            </p:cNvPr>
            <p:cNvGrpSpPr/>
            <p:nvPr/>
          </p:nvGrpSpPr>
          <p:grpSpPr>
            <a:xfrm>
              <a:off x="10965421" y="1446843"/>
              <a:ext cx="276999" cy="1018680"/>
              <a:chOff x="9268109" y="1427730"/>
              <a:chExt cx="276999" cy="1018680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4434CB1-FD24-ECEF-1378-152D2CA9AD61}"/>
                  </a:ext>
                </a:extLst>
              </p:cNvPr>
              <p:cNvSpPr/>
              <p:nvPr/>
            </p:nvSpPr>
            <p:spPr>
              <a:xfrm>
                <a:off x="9294159" y="1514246"/>
                <a:ext cx="224903" cy="84564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4CADDA7-929B-42F9-D349-103B0E8B1182}"/>
                  </a:ext>
                </a:extLst>
              </p:cNvPr>
              <p:cNvSpPr txBox="1"/>
              <p:nvPr/>
            </p:nvSpPr>
            <p:spPr>
              <a:xfrm rot="5400000">
                <a:off x="8897269" y="17985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0B8E57C9-D307-14B6-D49E-6BCFFE94F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3761" y="1961107"/>
              <a:ext cx="1653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92E7ABA3-8054-B5D1-7C87-B48FDA88E33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047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6803E19-528D-D2CC-5538-94AB1455F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9695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220690" r="-744444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2857" t="-220690" r="-42642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649" t="-220690" r="-30337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9888" t="-220690" r="-152247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8235" t="-220690" r="-59412" b="-3206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0690" r="-744444" b="-2206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9730" r="-744444" b="-729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49" t="-329730" r="-15881" b="-72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633" t="-329730" r="-3061" b="-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42BA-4470-1C84-D79C-673EC84C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1A34E3C-33FB-E861-9C6B-EBB4F02A92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AD65-7A4F-B2D9-BEEE-E781BBC1492B}"/>
              </a:ext>
            </a:extLst>
          </p:cNvPr>
          <p:cNvSpPr txBox="1"/>
          <p:nvPr/>
        </p:nvSpPr>
        <p:spPr>
          <a:xfrm>
            <a:off x="-1" y="1119620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Multiplication and Bit Shift Latency in BNNs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latency impact that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operations have on BNNs'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Opportunities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Exploring hardware optimization techniques to reduce latency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34836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Analysis of latency Issues of ReActNet-18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오른쪽 중괄호[R] 2">
            <a:extLst>
              <a:ext uri="{FF2B5EF4-FFF2-40B4-BE49-F238E27FC236}">
                <a16:creationId xmlns:a16="http://schemas.microsoft.com/office/drawing/2014/main" id="{F8790176-0527-9712-A72D-4E61C93B7BC1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3E83-6B66-B038-C303-BE041DBC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552CF04-B1B0-1EA1-0E8A-9A429A3BDE06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46C485B7-AA83-ED5E-34AB-DD0FE6D99250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29F166-FCDB-E5EC-3246-BF53C1B4E02F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26005632-E99D-7B94-C448-B132279729F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4EFEA678-05AC-93AE-1BE7-5518A1152F4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3464C752-E5F9-1AAE-30D9-9E55BCD521EA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3F6FF603-6A2D-65CA-DA89-BAC90F033ED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AAD23AFC-E931-96BD-4AEB-07272C48F50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046EBF2-7120-48FC-D089-D3C9104AFA5E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3BD709B8-713A-3B6B-AAD0-52142AE763EB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0B0FE810-FE1B-99A3-2AEF-983CE45C4A9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C468EA59-331C-97D6-BB6A-7D768B8683A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F6BA604A-04D4-DAEF-5B75-7E2BB6A0DFF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CE3F1D0E-AFC1-4970-4191-B73EEFA0D1AB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CA277DA3-91BC-4424-8892-45D82C82E7AC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A4E547FE-CB14-5EF0-B466-14CF30E9F2B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500F9135-F030-F61E-A026-EAD328E90B04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1F361C37-96B4-DD4D-B6EF-11E901791E90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A3656EC6-C865-D12F-C6C8-55DA7369875F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69B9BC3E-A2D4-0353-B802-974E6F447614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BAE56CD5-6544-2617-D6F0-9792DDC8B83B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311BA9E2-0721-F49C-0C1C-512B90E3206B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BE97E07-CE3A-A139-CC0D-525341DB0BFA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72916F31-E251-7809-00D4-36B4B667E32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78B9DB34-FD86-16F1-FD83-6AC9C6FA71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3CA87510-7C19-7F5D-5708-66C3DFF83CE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438F5BAC-F8E5-9F96-B970-0EA45395139A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E86EC2B5-AB2F-7088-6B99-B6E66387A006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C527F5B1-43CB-E21D-6B73-E6AB81356C5E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2C82ED0F-9D07-95E1-1B86-C8A88E315BB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B5ACD03-5D8D-7931-4D58-7972646E5C4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D49DC3CE-3F46-1BE0-05F6-1D215903A4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5596096-3B46-8092-5793-3A819ADC9C3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364F3DAA-6C71-3B2F-3C8C-D758249A4E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49A992BA-353D-58D8-0EB6-0045C5A4D7B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D24E1B52-26C5-EBCC-731C-C657BDCBC998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F8E631A0-5A13-FB10-E989-85D3F0A2D7AF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6ED3DBA7-7F91-73A8-9C07-B13D7C3053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B2425215-E509-A406-A7F8-6794244CD05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0B2CE23E-61D0-290E-2967-BF44C5D685B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C70E3F68-3101-7592-F82B-3B597EA359E4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2C619745-E1BF-0EF4-952A-67DCEF45730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9DE770D5-B6D5-BDD2-D337-5307601801E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8735A758-E7AF-5C50-A606-334EF01E2BE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C0C66E46-F87C-E4BD-D70C-971E30D4311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F4E42C09-2CCF-72FF-111E-B1EFC7F7E1B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97925D35-93C9-1486-75C6-3D9064EA5C0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90A52F7C-55D2-F43D-8B6B-E233BE6D13B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2F502672-F93C-29E2-3679-7A040306054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FD04E2DB-B18A-BA9F-3921-F163172C4606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503EC2E-BF52-7ABF-4FB1-A869C32F2CF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57973CCA-7716-3B88-6CDC-3FA215A8545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979781BE-1C45-A0B8-82BD-1746FB5663D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A491754C-1A96-815F-6AC8-DA33058AD3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C77AAD2C-023A-ABB4-5D5D-B46C5FACA79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F5A6532-34CA-54A8-F0E2-DB99005DE76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1B43720A-62DF-D456-AABB-3958AE706DA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3A97936-48AD-4837-C9FC-A369DB92069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A152D26D-336E-9638-0CAE-55E32D6EC7B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87AB7B3-E346-508D-06A7-B3AC4169199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3A022F0D-6919-C108-612A-9BA70A58F0F1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F9FCCD3F-7178-98A5-5C7F-2FF7D46601E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D88C5DFC-01F5-1684-9879-5D212CB846BF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DDE3FBD4-24FE-763D-64BB-9FAD109F8C60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3F77915C-ED18-D9D3-961E-EB5CE87431FB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5C594B03-B829-2F8C-038E-D513AFB1C70F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A248B759-8B54-7CBE-61ED-6E16A98AB9A9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BF25EF88-5C89-7F2D-F8BF-D187DB2D54D5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367CF67D-F4B5-B69B-B31D-A898587E0A62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4B628E2B-A6F0-5547-F103-ACB48E97DBEB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F4BEBC91-5564-B953-41EC-E162A346EF6A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ACCB3522-914C-9AB4-6FA7-74943E135EA0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F94A5FF2-705B-070F-9AFD-152E74AA19C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F6B9E891-CC30-F964-0FB5-053C17B983CD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B8E2C129-12BD-7445-0546-6EFC33962821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F4819E46-0D6A-2BD2-510F-9DEE6DB8EF36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9B9A6D8E-BACC-4092-51E0-E969C8ACBE3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B513DC9-4E53-4D0A-61AD-546AFC267F5E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6332DA1D-B5D9-0CAB-E484-D292D72E66A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F2EB9B20-E790-8D28-47E5-758E54FEE24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5B5FF036-E6CB-7AC4-EEF5-385657C82920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BE9BE81D-BD25-5D42-0E23-143312F4ADF9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668EEC8A-0437-C36E-6A98-B1504C48ACCD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3AB6C8EE-F04D-BBF0-07DE-25170F5578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A0997C8B-EB55-668D-52AF-8508342BE649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3D3954A0-0430-3955-F6C4-F03543090072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203C4A95-95F8-2753-4389-242BCDEC3041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3EC1EF6-1CBE-12B3-3815-98455A0F217A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9D9EF2C6-C490-A8E5-4654-FA99DEA2AA33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BADD8BEA-D87C-48A7-702A-97F20EB9AE07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E2F3E43F-BDFE-D6D3-BED4-996D228E6CE9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8E0F2D1-EBA2-3181-766A-EBC869A9B519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60D5C9D7-D395-A2AB-AADF-42A7794F92B9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160BAF60-90D3-F103-AE31-BFF7C94C36C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A36E186-0518-D5F2-F341-091E36C1803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C43A3146-0E25-1FBC-E44A-025258C1C41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9AF3E66-FB3E-CA03-9181-52100596C3C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62F4D92C-AE0D-4F91-0FF2-27D612AFB47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61331B36-C2A1-0700-2664-0DE8F81EDC2F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8C501185-4C9F-3878-74DA-E60C3AAD4EC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770F2FA2-2976-C9A7-3F9F-0226E165E23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76D1F494-678B-7F67-C50C-2D3B2AFECA59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E907A7AC-D8A7-5919-888D-5340271403F9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A41E3A05-30D0-F63E-F559-517E2F4DD1F9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1FEAE48D-310C-F577-1E9E-E67722AABBEF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E32A691C-2EAA-5ABB-63F9-C0F317548CC4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7631DDC1-7835-1D3D-6098-E552B09BE1B2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4EF1D8F-2715-A0C6-C78E-18504B97E809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DB72969E-16F9-C3AD-9273-BA08A96C2190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F177DF82-819B-2AD4-E0A4-08E3272D33BD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0C63C92E-40E6-E8C6-6F6E-7FB09261A98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02B742B1-A524-0C6B-3767-08130BC6E76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6265E777-7049-DEB1-8902-3A11112EAC56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33F192F0-9D7D-B420-F048-D9EA62554B09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A977AB7E-98E9-228E-1C60-F0EA5F5B8F5B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3753D9FD-B6B7-7340-AC3E-CE5F8C24093C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F76FD3BD-59DB-F4D1-C35D-2B83FF0539CF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BAE6BB07-F91D-68AF-1B79-EE8898662E5C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CEFB966C-BED9-7070-4030-F23493F0D793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B7F1B1F7-FCF2-1F90-F407-93D1AFFB7BCC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421E4B56-F20A-DE01-FDFE-5529EFE5D802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4C36E980-A2AE-E05A-6FBA-5DC18B2C432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E1AB22D1-4328-FED6-CCB8-4FD5CC4108E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A7AD0CE3-0466-537D-B5AC-CEFA3D793342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8639C7B6-1A3D-2C44-3DCC-403EAA7D703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B1FD04C6-E46D-58F7-9CB1-18BAD078ECDD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138A874D-5B31-FBAB-85BA-475000EEBE0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B748B311-4B2F-4869-F4CB-BD76045DC86E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2ADDCC0D-0B2E-DCE9-D443-6CEAFEF57D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C1094DCF-C737-80D0-D6DB-4B6E86671001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4E9F0250-6DDF-2930-23BB-6EBE62EA3E14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C5D7BD9C-3825-76A4-8BD4-1C695F0CFC1D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7AD2D98C-26F6-1A4A-FAC7-10263B92A2D3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124A36AA-1894-C9B0-E8A3-F10CDD6C357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C1BB1AA0-3C75-8E86-E8A5-E8E0EF21BC4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48053506-9BC5-114D-8853-DA13C7BFB761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B611400C-C6EC-4318-439C-296C4842B519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4AE9CBD0-0D90-2860-B53A-5871C316C98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AD4F95F9-7AF4-E735-6D9C-233204A308B2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809F3229-15AB-EC8C-1A0E-F1332426E964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95B30508-42D1-2113-679A-F1D4A92C1E68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6CC5D6FF-8338-9225-0F88-CF1E8921E7D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25A24E38-235B-C8B6-9767-E121E436FE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271E2B4B-572E-04E1-7865-1BF9B0A1B06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C51F991A-2641-2E91-BB9E-8BD40D9D040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3ADEE4B1-9677-1C46-3929-0D8EAD6797F0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B585E2A6-B2B1-5BE3-AF1E-2A422A96579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14B0F9DB-42A9-3D7B-F83F-077EE24032E4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42C3A9F2-5D7E-15D3-1441-63505BFE976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그룹 938">
            <a:extLst>
              <a:ext uri="{FF2B5EF4-FFF2-40B4-BE49-F238E27FC236}">
                <a16:creationId xmlns:a16="http://schemas.microsoft.com/office/drawing/2014/main" id="{CAAA0B2C-9CC6-E35E-BC1F-59F49B603E81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1" name="그룹 940">
              <a:extLst>
                <a:ext uri="{FF2B5EF4-FFF2-40B4-BE49-F238E27FC236}">
                  <a16:creationId xmlns:a16="http://schemas.microsoft.com/office/drawing/2014/main" id="{0D25259F-B498-4F33-4EC2-F92B99A50CB4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F3A1E7CF-10BA-0B5F-4998-82A3BF5F82D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30FC3E48-3ABB-C11A-3020-BF556244A454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7D82C0D9-3AC0-60B3-B978-030847600CDB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FE9CD8BD-93B8-8148-BA2F-659E0D62429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C73D5608-AF88-B944-28E1-1208BF3E638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9190E889-F756-B141-50E8-C4AC9D728FE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9F75D42E-FF3F-0C77-5667-F5877CCB5C6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6C3D7C64-BA54-BEE4-BB24-0223971F00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E2701C98-0A1B-64F3-721B-FBE44669348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2" name="정육면체 941">
              <a:extLst>
                <a:ext uri="{FF2B5EF4-FFF2-40B4-BE49-F238E27FC236}">
                  <a16:creationId xmlns:a16="http://schemas.microsoft.com/office/drawing/2014/main" id="{57E62BA3-04DA-206A-D49E-E01E28683B0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정육면체 942">
              <a:extLst>
                <a:ext uri="{FF2B5EF4-FFF2-40B4-BE49-F238E27FC236}">
                  <a16:creationId xmlns:a16="http://schemas.microsoft.com/office/drawing/2014/main" id="{4F7149F3-8DD1-7B34-8A51-CBDBFD15A116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정육면체 943">
              <a:extLst>
                <a:ext uri="{FF2B5EF4-FFF2-40B4-BE49-F238E27FC236}">
                  <a16:creationId xmlns:a16="http://schemas.microsoft.com/office/drawing/2014/main" id="{8BF32CF8-FC40-0662-79F7-7A7F5224422D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정육면체 944">
              <a:extLst>
                <a:ext uri="{FF2B5EF4-FFF2-40B4-BE49-F238E27FC236}">
                  <a16:creationId xmlns:a16="http://schemas.microsoft.com/office/drawing/2014/main" id="{699B1C16-DC88-5175-1646-89321D46FED6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정육면체 945">
              <a:extLst>
                <a:ext uri="{FF2B5EF4-FFF2-40B4-BE49-F238E27FC236}">
                  <a16:creationId xmlns:a16="http://schemas.microsoft.com/office/drawing/2014/main" id="{73C67FC8-3B20-433F-1315-D7D271B7C66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정육면체 946">
              <a:extLst>
                <a:ext uri="{FF2B5EF4-FFF2-40B4-BE49-F238E27FC236}">
                  <a16:creationId xmlns:a16="http://schemas.microsoft.com/office/drawing/2014/main" id="{38B9FF6E-5261-CC74-F67C-54A1A5451C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정육면체 947">
              <a:extLst>
                <a:ext uri="{FF2B5EF4-FFF2-40B4-BE49-F238E27FC236}">
                  <a16:creationId xmlns:a16="http://schemas.microsoft.com/office/drawing/2014/main" id="{F744D477-B442-AD23-8BA8-8BD7FA779A6A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정육면체 948">
              <a:extLst>
                <a:ext uri="{FF2B5EF4-FFF2-40B4-BE49-F238E27FC236}">
                  <a16:creationId xmlns:a16="http://schemas.microsoft.com/office/drawing/2014/main" id="{762D08D6-CB00-C24D-567A-64EB919D853A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정육면체 949">
              <a:extLst>
                <a:ext uri="{FF2B5EF4-FFF2-40B4-BE49-F238E27FC236}">
                  <a16:creationId xmlns:a16="http://schemas.microsoft.com/office/drawing/2014/main" id="{10FF0128-A577-B320-0BF6-92454CF08DBD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정육면체 950">
              <a:extLst>
                <a:ext uri="{FF2B5EF4-FFF2-40B4-BE49-F238E27FC236}">
                  <a16:creationId xmlns:a16="http://schemas.microsoft.com/office/drawing/2014/main" id="{AF4D1A1B-35E4-4306-9056-42149AE7B011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정육면체 951">
              <a:extLst>
                <a:ext uri="{FF2B5EF4-FFF2-40B4-BE49-F238E27FC236}">
                  <a16:creationId xmlns:a16="http://schemas.microsoft.com/office/drawing/2014/main" id="{BF5F9C03-3D73-6F67-657C-5B515D76895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정육면체 952">
              <a:extLst>
                <a:ext uri="{FF2B5EF4-FFF2-40B4-BE49-F238E27FC236}">
                  <a16:creationId xmlns:a16="http://schemas.microsoft.com/office/drawing/2014/main" id="{42F29E2A-D125-72C9-8639-7C578AE091FB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정육면체 953">
              <a:extLst>
                <a:ext uri="{FF2B5EF4-FFF2-40B4-BE49-F238E27FC236}">
                  <a16:creationId xmlns:a16="http://schemas.microsoft.com/office/drawing/2014/main" id="{8B40520B-7F90-2680-4C9C-10C78BD62104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정육면체 954">
              <a:extLst>
                <a:ext uri="{FF2B5EF4-FFF2-40B4-BE49-F238E27FC236}">
                  <a16:creationId xmlns:a16="http://schemas.microsoft.com/office/drawing/2014/main" id="{8D5E13C3-A644-3294-C4CD-016443539E5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정육면체 955">
              <a:extLst>
                <a:ext uri="{FF2B5EF4-FFF2-40B4-BE49-F238E27FC236}">
                  <a16:creationId xmlns:a16="http://schemas.microsoft.com/office/drawing/2014/main" id="{F64C52D2-AC78-E860-24DC-AC8DA711FD84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정육면체 956">
              <a:extLst>
                <a:ext uri="{FF2B5EF4-FFF2-40B4-BE49-F238E27FC236}">
                  <a16:creationId xmlns:a16="http://schemas.microsoft.com/office/drawing/2014/main" id="{C6958D86-D6D4-AED8-0C92-A51A27049E6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정육면체 957">
              <a:extLst>
                <a:ext uri="{FF2B5EF4-FFF2-40B4-BE49-F238E27FC236}">
                  <a16:creationId xmlns:a16="http://schemas.microsoft.com/office/drawing/2014/main" id="{666687F2-7DCE-1F41-1112-E03A9B4863BD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정육면체 958">
              <a:extLst>
                <a:ext uri="{FF2B5EF4-FFF2-40B4-BE49-F238E27FC236}">
                  <a16:creationId xmlns:a16="http://schemas.microsoft.com/office/drawing/2014/main" id="{106DDABE-7350-BD13-8796-F86529DDC768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7C6C0E1A-D9C8-34BE-81DD-1B79C1110FC0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73F9CD68-A921-92CF-B56D-7BDA855280E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01D58D29-BABD-9AF5-0880-35285227F76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B301089B-27E7-805A-8212-75D8990A55E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93DE3EC8-3C36-9332-5F74-17225CD237A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8D50E7BB-9377-66C1-08E3-BC1674BA71E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1FB99702-15CA-DCD5-095C-CA69D417587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3E94C5CE-02D6-882D-F6A6-8FE7A832715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78CF9455-7F7F-047E-12BF-741984C1FBC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1AAFFC1C-CB2D-F966-2767-93F272A9C8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7E15506C-6A64-DCB4-5B25-C3A4A8DE7665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48" name="정육면체 547">
                <a:extLst>
                  <a:ext uri="{FF2B5EF4-FFF2-40B4-BE49-F238E27FC236}">
                    <a16:creationId xmlns:a16="http://schemas.microsoft.com/office/drawing/2014/main" id="{186BF115-E61F-B512-AA1A-49F1C819531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정육면체 548">
                <a:extLst>
                  <a:ext uri="{FF2B5EF4-FFF2-40B4-BE49-F238E27FC236}">
                    <a16:creationId xmlns:a16="http://schemas.microsoft.com/office/drawing/2014/main" id="{5CC589BA-E98B-61C5-E55B-17E79A7228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정육면체 549">
                <a:extLst>
                  <a:ext uri="{FF2B5EF4-FFF2-40B4-BE49-F238E27FC236}">
                    <a16:creationId xmlns:a16="http://schemas.microsoft.com/office/drawing/2014/main" id="{059EDD40-BFCB-16EE-D077-81C21CC5636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정육면체 550">
                <a:extLst>
                  <a:ext uri="{FF2B5EF4-FFF2-40B4-BE49-F238E27FC236}">
                    <a16:creationId xmlns:a16="http://schemas.microsoft.com/office/drawing/2014/main" id="{13074FC1-192D-FBA5-D2EC-2B12A6D3DBB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정육면체 551">
                <a:extLst>
                  <a:ext uri="{FF2B5EF4-FFF2-40B4-BE49-F238E27FC236}">
                    <a16:creationId xmlns:a16="http://schemas.microsoft.com/office/drawing/2014/main" id="{6042E44F-B798-AC6E-D53E-8A7CA1DD1FB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02DD94C3-C676-37D2-0FDE-C08E4ACA52B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140FCE3B-4409-E135-A109-C350FF4BCA9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EB299330-CB8D-E49A-AC88-D37300C92CD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47F784EE-34A4-4D5E-8E12-8AC1B99154C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A9FC81D3-6674-0F03-47B8-364B5D5DD81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39" name="정육면체 538">
                <a:extLst>
                  <a:ext uri="{FF2B5EF4-FFF2-40B4-BE49-F238E27FC236}">
                    <a16:creationId xmlns:a16="http://schemas.microsoft.com/office/drawing/2014/main" id="{95A14720-D6F0-3055-D33B-7D4BEFFDEBE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정육면체 539">
                <a:extLst>
                  <a:ext uri="{FF2B5EF4-FFF2-40B4-BE49-F238E27FC236}">
                    <a16:creationId xmlns:a16="http://schemas.microsoft.com/office/drawing/2014/main" id="{E3C06193-619B-3316-6F23-947CB5C3182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정육면체 540">
                <a:extLst>
                  <a:ext uri="{FF2B5EF4-FFF2-40B4-BE49-F238E27FC236}">
                    <a16:creationId xmlns:a16="http://schemas.microsoft.com/office/drawing/2014/main" id="{FF8F1CB9-014C-7040-8A1E-559A4AB146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정육면체 541">
                <a:extLst>
                  <a:ext uri="{FF2B5EF4-FFF2-40B4-BE49-F238E27FC236}">
                    <a16:creationId xmlns:a16="http://schemas.microsoft.com/office/drawing/2014/main" id="{263FD9B7-444E-A429-8360-844E70EC3C7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정육면체 542">
                <a:extLst>
                  <a:ext uri="{FF2B5EF4-FFF2-40B4-BE49-F238E27FC236}">
                    <a16:creationId xmlns:a16="http://schemas.microsoft.com/office/drawing/2014/main" id="{77C40DB3-CDEB-CE7F-F632-E296E67B6A4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정육면체 543">
                <a:extLst>
                  <a:ext uri="{FF2B5EF4-FFF2-40B4-BE49-F238E27FC236}">
                    <a16:creationId xmlns:a16="http://schemas.microsoft.com/office/drawing/2014/main" id="{05C3FF44-7D61-F34B-D526-202E058DE77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정육면체 544">
                <a:extLst>
                  <a:ext uri="{FF2B5EF4-FFF2-40B4-BE49-F238E27FC236}">
                    <a16:creationId xmlns:a16="http://schemas.microsoft.com/office/drawing/2014/main" id="{C84B7BDB-FAC6-FF3A-7BDF-EB0F441FC86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정육면체 545">
                <a:extLst>
                  <a:ext uri="{FF2B5EF4-FFF2-40B4-BE49-F238E27FC236}">
                    <a16:creationId xmlns:a16="http://schemas.microsoft.com/office/drawing/2014/main" id="{908D193F-DEF3-DAD4-42B5-267BC784AC9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정육면체 546">
                <a:extLst>
                  <a:ext uri="{FF2B5EF4-FFF2-40B4-BE49-F238E27FC236}">
                    <a16:creationId xmlns:a16="http://schemas.microsoft.com/office/drawing/2014/main" id="{25F5EAC5-BD87-B3BB-CE89-90A0C4910A7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8896E840-C7BF-2796-6EA5-3577CB08BA9A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1EEBA0FB-EAFA-DF0F-CEA8-4265D836F76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54F171D9-3E76-94A5-2B77-4342139348AC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38075326-01DD-2DC7-CC0F-803F61F6B7F8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13446BC9-8602-AF5B-C841-3AE21D450965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D8ADB2AF-DD1C-C519-1904-79A42889D038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21AFEC92-87C6-919B-8A17-534D5517747B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정육면체 535">
                <a:extLst>
                  <a:ext uri="{FF2B5EF4-FFF2-40B4-BE49-F238E27FC236}">
                    <a16:creationId xmlns:a16="http://schemas.microsoft.com/office/drawing/2014/main" id="{6FC64FCE-717A-21EF-D77B-76A0B5FBAB9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정육면체 536">
                <a:extLst>
                  <a:ext uri="{FF2B5EF4-FFF2-40B4-BE49-F238E27FC236}">
                    <a16:creationId xmlns:a16="http://schemas.microsoft.com/office/drawing/2014/main" id="{7745BABE-67A6-B70D-61D1-37F5769B68C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정육면체 537">
                <a:extLst>
                  <a:ext uri="{FF2B5EF4-FFF2-40B4-BE49-F238E27FC236}">
                    <a16:creationId xmlns:a16="http://schemas.microsoft.com/office/drawing/2014/main" id="{151BBD3D-D624-8A11-DB93-D58EEA34660B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EF005795-A268-48D9-6EAE-7EE6DFBD20CE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79362E7B-CD25-8AF3-BD3F-80A3E72F5A40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5ED44188-98DF-8033-E764-A2A96A8C4C69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8134E61A-090C-F181-C05A-84C105C5AD5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9CCCF51A-773A-6D88-11E4-E675B2530C76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40C19646-5580-1F48-B374-D2853B89FE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187CC16A-9C78-6595-402E-A9787EDFE093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0B288793-BD64-BDAD-5A5F-DFAE9F6E1992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FB6F342B-603F-8C11-101C-4E45A0B4BF8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54DBE47A-337C-4E73-9EEB-2E8E001884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15206D3E-B74D-FAB0-BD92-FAEAA5CFA82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1ACC6D49-D88C-A5FD-12D6-6E4937BE0003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FD4766B4-CA9D-2118-B809-1456A83E3C55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7155DDDD-3EA9-1E41-CC2B-578B36568034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DFD5A336-F640-8A59-BD62-B9F20B54CD00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11F9D673-B1C8-7F97-DA94-7D36A425A39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F9B638D1-2D34-1792-83C9-DD48AE234E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9A15840-931E-C304-1B9C-081306D96B55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44130DFA-1D00-E670-97CE-CF58E31C830B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CF0A2462-1AFD-910A-3F7A-5F653F91D378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5718A35D-B21B-C33A-7331-1C67A98C64D4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1158FB44-2628-0C35-38B8-CD61E38FE3C4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B94452CA-8474-5479-0A22-CB9518FEFD1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6185366-F413-21E0-35FF-5776B4368908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1F8D0FAF-E29D-25DC-4F25-414E30FDC662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1EE2BBBE-9711-2191-37E7-5FFDD008B2F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76789BA0-0735-EA91-64A4-22A8709FA723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A0609756-F06B-7779-D379-C52379B981F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383640E7-D97E-22C9-FC35-FB7A8E8E42DB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43239E0-E8F6-F8E1-B351-5906688B94D1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78DFD180-819A-33C5-4AB9-00C7AAA1F8A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F4FB57B3-E433-58FD-128D-1CCE94353E9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663708E9-502D-6CDE-9F42-FE4D1CB9078F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4118007B-55EB-5EA6-2E18-B523283C79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8CF2CE07-846D-F106-3DD6-68F6D41A3BF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8122216-1F32-45E9-D589-DCA4AAED18A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33234C9B-7B7C-531C-F16E-6CDF54DA70B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5EF5D740-3A63-63E7-EFB2-168D14348C28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918C6509-5DF7-F66F-4FDE-CDAFB36D839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E56539E-FE40-2D41-A4A2-665F88B82F20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3BED9917-9C0B-FE9E-6CD6-14980F243F7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9BD8870B-880E-81BC-BF62-1ADB5AACA2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73EA9D84-8AD8-7AE2-A891-DFA3CDE4C89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B1BAB150-68D2-07A6-0186-3A775DF750A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F97D4F04-7630-C6D3-E81A-11EE2C1F29A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9F819937-FD36-8B85-1F7E-6ED3AE2417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287797E6-B840-A86E-5C76-89001E56D65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08AA5C52-43E2-39E2-E721-36670B4EFD4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4FE3D3C4-F2A4-1BEF-FB3F-07EBC3E9B36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458FFEFD-1FAC-8A39-E99E-EBDED17D8108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59EFDFF9-C797-B779-C649-1E833241B9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C751FB6C-400D-BD3C-52A0-59B140E22E0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782BB9E9-725A-9734-7D47-43D5FDF6CE8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9982CA49-C6B9-2F5F-D337-680EF136264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8E3B5948-3833-711E-BCED-D288BF807EC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FD25FC2C-254D-DBDD-D31E-6BB4C2B764E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27BD222D-9908-657C-6164-1B9D0FB1EB8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9220E821-AB89-45CC-E1C0-85360FB233A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E8EDF7CA-3948-49B0-D5AA-E3CD5844E4D1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2D66F4BF-6800-6F6D-4503-F0FB2F7E46A9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800BCEC2-D1DB-2ABA-46F8-D84A50B91155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FFA6D3C2-C537-539E-8381-D073E44340D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B0F6FC05-8779-D53E-0536-DC9F0F493546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4068E764-27AD-3DF9-E53F-26EE54C00DB1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CEA6A65-AD2A-3C3D-874F-B9D69CC215C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3DBE3A68-A13E-2AE9-C0F2-1920C7B37E7C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E9D3CC63-AE66-5BAA-B387-8811CAA7EA6A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38962782-69D3-4DFD-1868-9F221CEA8ED1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991A8217-E83E-BF58-3D31-1481BA6D566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" name="꺾인 연결선[E] 1">
            <a:extLst>
              <a:ext uri="{FF2B5EF4-FFF2-40B4-BE49-F238E27FC236}">
                <a16:creationId xmlns:a16="http://schemas.microsoft.com/office/drawing/2014/main" id="{C6F151C9-7F58-7167-CBB9-4D9FB2C08A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3352" y="2830068"/>
            <a:ext cx="12700" cy="1785824"/>
          </a:xfrm>
          <a:prstGeom prst="bentConnector3">
            <a:avLst>
              <a:gd name="adj1" fmla="val 180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4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C81B80-482C-031C-62AC-60997F4C602A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5F6432F-E7B8-863D-5EA4-C7BA22EFD8A4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CE82E83-8907-12B6-44A6-5A640A5CFE90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3B23FC-E3F4-AE00-54EF-9B3DF4D649C5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42DBB4E8-3E5B-DF50-D101-AE0534232AFE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D1359083-A80C-BE50-848E-00CC69BD3775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FC453BCC-35D9-F613-60CD-275FFF5C8FE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0DDA8547-EDCE-A3A6-4FB2-890EE7D609B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2904AE3-BF1A-2B67-1528-4200E2E0F1E2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오른쪽 중괄호[R] 460">
              <a:extLst>
                <a:ext uri="{FF2B5EF4-FFF2-40B4-BE49-F238E27FC236}">
                  <a16:creationId xmlns:a16="http://schemas.microsoft.com/office/drawing/2014/main" id="{6A65347F-21B0-4007-B253-E15E5EF7A306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00045B-BDB8-C527-8541-F185EFA139A0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01E5FD-A02F-8003-236B-C968B752B2D6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B4BF5506-8852-C027-E223-E666D07C0956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3F59777C-23FE-F9E5-570C-AF847DD467D0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34D75A05-9170-9BE9-B7E3-D2DF3B3D0E1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25E200CD-3F45-A0E1-F41E-B89F49F6E8D4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A421B9-8BE1-B3E1-ED70-90E7E6A2B3BF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오른쪽 중괄호[R] 460">
              <a:extLst>
                <a:ext uri="{FF2B5EF4-FFF2-40B4-BE49-F238E27FC236}">
                  <a16:creationId xmlns:a16="http://schemas.microsoft.com/office/drawing/2014/main" id="{9C25A948-B87C-73F5-7F44-D45C074BAFE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77861A-1568-C9FD-943B-0B1835F55B2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A0D68-E0DD-6217-EEAB-30B88B428B21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FCCC7CE-C1E6-C360-189B-F2D6BFD95128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8248E773-96EB-89F2-0A32-7062BD9F3D87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B6BF05C7-A11A-19AB-103E-63BE26B69ED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4FD62E41-3653-BB3C-85E8-5B9B234850A1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E828FE-2EFF-5475-1F0B-30E3ACC99854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오른쪽 중괄호[R] 460">
              <a:extLst>
                <a:ext uri="{FF2B5EF4-FFF2-40B4-BE49-F238E27FC236}">
                  <a16:creationId xmlns:a16="http://schemas.microsoft.com/office/drawing/2014/main" id="{9FE0E270-DFCB-E76D-B9EB-F8B3D2B10D7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E13AA5-6B39-2F1F-39C4-FAD46D28739E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오른쪽 중괄호[R] 62">
            <a:extLst>
              <a:ext uri="{FF2B5EF4-FFF2-40B4-BE49-F238E27FC236}">
                <a16:creationId xmlns:a16="http://schemas.microsoft.com/office/drawing/2014/main" id="{3C925360-AF57-75E9-0635-86CC444DD1DE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8" name="제목 1">
            <a:extLst>
              <a:ext uri="{FF2B5EF4-FFF2-40B4-BE49-F238E27FC236}">
                <a16:creationId xmlns:a16="http://schemas.microsoft.com/office/drawing/2014/main" id="{6F435EE1-BC8B-FB4B-DE97-7121231920D7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50332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C3DB-3A95-31FD-2CE1-051CF364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2FFBADF-207E-A3EB-8889-28D0738FA7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2AE99-55C6-0E65-391D-6C4B9B9F90C9}"/>
              </a:ext>
            </a:extLst>
          </p:cNvPr>
          <p:cNvSpPr txBox="1"/>
          <p:nvPr/>
        </p:nvSpPr>
        <p:spPr>
          <a:xfrm>
            <a:off x="-1" y="1119620"/>
            <a:ext cx="12192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PTQ-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A PTQ-based binarization method aimed at minimizing the impact of </a:t>
            </a:r>
            <a:r>
              <a:rPr lang="en" altLang="ko-KR" dirty="0" err="1"/>
              <a:t>Popcount</a:t>
            </a:r>
            <a:r>
              <a:rPr lang="en" altLang="ko-KR" dirty="0"/>
              <a:t> results. It is easy to 		apply but leads to a significant drop in accuracy.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Simple QAT-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 method that uses QAT to improve the </a:t>
            </a:r>
            <a:r>
              <a:rPr lang="en" altLang="ko-KR" dirty="0" err="1"/>
              <a:t>Popcount</a:t>
            </a:r>
            <a:r>
              <a:rPr lang="en" altLang="ko-KR" dirty="0"/>
              <a:t> issue. It improves accuracy, but still falls short of the 	original model's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QAT-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 advanced binarization technique using QAT. It maintains accuracy within 1% of the original model 	while optimizing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Latency Reduction through 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Optimization</a:t>
            </a:r>
          </a:p>
          <a:p>
            <a:endParaRPr lang="en" altLang="ko-KR" b="1" dirty="0"/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 optimization strategy to address latency issues caused by </a:t>
            </a:r>
            <a:r>
              <a:rPr lang="en" altLang="ko-KR" dirty="0" err="1"/>
              <a:t>Popcount</a:t>
            </a:r>
            <a:r>
              <a:rPr lang="en" altLang="ko-KR" dirty="0"/>
              <a:t> operations, enhancing overall 	system efficiency.</a:t>
            </a:r>
          </a:p>
        </p:txBody>
      </p:sp>
    </p:spTree>
    <p:extLst>
      <p:ext uri="{BB962C8B-B14F-4D97-AF65-F5344CB8AC3E}">
        <p14:creationId xmlns:p14="http://schemas.microsoft.com/office/powerpoint/2010/main" val="14607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46BE7D0-B2DB-6F27-908F-5E5F351C5448}"/>
              </a:ext>
            </a:extLst>
          </p:cNvPr>
          <p:cNvGrpSpPr/>
          <p:nvPr/>
        </p:nvGrpSpPr>
        <p:grpSpPr>
          <a:xfrm>
            <a:off x="831565" y="1802555"/>
            <a:ext cx="10528870" cy="3520877"/>
            <a:chOff x="880348" y="2093100"/>
            <a:chExt cx="10528870" cy="3520877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F31F4BA-CE20-8F4F-8918-2909B662939E}"/>
                </a:ext>
              </a:extLst>
            </p:cNvPr>
            <p:cNvGrpSpPr/>
            <p:nvPr/>
          </p:nvGrpSpPr>
          <p:grpSpPr>
            <a:xfrm>
              <a:off x="880348" y="2093100"/>
              <a:ext cx="6096000" cy="3520877"/>
              <a:chOff x="0" y="2090213"/>
              <a:chExt cx="6096000" cy="352087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2D6ABB-69D2-8E6A-B389-D9028955D034}"/>
                  </a:ext>
                </a:extLst>
              </p:cNvPr>
              <p:cNvSpPr/>
              <p:nvPr/>
            </p:nvSpPr>
            <p:spPr>
              <a:xfrm>
                <a:off x="0" y="2090213"/>
                <a:ext cx="6096000" cy="35208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3F94FB-BF8B-27FC-3746-F07D5088B227}"/>
                  </a:ext>
                </a:extLst>
              </p:cNvPr>
              <p:cNvSpPr txBox="1"/>
              <p:nvPr/>
            </p:nvSpPr>
            <p:spPr>
              <a:xfrm>
                <a:off x="0" y="5226893"/>
                <a:ext cx="6096000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312840" y="2566870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80315"/>
                  <a:ext cx="3948366" cy="1074706"/>
                  <a:chOff x="1414665" y="3100156"/>
                  <a:chExt cx="3948366" cy="107470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100156"/>
                    <a:ext cx="848420" cy="1074705"/>
                    <a:chOff x="2482559" y="3351642"/>
                    <a:chExt cx="1080000" cy="1368049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51642"/>
                      <a:ext cx="1080000" cy="1084530"/>
                      <a:chOff x="2490651" y="3424470"/>
                      <a:chExt cx="1080000" cy="1084530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42857" r="-28571" b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556" r="-11111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250" r="-25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25EAA34-F039-5BF4-703A-44FE5B1CCFB5}"/>
                </a:ext>
              </a:extLst>
            </p:cNvPr>
            <p:cNvGrpSpPr/>
            <p:nvPr/>
          </p:nvGrpSpPr>
          <p:grpSpPr>
            <a:xfrm>
              <a:off x="7072428" y="2093100"/>
              <a:ext cx="4336790" cy="3520877"/>
              <a:chOff x="7072428" y="2093100"/>
              <a:chExt cx="4336790" cy="3520877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48BEE53-E9BE-7B61-2929-63501A4A60F7}"/>
                  </a:ext>
                </a:extLst>
              </p:cNvPr>
              <p:cNvSpPr/>
              <p:nvPr/>
            </p:nvSpPr>
            <p:spPr>
              <a:xfrm>
                <a:off x="7072429" y="2093100"/>
                <a:ext cx="4336789" cy="35208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CD27D0-97B3-EEC4-FCC8-6A5114666D08}"/>
                  </a:ext>
                </a:extLst>
              </p:cNvPr>
              <p:cNvSpPr txBox="1"/>
              <p:nvPr/>
            </p:nvSpPr>
            <p:spPr>
              <a:xfrm>
                <a:off x="7072428" y="5222280"/>
                <a:ext cx="4336789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D9E0229-3BAB-6807-98EA-A8190E347E04}"/>
                  </a:ext>
                </a:extLst>
              </p:cNvPr>
              <p:cNvGrpSpPr/>
              <p:nvPr/>
            </p:nvGrpSpPr>
            <p:grpSpPr>
              <a:xfrm>
                <a:off x="7269956" y="2566869"/>
                <a:ext cx="3933497" cy="1804319"/>
                <a:chOff x="6404274" y="2562256"/>
                <a:chExt cx="3933497" cy="1804319"/>
              </a:xfrm>
            </p:grpSpPr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8D80EE9C-E8E2-28B3-AD09-8E822E7CAE3C}"/>
                    </a:ext>
                  </a:extLst>
                </p:cNvPr>
                <p:cNvCxnSpPr>
                  <a:cxnSpLocks/>
                  <a:stCxn id="139" idx="6"/>
                </p:cNvCxnSpPr>
                <p:nvPr/>
              </p:nvCxnSpPr>
              <p:spPr>
                <a:xfrm>
                  <a:off x="8082757" y="3684038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83DF5A0F-775C-6C7A-B126-B45FE79C1B74}"/>
                    </a:ext>
                  </a:extLst>
                </p:cNvPr>
                <p:cNvGrpSpPr/>
                <p:nvPr/>
              </p:nvGrpSpPr>
              <p:grpSpPr>
                <a:xfrm>
                  <a:off x="7234337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02002BA2-471D-B84A-82BE-A9C910B33708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57143" r="-57143" b="-7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3846" r="-30769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7BF19E9E-6EBF-2C7E-AC83-A530F74C7FA6}"/>
                    </a:ext>
                  </a:extLst>
                </p:cNvPr>
                <p:cNvGrpSpPr/>
                <p:nvPr/>
              </p:nvGrpSpPr>
              <p:grpSpPr>
                <a:xfrm>
                  <a:off x="6404274" y="3001836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128" name="자유형 127">
                    <a:extLst>
                      <a:ext uri="{FF2B5EF4-FFF2-40B4-BE49-F238E27FC236}">
                        <a16:creationId xmlns:a16="http://schemas.microsoft.com/office/drawing/2014/main" id="{65242157-8E38-E260-4A70-B2941CF06D84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129" name="자유형 128">
                    <a:extLst>
                      <a:ext uri="{FF2B5EF4-FFF2-40B4-BE49-F238E27FC236}">
                        <a16:creationId xmlns:a16="http://schemas.microsoft.com/office/drawing/2014/main" id="{5F72A77A-3D79-A9C2-141E-7165EBA460BE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0" name="자유형 129">
                    <a:extLst>
                      <a:ext uri="{FF2B5EF4-FFF2-40B4-BE49-F238E27FC236}">
                        <a16:creationId xmlns:a16="http://schemas.microsoft.com/office/drawing/2014/main" id="{B030540C-23FB-EFEF-76B3-68BBAA176DAE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1" name="자유형 130">
                    <a:extLst>
                      <a:ext uri="{FF2B5EF4-FFF2-40B4-BE49-F238E27FC236}">
                        <a16:creationId xmlns:a16="http://schemas.microsoft.com/office/drawing/2014/main" id="{FFF2B3F2-2B6F-03F9-1E00-C6AC4DD342F1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1429" r="-2857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49FEC906-E3E7-1CB5-54F8-E9B318B51F0A}"/>
                    </a:ext>
                  </a:extLst>
                </p:cNvPr>
                <p:cNvCxnSpPr>
                  <a:cxnSpLocks/>
                  <a:stCxn id="136" idx="6"/>
                </p:cNvCxnSpPr>
                <p:nvPr/>
              </p:nvCxnSpPr>
              <p:spPr>
                <a:xfrm flipV="1">
                  <a:off x="9645881" y="3675019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C3A35D3C-71B1-5BC3-D14B-2C22EB7500DC}"/>
                    </a:ext>
                  </a:extLst>
                </p:cNvPr>
                <p:cNvGrpSpPr/>
                <p:nvPr/>
              </p:nvGrpSpPr>
              <p:grpSpPr>
                <a:xfrm>
                  <a:off x="8797461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F56BAB0D-BC67-B5FB-49F6-64A54DE1AA7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35714" r="-3214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3333" r="-33333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자유형 125">
                  <a:extLst>
                    <a:ext uri="{FF2B5EF4-FFF2-40B4-BE49-F238E27FC236}">
                      <a16:creationId xmlns:a16="http://schemas.microsoft.com/office/drawing/2014/main" id="{0F9539AB-7EDA-F401-E58D-C2DC1CBBEF41}"/>
                    </a:ext>
                  </a:extLst>
                </p:cNvPr>
                <p:cNvSpPr/>
                <p:nvPr/>
              </p:nvSpPr>
              <p:spPr>
                <a:xfrm>
                  <a:off x="8338218" y="2743990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615" r="-4231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765" r="-11765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r="-2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C93AE-A446-CFD8-3FF3-1F94668175FD}"/>
              </a:ext>
            </a:extLst>
          </p:cNvPr>
          <p:cNvGrpSpPr/>
          <p:nvPr/>
        </p:nvGrpSpPr>
        <p:grpSpPr>
          <a:xfrm>
            <a:off x="8352219" y="5524182"/>
            <a:ext cx="3795165" cy="1185420"/>
            <a:chOff x="8352219" y="5524182"/>
            <a:chExt cx="3795165" cy="1185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/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/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/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/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71B82A-186C-3DE1-AFB5-0292E3BE8E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43797</TotalTime>
  <Words>1423</Words>
  <Application>Microsoft Macintosh PowerPoint</Application>
  <PresentationFormat>와이드스크린</PresentationFormat>
  <Paragraphs>548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여인국</cp:lastModifiedBy>
  <cp:revision>1887</cp:revision>
  <dcterms:created xsi:type="dcterms:W3CDTF">2024-10-28T22:08:11Z</dcterms:created>
  <dcterms:modified xsi:type="dcterms:W3CDTF">2025-01-14T03:03:01Z</dcterms:modified>
</cp:coreProperties>
</file>