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omments/modernComment_19C_B3DD77A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22" r:id="rId2"/>
    <p:sldId id="310" r:id="rId3"/>
    <p:sldId id="414" r:id="rId4"/>
    <p:sldId id="406" r:id="rId5"/>
    <p:sldId id="415" r:id="rId6"/>
    <p:sldId id="370" r:id="rId7"/>
    <p:sldId id="411" r:id="rId8"/>
    <p:sldId id="421" r:id="rId9"/>
    <p:sldId id="417" r:id="rId10"/>
    <p:sldId id="400" r:id="rId11"/>
    <p:sldId id="408" r:id="rId12"/>
    <p:sldId id="409" r:id="rId13"/>
    <p:sldId id="412" r:id="rId14"/>
    <p:sldId id="418" r:id="rId15"/>
    <p:sldId id="391" r:id="rId16"/>
    <p:sldId id="357" r:id="rId17"/>
    <p:sldId id="410" r:id="rId18"/>
    <p:sldId id="353" r:id="rId19"/>
    <p:sldId id="419" r:id="rId20"/>
    <p:sldId id="323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8FB5FFC-F69C-554E-F7B5-88E0D1055F70}" name="여인국" initials="" userId="S::yik6465@mail.hongik.ac.kr::b08fdc00-faea-4d2c-bdbd-5d4f18a55a2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85B40"/>
    <a:srgbClr val="FFCC66"/>
    <a:srgbClr val="FFFF99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4FB5B-C0A3-47B7-9D2F-7DD93F2D292E}" v="33" dt="2025-01-15T23:55:48.4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18603FDC-E32A-4AB5-989C-0864C3EAD2B8}" styleName="테마 스타일 2 - 강조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FD0F851-EC5A-4D38-B0AD-8093EC10F338}" styleName="밝은 스타일 1 - 강조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DA37D80-6434-44D0-A028-1B22A696006F}" styleName="밝은 스타일 3 - 강조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69" autoAdjust="0"/>
    <p:restoredTop sz="94636"/>
  </p:normalViewPr>
  <p:slideViewPr>
    <p:cSldViewPr snapToGrid="0">
      <p:cViewPr varScale="1">
        <p:scale>
          <a:sx n="153" d="100"/>
          <a:sy n="153" d="100"/>
        </p:scale>
        <p:origin x="824" y="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3894FB5B-C0A3-47B7-9D2F-7DD93F2D292E}"/>
    <pc:docChg chg="custSel modSld">
      <pc:chgData name="형동 박" userId="afe605ee33eb830c" providerId="LiveId" clId="{3894FB5B-C0A3-47B7-9D2F-7DD93F2D292E}" dt="2025-01-15T23:56:49.680" v="41" actId="313"/>
      <pc:docMkLst>
        <pc:docMk/>
      </pc:docMkLst>
      <pc:sldChg chg="delSp modSp mod">
        <pc:chgData name="형동 박" userId="afe605ee33eb830c" providerId="LiveId" clId="{3894FB5B-C0A3-47B7-9D2F-7DD93F2D292E}" dt="2025-01-15T23:56:49.680" v="41" actId="313"/>
        <pc:sldMkLst>
          <pc:docMk/>
          <pc:sldMk cId="1895683906" sldId="421"/>
        </pc:sldMkLst>
        <pc:spChg chg="mod">
          <ac:chgData name="형동 박" userId="afe605ee33eb830c" providerId="LiveId" clId="{3894FB5B-C0A3-47B7-9D2F-7DD93F2D292E}" dt="2025-01-15T23:56:49.680" v="41" actId="313"/>
          <ac:spMkLst>
            <pc:docMk/>
            <pc:sldMk cId="1895683906" sldId="421"/>
            <ac:spMk id="6" creationId="{9564005D-66DB-898B-3233-F3571DD0A775}"/>
          </ac:spMkLst>
        </pc:spChg>
        <pc:spChg chg="mod topLvl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10" creationId="{B879568A-B7EE-5567-2E9A-2615755BDA89}"/>
          </ac:spMkLst>
        </pc:spChg>
        <pc:spChg chg="mod topLvl">
          <ac:chgData name="형동 박" userId="afe605ee33eb830c" providerId="LiveId" clId="{3894FB5B-C0A3-47B7-9D2F-7DD93F2D292E}" dt="2025-01-15T23:56:04.714" v="40" actId="1076"/>
          <ac:spMkLst>
            <pc:docMk/>
            <pc:sldMk cId="1895683906" sldId="421"/>
            <ac:spMk id="11" creationId="{9F01BE4F-A912-87D3-4809-6C1142AC180F}"/>
          </ac:spMkLst>
        </pc:spChg>
        <pc:spChg chg="mod topLvl">
          <ac:chgData name="형동 박" userId="afe605ee33eb830c" providerId="LiveId" clId="{3894FB5B-C0A3-47B7-9D2F-7DD93F2D292E}" dt="2025-01-15T23:53:46.506" v="0" actId="165"/>
          <ac:spMkLst>
            <pc:docMk/>
            <pc:sldMk cId="1895683906" sldId="421"/>
            <ac:spMk id="22" creationId="{6EE61353-551D-1965-D733-B2CECAC05763}"/>
          </ac:spMkLst>
        </pc:spChg>
        <pc:spChg chg="mod">
          <ac:chgData name="형동 박" userId="afe605ee33eb830c" providerId="LiveId" clId="{3894FB5B-C0A3-47B7-9D2F-7DD93F2D292E}" dt="2025-01-15T23:53:46.506" v="0" actId="165"/>
          <ac:spMkLst>
            <pc:docMk/>
            <pc:sldMk cId="1895683906" sldId="421"/>
            <ac:spMk id="24" creationId="{F26C5118-AA82-2064-E504-21BA07A2457F}"/>
          </ac:spMkLst>
        </pc:spChg>
        <pc:spChg chg="mod">
          <ac:chgData name="형동 박" userId="afe605ee33eb830c" providerId="LiveId" clId="{3894FB5B-C0A3-47B7-9D2F-7DD93F2D292E}" dt="2025-01-15T23:53:46.506" v="0" actId="165"/>
          <ac:spMkLst>
            <pc:docMk/>
            <pc:sldMk cId="1895683906" sldId="421"/>
            <ac:spMk id="45" creationId="{4E81BC90-6EA7-868B-3E04-7B028476CB16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57" creationId="{44537383-38B6-1966-0570-2F71AC5D03E8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58" creationId="{5AD514BF-4488-9325-371C-A40F2A360D60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76" creationId="{6F0EC635-737B-FF32-19D7-51B195996918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77" creationId="{37B13EB6-2CAA-538F-78C1-652422DFD5FB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78" creationId="{68B6A4E4-D926-6630-6E4D-7D1D13A0ED5B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82" creationId="{E3D0DE04-6ECB-C485-F705-A6352C0DE2E2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84" creationId="{B63E33A5-6F03-B5CB-BB5C-1A2814481B96}"/>
          </ac:spMkLst>
        </pc:spChg>
        <pc:spChg chg="mod">
          <ac:chgData name="형동 박" userId="afe605ee33eb830c" providerId="LiveId" clId="{3894FB5B-C0A3-47B7-9D2F-7DD93F2D292E}" dt="2025-01-15T23:53:51.095" v="1" actId="165"/>
          <ac:spMkLst>
            <pc:docMk/>
            <pc:sldMk cId="1895683906" sldId="421"/>
            <ac:spMk id="86" creationId="{D20ED7A9-5BA7-E539-3B7A-DE117840702C}"/>
          </ac:spMkLst>
        </pc:spChg>
        <pc:spChg chg="mod">
          <ac:chgData name="형동 박" userId="afe605ee33eb830c" providerId="LiveId" clId="{3894FB5B-C0A3-47B7-9D2F-7DD93F2D292E}" dt="2025-01-15T23:53:46.506" v="0" actId="165"/>
          <ac:spMkLst>
            <pc:docMk/>
            <pc:sldMk cId="1895683906" sldId="421"/>
            <ac:spMk id="166" creationId="{CAD47359-4A60-3424-3EC9-8B74EF3E5F23}"/>
          </ac:spMkLst>
        </pc:spChg>
        <pc:spChg chg="mod">
          <ac:chgData name="형동 박" userId="afe605ee33eb830c" providerId="LiveId" clId="{3894FB5B-C0A3-47B7-9D2F-7DD93F2D292E}" dt="2025-01-15T23:53:46.506" v="0" actId="165"/>
          <ac:spMkLst>
            <pc:docMk/>
            <pc:sldMk cId="1895683906" sldId="421"/>
            <ac:spMk id="168" creationId="{4CB7C6B7-84BF-AFDA-7280-B009CF8A4ED7}"/>
          </ac:spMkLst>
        </pc:spChg>
        <pc:spChg chg="mod topLvl">
          <ac:chgData name="형동 박" userId="afe605ee33eb830c" providerId="LiveId" clId="{3894FB5B-C0A3-47B7-9D2F-7DD93F2D292E}" dt="2025-01-15T23:53:46.506" v="0" actId="165"/>
          <ac:spMkLst>
            <pc:docMk/>
            <pc:sldMk cId="1895683906" sldId="421"/>
            <ac:spMk id="180" creationId="{7AB5B804-0F88-9D57-370D-7DC3E5817953}"/>
          </ac:spMkLst>
        </pc:spChg>
        <pc:spChg chg="mod topLvl">
          <ac:chgData name="형동 박" userId="afe605ee33eb830c" providerId="LiveId" clId="{3894FB5B-C0A3-47B7-9D2F-7DD93F2D292E}" dt="2025-01-15T23:53:46.506" v="0" actId="165"/>
          <ac:spMkLst>
            <pc:docMk/>
            <pc:sldMk cId="1895683906" sldId="421"/>
            <ac:spMk id="188" creationId="{CFF6A22E-7E4C-8C27-2BD6-8A5F94A9D801}"/>
          </ac:spMkLst>
        </pc:spChg>
        <pc:spChg chg="mod topLvl">
          <ac:chgData name="형동 박" userId="afe605ee33eb830c" providerId="LiveId" clId="{3894FB5B-C0A3-47B7-9D2F-7DD93F2D292E}" dt="2025-01-15T23:55:48.483" v="39" actId="120"/>
          <ac:spMkLst>
            <pc:docMk/>
            <pc:sldMk cId="1895683906" sldId="421"/>
            <ac:spMk id="213" creationId="{A39055B5-0631-A0D0-34EF-14329A77BEB4}"/>
          </ac:spMkLst>
        </pc:spChg>
        <pc:grpChg chg="mod">
          <ac:chgData name="형동 박" userId="afe605ee33eb830c" providerId="LiveId" clId="{3894FB5B-C0A3-47B7-9D2F-7DD93F2D292E}" dt="2025-01-15T23:53:55.591" v="15" actId="1037"/>
          <ac:grpSpMkLst>
            <pc:docMk/>
            <pc:sldMk cId="1895683906" sldId="421"/>
            <ac:grpSpMk id="55" creationId="{89EC555C-5D45-D2A0-5547-705215111CE1}"/>
          </ac:grpSpMkLst>
        </pc:grpChg>
        <pc:cxnChg chg="mod">
          <ac:chgData name="형동 박" userId="afe605ee33eb830c" providerId="LiveId" clId="{3894FB5B-C0A3-47B7-9D2F-7DD93F2D292E}" dt="2025-01-15T23:53:55.591" v="15" actId="1037"/>
          <ac:cxnSpMkLst>
            <pc:docMk/>
            <pc:sldMk cId="1895683906" sldId="421"/>
            <ac:cxnSpMk id="90" creationId="{11D56803-6E44-242D-4F0B-BDCAE2739501}"/>
          </ac:cxnSpMkLst>
        </pc:cxnChg>
        <pc:cxnChg chg="mod">
          <ac:chgData name="형동 박" userId="afe605ee33eb830c" providerId="LiveId" clId="{3894FB5B-C0A3-47B7-9D2F-7DD93F2D292E}" dt="2025-01-15T23:53:55.591" v="15" actId="1037"/>
          <ac:cxnSpMkLst>
            <pc:docMk/>
            <pc:sldMk cId="1895683906" sldId="421"/>
            <ac:cxnSpMk id="92" creationId="{EFCFCE3E-09F9-8975-C931-B672050B7C8B}"/>
          </ac:cxnSpMkLst>
        </pc:cxnChg>
        <pc:cxnChg chg="mod">
          <ac:chgData name="형동 박" userId="afe605ee33eb830c" providerId="LiveId" clId="{3894FB5B-C0A3-47B7-9D2F-7DD93F2D292E}" dt="2025-01-15T23:53:55.591" v="15" actId="1037"/>
          <ac:cxnSpMkLst>
            <pc:docMk/>
            <pc:sldMk cId="1895683906" sldId="421"/>
            <ac:cxnSpMk id="93" creationId="{49A6B608-6995-C907-C109-697A8E96049B}"/>
          </ac:cxnSpMkLst>
        </pc:cxnChg>
      </pc:sldChg>
    </pc:docChg>
  </pc:docChgLst>
  <pc:docChgLst>
    <pc:chgData name="형동 박" userId="afe605ee33eb830c" providerId="LiveId" clId="{A70445B0-C4DD-4755-B767-5A591540F689}"/>
    <pc:docChg chg="undo custSel addSld delSld modSld">
      <pc:chgData name="형동 박" userId="afe605ee33eb830c" providerId="LiveId" clId="{A70445B0-C4DD-4755-B767-5A591540F689}" dt="2025-01-03T03:12:58.628" v="158" actId="478"/>
      <pc:docMkLst>
        <pc:docMk/>
      </pc:docMkLst>
      <pc:sldChg chg="add del">
        <pc:chgData name="형동 박" userId="afe605ee33eb830c" providerId="LiveId" clId="{A70445B0-C4DD-4755-B767-5A591540F689}" dt="2025-01-03T03:10:02.276" v="139"/>
        <pc:sldMkLst>
          <pc:docMk/>
          <pc:sldMk cId="1231862236" sldId="353"/>
        </pc:sldMkLst>
      </pc:sldChg>
      <pc:sldChg chg="del">
        <pc:chgData name="형동 박" userId="afe605ee33eb830c" providerId="LiveId" clId="{A70445B0-C4DD-4755-B767-5A591540F689}" dt="2025-01-03T03:02:28.636" v="1" actId="47"/>
        <pc:sldMkLst>
          <pc:docMk/>
          <pc:sldMk cId="1448005991" sldId="392"/>
        </pc:sldMkLst>
      </pc:sldChg>
      <pc:sldChg chg="del">
        <pc:chgData name="형동 박" userId="afe605ee33eb830c" providerId="LiveId" clId="{A70445B0-C4DD-4755-B767-5A591540F689}" dt="2025-01-03T03:09:54.667" v="137" actId="47"/>
        <pc:sldMkLst>
          <pc:docMk/>
          <pc:sldMk cId="1182436522" sldId="396"/>
        </pc:sldMkLst>
      </pc:sldChg>
      <pc:sldChg chg="modSp mod">
        <pc:chgData name="형동 박" userId="afe605ee33eb830c" providerId="LiveId" clId="{A70445B0-C4DD-4755-B767-5A591540F689}" dt="2025-01-03T03:02:37.845" v="4" actId="20577"/>
        <pc:sldMkLst>
          <pc:docMk/>
          <pc:sldMk cId="638624286" sldId="397"/>
        </pc:sldMkLst>
      </pc:sldChg>
      <pc:sldChg chg="del">
        <pc:chgData name="형동 박" userId="afe605ee33eb830c" providerId="LiveId" clId="{A70445B0-C4DD-4755-B767-5A591540F689}" dt="2025-01-03T03:02:33.856" v="2" actId="47"/>
        <pc:sldMkLst>
          <pc:docMk/>
          <pc:sldMk cId="23689401" sldId="398"/>
        </pc:sldMkLst>
      </pc:sldChg>
      <pc:sldChg chg="add del">
        <pc:chgData name="형동 박" userId="afe605ee33eb830c" providerId="LiveId" clId="{A70445B0-C4DD-4755-B767-5A591540F689}" dt="2025-01-03T03:09:09.171" v="131"/>
        <pc:sldMkLst>
          <pc:docMk/>
          <pc:sldMk cId="3390112553" sldId="400"/>
        </pc:sldMkLst>
      </pc:sldChg>
      <pc:sldChg chg="del">
        <pc:chgData name="형동 박" userId="afe605ee33eb830c" providerId="LiveId" clId="{A70445B0-C4DD-4755-B767-5A591540F689}" dt="2025-01-03T03:09:23.376" v="133" actId="47"/>
        <pc:sldMkLst>
          <pc:docMk/>
          <pc:sldMk cId="1764265767" sldId="401"/>
        </pc:sldMkLst>
      </pc:sldChg>
      <pc:sldChg chg="del">
        <pc:chgData name="형동 박" userId="afe605ee33eb830c" providerId="LiveId" clId="{A70445B0-C4DD-4755-B767-5A591540F689}" dt="2025-01-03T03:09:33.699" v="135" actId="47"/>
        <pc:sldMkLst>
          <pc:docMk/>
          <pc:sldMk cId="3167543101" sldId="403"/>
        </pc:sldMkLst>
      </pc:sldChg>
      <pc:sldChg chg="addSp delSp modSp add mod">
        <pc:chgData name="형동 박" userId="afe605ee33eb830c" providerId="LiveId" clId="{A70445B0-C4DD-4755-B767-5A591540F689}" dt="2025-01-03T03:12:56.369" v="157" actId="478"/>
        <pc:sldMkLst>
          <pc:docMk/>
          <pc:sldMk cId="1592380774" sldId="406"/>
        </pc:sldMkLst>
      </pc:sldChg>
      <pc:sldChg chg="addSp delSp modSp add mod">
        <pc:chgData name="형동 박" userId="afe605ee33eb830c" providerId="LiveId" clId="{A70445B0-C4DD-4755-B767-5A591540F689}" dt="2025-01-03T03:12:58.628" v="158" actId="478"/>
        <pc:sldMkLst>
          <pc:docMk/>
          <pc:sldMk cId="2691030935" sldId="407"/>
        </pc:sldMkLst>
      </pc:sldChg>
      <pc:sldChg chg="add">
        <pc:chgData name="형동 박" userId="afe605ee33eb830c" providerId="LiveId" clId="{A70445B0-C4DD-4755-B767-5A591540F689}" dt="2025-01-03T03:09:20.243" v="132"/>
        <pc:sldMkLst>
          <pc:docMk/>
          <pc:sldMk cId="1906804572" sldId="408"/>
        </pc:sldMkLst>
      </pc:sldChg>
      <pc:sldChg chg="add">
        <pc:chgData name="형동 박" userId="afe605ee33eb830c" providerId="LiveId" clId="{A70445B0-C4DD-4755-B767-5A591540F689}" dt="2025-01-03T03:09:31.060" v="134"/>
        <pc:sldMkLst>
          <pc:docMk/>
          <pc:sldMk cId="2012283562" sldId="409"/>
        </pc:sldMkLst>
      </pc:sldChg>
      <pc:sldChg chg="add">
        <pc:chgData name="형동 박" userId="afe605ee33eb830c" providerId="LiveId" clId="{A70445B0-C4DD-4755-B767-5A591540F689}" dt="2025-01-03T03:09:49.850" v="136"/>
        <pc:sldMkLst>
          <pc:docMk/>
          <pc:sldMk cId="3085596893" sldId="410"/>
        </pc:sldMkLst>
      </pc:sldChg>
      <pc:sldChg chg="add del">
        <pc:chgData name="형동 박" userId="afe605ee33eb830c" providerId="LiveId" clId="{A70445B0-C4DD-4755-B767-5A591540F689}" dt="2025-01-03T03:11:40.743" v="142"/>
        <pc:sldMkLst>
          <pc:docMk/>
          <pc:sldMk cId="468949759" sldId="411"/>
        </pc:sldMkLst>
      </pc:sldChg>
      <pc:sldChg chg="add del">
        <pc:chgData name="형동 박" userId="afe605ee33eb830c" providerId="LiveId" clId="{A70445B0-C4DD-4755-B767-5A591540F689}" dt="2025-01-03T03:12:21.498" v="154"/>
        <pc:sldMkLst>
          <pc:docMk/>
          <pc:sldMk cId="1118865666" sldId="411"/>
        </pc:sldMkLst>
      </pc:sldChg>
      <pc:sldChg chg="add del">
        <pc:chgData name="형동 박" userId="afe605ee33eb830c" providerId="LiveId" clId="{A70445B0-C4DD-4755-B767-5A591540F689}" dt="2025-01-03T03:12:01.648" v="150"/>
        <pc:sldMkLst>
          <pc:docMk/>
          <pc:sldMk cId="1353681891" sldId="411"/>
        </pc:sldMkLst>
      </pc:sldChg>
      <pc:sldChg chg="add del">
        <pc:chgData name="형동 박" userId="afe605ee33eb830c" providerId="LiveId" clId="{A70445B0-C4DD-4755-B767-5A591540F689}" dt="2025-01-03T03:11:51.854" v="146"/>
        <pc:sldMkLst>
          <pc:docMk/>
          <pc:sldMk cId="2040257223" sldId="411"/>
        </pc:sldMkLst>
      </pc:sldChg>
      <pc:sldChg chg="add del">
        <pc:chgData name="형동 박" userId="afe605ee33eb830c" providerId="LiveId" clId="{A70445B0-C4DD-4755-B767-5A591540F689}" dt="2025-01-03T03:12:01.281" v="149"/>
        <pc:sldMkLst>
          <pc:docMk/>
          <pc:sldMk cId="2361988443" sldId="412"/>
        </pc:sldMkLst>
      </pc:sldChg>
    </pc:docChg>
  </pc:docChgLst>
</pc:chgInfo>
</file>

<file path=ppt/comments/modernComment_19C_B3DD77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BE306F4-9738-BA43-8E3D-07B0CDABAC07}" authorId="{28FB5FFC-F69C-554E-F7B5-88E0D1055F70}" created="2025-01-15T01:28:22.515">
    <pc:sldMkLst xmlns:pc="http://schemas.microsoft.com/office/powerpoint/2013/main/command">
      <pc:docMk/>
      <pc:sldMk cId="188602234" sldId="412"/>
    </pc:sldMkLst>
    <p188:txBody>
      <a:bodyPr/>
      <a:lstStyle/>
      <a:p>
        <a:r>
          <a:rPr lang="ko-KR" altLang="en-US"/>
          <a:t>수정필요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2025-01-15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5175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DF203-D59B-DFF5-2445-AFE3751F4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D609BA-2D09-0F87-EFC9-53A34D10D1B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B17DBA-3CD4-592F-F9F1-C57B49F38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E64E28-B53E-8444-DEA9-63B55098B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130285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E7A3B-048B-498E-0E6E-A51D7FB15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3329B6C-7C4D-5BA3-666A-DFC655BDAF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A3D7D6C-2C8B-73CB-7FD9-312975D62C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F8A0CA-6066-C493-B92B-5C9203B3C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047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E3B495-6595-8B60-C3A0-B79377B53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9EBC34-F8F1-1AE4-5929-B8AC977159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248F26-3442-443F-DB9C-542B3C7D45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EFE3BC-85A5-26BD-A355-2612D764E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01098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CFD8C-7DFF-03A3-079B-96DA81BE5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848912-8658-D389-31CD-48CCD703E3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3CA423-3668-784A-CDA0-4E582414A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DCEAE3-8EB6-5491-1209-9B9F2B4D13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90236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8EE04-349D-591B-8B8E-78A6F93105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DE516A9-AD3E-37D4-911E-2AE6F5A284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54AE828-E180-EA74-0B2A-CA9E1E0840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C32E75-604D-8C6B-6382-CFFB71669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41981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B64A-C0EB-998F-7CFD-192A0FB6A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0F2D3FC-82DE-6818-A105-1252264469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7C021-0786-7E44-7DF6-8AFF72E6DE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F0292E0-7B6C-3CBB-B08C-6F1F3AE25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06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511B2-8B78-D495-D98B-E435C26A5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4C6A0C8-62C8-8CAC-2C8D-59FCC58D1F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C4BE670-7147-417F-A023-07B81D2697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FF1975-B499-8AE8-1DCD-F456363D0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52509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EDF22-A2D6-67DA-7864-4D13D6D20A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D80BE05-E94D-F265-8E9E-33612535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19AE86-E7F5-DC16-5FD8-5EF5FF66DE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20431E-E01A-902B-7347-B0B639CAF5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0768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0175A-42A9-2452-2718-E3DC74AE4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129A6-40E4-8651-ADDF-F87520F6D2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E80BAE-6C51-E633-873E-653D3CAE5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0BE595B-8F98-5BB9-EB35-4B652B3003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2390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294C-3614-F7DD-A23A-2FDAE2CB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2A55A1E-4A35-CB44-DFE7-4EC7D8E0EA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55B7D7E-6AF5-85FC-BF6B-EFC0436850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D4EDD1C-D3DD-F6AB-9C9E-C6EBA3D54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79700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DE3CD-5279-939E-8229-E23A5D95CC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4BB43A-7C6F-BB0D-06D1-9EE978AD80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51A29D-1AD1-88A6-9286-E7283C77F5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37998D0-DC41-417A-863A-6C47D8F80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120876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903C35-5B4E-5081-1714-9E0FBE2D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A5188DC-5EF8-D535-7B77-50055A12BB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6DF7D5-4672-A044-C4F6-23C3E01DCC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CF996A-8268-5365-C280-886CBCEDD6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077352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7507C-8307-683E-CB12-F31F32742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43AB07-E6E2-B454-BCB0-5B65FCD36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B4AE4E-5D9F-95B1-D69F-53B46FD367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90E719-30C3-3D4E-D548-E792B5EEAB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98961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0C451-A2D2-5161-5217-11F8F6875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4FED94E-2D59-38E6-E9CD-390C8015BD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78E845-F03A-C5BF-0289-B74E9CCAC3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E461F1-16B4-AB97-0A13-D035D4B072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2329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F702A-485C-A9C6-53BD-6747F678E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84F553-E1D9-834E-6F4A-268760B5F1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E3CC7A-9D4A-41E9-5044-61FB26B65E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4D3CBE-707D-839F-D45D-61D020867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961894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59FBE-3530-6A8F-8501-53D8A8C117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FBE7ABF-ED24-1476-2264-5BB96D03E2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8CA1D07-CCB3-7D37-F691-8B1E0A9C9C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6C1000-1CF5-15AB-DB7A-483E59C71D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06915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AD18C-AF51-6790-5C3B-7652F55A8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DF8C342-831D-9041-0F92-AB62101C7C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95BC96-9D4C-4E1F-08DA-B56E27097C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2C0439-C635-D85C-0E5C-DA8423AF2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98552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2025-01-15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271.png"/><Relationship Id="rId18" Type="http://schemas.openxmlformats.org/officeDocument/2006/relationships/image" Target="../media/image400.png"/><Relationship Id="rId26" Type="http://schemas.openxmlformats.org/officeDocument/2006/relationships/image" Target="../media/image63.png"/><Relationship Id="rId3" Type="http://schemas.openxmlformats.org/officeDocument/2006/relationships/image" Target="../media/image190.png"/><Relationship Id="rId21" Type="http://schemas.openxmlformats.org/officeDocument/2006/relationships/image" Target="../media/image43.png"/><Relationship Id="rId7" Type="http://schemas.openxmlformats.org/officeDocument/2006/relationships/image" Target="../media/image270.png"/><Relationship Id="rId12" Type="http://schemas.openxmlformats.org/officeDocument/2006/relationships/image" Target="../media/image340.png"/><Relationship Id="rId17" Type="http://schemas.openxmlformats.org/officeDocument/2006/relationships/image" Target="../media/image390.png"/><Relationship Id="rId25" Type="http://schemas.openxmlformats.org/officeDocument/2006/relationships/image" Target="../media/image650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42.png"/><Relationship Id="rId20" Type="http://schemas.openxmlformats.org/officeDocument/2006/relationships/image" Target="../media/image4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330.png"/><Relationship Id="rId24" Type="http://schemas.openxmlformats.org/officeDocument/2006/relationships/image" Target="../media/image44.png"/><Relationship Id="rId5" Type="http://schemas.openxmlformats.org/officeDocument/2006/relationships/image" Target="../media/image220.png"/><Relationship Id="rId15" Type="http://schemas.openxmlformats.org/officeDocument/2006/relationships/image" Target="../media/image41.png"/><Relationship Id="rId23" Type="http://schemas.openxmlformats.org/officeDocument/2006/relationships/image" Target="../media/image45.png"/><Relationship Id="rId28" Type="http://schemas.openxmlformats.org/officeDocument/2006/relationships/image" Target="../media/image46.png"/><Relationship Id="rId10" Type="http://schemas.openxmlformats.org/officeDocument/2006/relationships/image" Target="../media/image320.png"/><Relationship Id="rId19" Type="http://schemas.openxmlformats.org/officeDocument/2006/relationships/image" Target="../media/image410.png"/><Relationship Id="rId4" Type="http://schemas.openxmlformats.org/officeDocument/2006/relationships/image" Target="../media/image210.png"/><Relationship Id="rId9" Type="http://schemas.openxmlformats.org/officeDocument/2006/relationships/image" Target="../media/image300.png"/><Relationship Id="rId14" Type="http://schemas.openxmlformats.org/officeDocument/2006/relationships/image" Target="../media/image40.png"/><Relationship Id="rId22" Type="http://schemas.openxmlformats.org/officeDocument/2006/relationships/image" Target="../media/image281.png"/><Relationship Id="rId27" Type="http://schemas.openxmlformats.org/officeDocument/2006/relationships/image" Target="../media/image860.png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90.png"/><Relationship Id="rId26" Type="http://schemas.openxmlformats.org/officeDocument/2006/relationships/image" Target="../media/image72.png"/><Relationship Id="rId39" Type="http://schemas.openxmlformats.org/officeDocument/2006/relationships/image" Target="../media/image84.png"/><Relationship Id="rId18" Type="http://schemas.openxmlformats.org/officeDocument/2006/relationships/image" Target="../media/image63.png"/><Relationship Id="rId21" Type="http://schemas.openxmlformats.org/officeDocument/2006/relationships/image" Target="../media/image67.png"/><Relationship Id="rId34" Type="http://schemas.openxmlformats.org/officeDocument/2006/relationships/image" Target="../media/image79.png"/><Relationship Id="rId7" Type="http://schemas.openxmlformats.org/officeDocument/2006/relationships/image" Target="../media/image270.png"/><Relationship Id="rId12" Type="http://schemas.openxmlformats.org/officeDocument/2006/relationships/image" Target="../media/image58.png"/><Relationship Id="rId25" Type="http://schemas.openxmlformats.org/officeDocument/2006/relationships/image" Target="../media/image71.png"/><Relationship Id="rId33" Type="http://schemas.openxmlformats.org/officeDocument/2006/relationships/image" Target="../media/image78.png"/><Relationship Id="rId38" Type="http://schemas.openxmlformats.org/officeDocument/2006/relationships/image" Target="../media/image83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29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11" Type="http://schemas.openxmlformats.org/officeDocument/2006/relationships/image" Target="../media/image57.png"/><Relationship Id="rId24" Type="http://schemas.openxmlformats.org/officeDocument/2006/relationships/image" Target="../media/image70.png"/><Relationship Id="rId32" Type="http://schemas.openxmlformats.org/officeDocument/2006/relationships/image" Target="../media/image77.png"/><Relationship Id="rId37" Type="http://schemas.openxmlformats.org/officeDocument/2006/relationships/image" Target="../media/image82.png"/><Relationship Id="rId40" Type="http://schemas.openxmlformats.org/officeDocument/2006/relationships/image" Target="../media/image85.png"/><Relationship Id="rId5" Type="http://schemas.openxmlformats.org/officeDocument/2006/relationships/image" Target="../media/image53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28" Type="http://schemas.openxmlformats.org/officeDocument/2006/relationships/image" Target="../media/image74.png"/><Relationship Id="rId36" Type="http://schemas.openxmlformats.org/officeDocument/2006/relationships/image" Target="../media/image81.png"/><Relationship Id="rId10" Type="http://schemas.openxmlformats.org/officeDocument/2006/relationships/image" Target="../media/image56.png"/><Relationship Id="rId31" Type="http://schemas.openxmlformats.org/officeDocument/2006/relationships/image" Target="../media/image360.png"/><Relationship Id="rId19" Type="http://schemas.openxmlformats.org/officeDocument/2006/relationships/image" Target="../media/image64.png"/><Relationship Id="rId4" Type="http://schemas.openxmlformats.org/officeDocument/2006/relationships/image" Target="../media/image52.png"/><Relationship Id="rId9" Type="http://schemas.openxmlformats.org/officeDocument/2006/relationships/image" Target="../media/image400.png"/><Relationship Id="rId14" Type="http://schemas.openxmlformats.org/officeDocument/2006/relationships/image" Target="../media/image60.png"/><Relationship Id="rId22" Type="http://schemas.openxmlformats.org/officeDocument/2006/relationships/image" Target="../media/image68.png"/><Relationship Id="rId27" Type="http://schemas.openxmlformats.org/officeDocument/2006/relationships/image" Target="../media/image73.png"/><Relationship Id="rId30" Type="http://schemas.openxmlformats.org/officeDocument/2006/relationships/image" Target="../media/image76.png"/><Relationship Id="rId35" Type="http://schemas.openxmlformats.org/officeDocument/2006/relationships/image" Target="../media/image80.png"/><Relationship Id="rId8" Type="http://schemas.openxmlformats.org/officeDocument/2006/relationships/image" Target="../media/image55.png"/><Relationship Id="rId3" Type="http://schemas.openxmlformats.org/officeDocument/2006/relationships/image" Target="../media/image51.png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59.png"/><Relationship Id="rId26" Type="http://schemas.openxmlformats.org/officeDocument/2006/relationships/image" Target="../media/image106.png"/><Relationship Id="rId39" Type="http://schemas.openxmlformats.org/officeDocument/2006/relationships/image" Target="../media/image270.png"/><Relationship Id="rId21" Type="http://schemas.openxmlformats.org/officeDocument/2006/relationships/image" Target="../media/image101.png"/><Relationship Id="rId34" Type="http://schemas.openxmlformats.org/officeDocument/2006/relationships/image" Target="../media/image113.png"/><Relationship Id="rId42" Type="http://schemas.openxmlformats.org/officeDocument/2006/relationships/image" Target="../media/image56.png"/><Relationship Id="rId47" Type="http://schemas.openxmlformats.org/officeDocument/2006/relationships/image" Target="../media/image88.png"/><Relationship Id="rId7" Type="http://schemas.openxmlformats.org/officeDocument/2006/relationships/image" Target="../media/image90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96.png"/><Relationship Id="rId29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92.png"/><Relationship Id="rId24" Type="http://schemas.openxmlformats.org/officeDocument/2006/relationships/image" Target="../media/image65.png"/><Relationship Id="rId32" Type="http://schemas.openxmlformats.org/officeDocument/2006/relationships/image" Target="../media/image87.png"/><Relationship Id="rId6" Type="http://schemas.openxmlformats.org/officeDocument/2006/relationships/image" Target="../media/image870.png"/><Relationship Id="rId37" Type="http://schemas.openxmlformats.org/officeDocument/2006/relationships/image" Target="../media/image53.png"/><Relationship Id="rId40" Type="http://schemas.openxmlformats.org/officeDocument/2006/relationships/image" Target="../media/image55.png"/><Relationship Id="rId45" Type="http://schemas.openxmlformats.org/officeDocument/2006/relationships/image" Target="../media/image290.png"/><Relationship Id="rId15" Type="http://schemas.openxmlformats.org/officeDocument/2006/relationships/image" Target="../media/image49.png"/><Relationship Id="rId23" Type="http://schemas.openxmlformats.org/officeDocument/2006/relationships/image" Target="../media/image103.png"/><Relationship Id="rId28" Type="http://schemas.openxmlformats.org/officeDocument/2006/relationships/image" Target="../media/image107.png"/><Relationship Id="rId5" Type="http://schemas.openxmlformats.org/officeDocument/2006/relationships/image" Target="../media/image860.png"/><Relationship Id="rId36" Type="http://schemas.openxmlformats.org/officeDocument/2006/relationships/image" Target="../media/image52.png"/><Relationship Id="rId10" Type="http://schemas.openxmlformats.org/officeDocument/2006/relationships/image" Target="../media/image73.png"/><Relationship Id="rId19" Type="http://schemas.openxmlformats.org/officeDocument/2006/relationships/image" Target="../media/image99.png"/><Relationship Id="rId31" Type="http://schemas.openxmlformats.org/officeDocument/2006/relationships/image" Target="../media/image110.png"/><Relationship Id="rId44" Type="http://schemas.openxmlformats.org/officeDocument/2006/relationships/image" Target="../media/image58.png"/><Relationship Id="rId9" Type="http://schemas.openxmlformats.org/officeDocument/2006/relationships/image" Target="../media/image91.png"/><Relationship Id="rId14" Type="http://schemas.openxmlformats.org/officeDocument/2006/relationships/image" Target="../media/image48.png"/><Relationship Id="rId22" Type="http://schemas.openxmlformats.org/officeDocument/2006/relationships/image" Target="../media/image102.png"/><Relationship Id="rId27" Type="http://schemas.openxmlformats.org/officeDocument/2006/relationships/image" Target="../media/image220.png"/><Relationship Id="rId30" Type="http://schemas.openxmlformats.org/officeDocument/2006/relationships/image" Target="../media/image109.png"/><Relationship Id="rId4" Type="http://schemas.openxmlformats.org/officeDocument/2006/relationships/image" Target="../media/image63.png"/><Relationship Id="rId35" Type="http://schemas.openxmlformats.org/officeDocument/2006/relationships/image" Target="../media/image51.png"/><Relationship Id="rId43" Type="http://schemas.openxmlformats.org/officeDocument/2006/relationships/image" Target="../media/image57.png"/><Relationship Id="rId8" Type="http://schemas.openxmlformats.org/officeDocument/2006/relationships/image" Target="../media/image390.png"/><Relationship Id="rId3" Type="http://schemas.openxmlformats.org/officeDocument/2006/relationships/image" Target="../media/image650.png"/><Relationship Id="rId12" Type="http://schemas.openxmlformats.org/officeDocument/2006/relationships/image" Target="../media/image47.png"/><Relationship Id="rId17" Type="http://schemas.openxmlformats.org/officeDocument/2006/relationships/image" Target="../media/image97.png"/><Relationship Id="rId25" Type="http://schemas.openxmlformats.org/officeDocument/2006/relationships/image" Target="../media/image105.png"/><Relationship Id="rId33" Type="http://schemas.openxmlformats.org/officeDocument/2006/relationships/image" Target="../media/image112.png"/><Relationship Id="rId38" Type="http://schemas.openxmlformats.org/officeDocument/2006/relationships/image" Target="../media/image54.png"/><Relationship Id="rId46" Type="http://schemas.openxmlformats.org/officeDocument/2006/relationships/image" Target="../media/image40.png"/><Relationship Id="rId20" Type="http://schemas.openxmlformats.org/officeDocument/2006/relationships/image" Target="../media/image100.png"/><Relationship Id="rId41" Type="http://schemas.openxmlformats.org/officeDocument/2006/relationships/image" Target="../media/image40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401.png"/><Relationship Id="rId3" Type="http://schemas.microsoft.com/office/2018/10/relationships/comments" Target="../comments/modernComment_19C_B3DD77A.xml"/><Relationship Id="rId12" Type="http://schemas.openxmlformats.org/officeDocument/2006/relationships/image" Target="../media/image39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380.png"/><Relationship Id="rId10" Type="http://schemas.openxmlformats.org/officeDocument/2006/relationships/image" Target="../media/image130.png"/><Relationship Id="rId4" Type="http://schemas.openxmlformats.org/officeDocument/2006/relationships/image" Target="../media/image37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7" Type="http://schemas.openxmlformats.org/officeDocument/2006/relationships/image" Target="../media/image7.png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4.png"/><Relationship Id="rId10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1.png"/><Relationship Id="rId18" Type="http://schemas.openxmlformats.org/officeDocument/2006/relationships/image" Target="../media/image19.png"/><Relationship Id="rId3" Type="http://schemas.openxmlformats.org/officeDocument/2006/relationships/image" Target="../media/image111.png"/><Relationship Id="rId12" Type="http://schemas.openxmlformats.org/officeDocument/2006/relationships/image" Target="../media/image20.png"/><Relationship Id="rId17" Type="http://schemas.openxmlformats.org/officeDocument/2006/relationships/image" Target="../media/image15.png"/><Relationship Id="rId7" Type="http://schemas.openxmlformats.org/officeDocument/2006/relationships/image" Target="../media/image15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5" Type="http://schemas.openxmlformats.org/officeDocument/2006/relationships/image" Target="../media/image11.png"/><Relationship Id="rId5" Type="http://schemas.openxmlformats.org/officeDocument/2006/relationships/image" Target="../media/image131.png"/><Relationship Id="rId10" Type="http://schemas.openxmlformats.org/officeDocument/2006/relationships/image" Target="../media/image12.png"/><Relationship Id="rId19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18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9.png"/><Relationship Id="rId5" Type="http://schemas.openxmlformats.org/officeDocument/2006/relationships/image" Target="../media/image25.png"/><Relationship Id="rId10" Type="http://schemas.openxmlformats.org/officeDocument/2006/relationships/image" Target="../media/image38.png"/><Relationship Id="rId4" Type="http://schemas.openxmlformats.org/officeDocument/2006/relationships/image" Target="../media/image24.png"/><Relationship Id="rId9" Type="http://schemas.openxmlformats.org/officeDocument/2006/relationships/image" Target="../media/image37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2025/01/20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PopBin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ko-KR" sz="4000" b="1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0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Binarization for Lightweight Binary Neural Networks</a:t>
            </a:r>
            <a:endParaRPr lang="ko-KR" altLang="en-US" sz="40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EE99F-F388-5E06-C0B3-E3ED2E17B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그룹 20">
            <a:extLst>
              <a:ext uri="{FF2B5EF4-FFF2-40B4-BE49-F238E27FC236}">
                <a16:creationId xmlns:a16="http://schemas.microsoft.com/office/drawing/2014/main" id="{1141497D-5472-3C86-C9F2-0AF269B38021}"/>
              </a:ext>
            </a:extLst>
          </p:cNvPr>
          <p:cNvGrpSpPr/>
          <p:nvPr/>
        </p:nvGrpSpPr>
        <p:grpSpPr>
          <a:xfrm>
            <a:off x="835982" y="1760466"/>
            <a:ext cx="6096000" cy="1938153"/>
            <a:chOff x="835982" y="1760466"/>
            <a:chExt cx="6096000" cy="1938153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4A2D6ABB-69D2-8E6A-B389-D9028955D034}"/>
                </a:ext>
              </a:extLst>
            </p:cNvPr>
            <p:cNvSpPr/>
            <p:nvPr/>
          </p:nvSpPr>
          <p:spPr>
            <a:xfrm>
              <a:off x="835982" y="1760466"/>
              <a:ext cx="6096000" cy="1938153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C66D0DF-7EE8-17D4-CB2B-9F6632E183E2}"/>
                </a:ext>
              </a:extLst>
            </p:cNvPr>
            <p:cNvGrpSpPr/>
            <p:nvPr/>
          </p:nvGrpSpPr>
          <p:grpSpPr>
            <a:xfrm>
              <a:off x="1148822" y="1760466"/>
              <a:ext cx="5470319" cy="1804318"/>
              <a:chOff x="1148822" y="1760466"/>
              <a:chExt cx="5470319" cy="1804318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6406EBA5-CCF3-21B0-1F6F-9F10F5D745B9}"/>
                  </a:ext>
                </a:extLst>
              </p:cNvPr>
              <p:cNvGrpSpPr/>
              <p:nvPr/>
            </p:nvGrpSpPr>
            <p:grpSpPr>
              <a:xfrm>
                <a:off x="1148822" y="1760466"/>
                <a:ext cx="5470319" cy="1804318"/>
                <a:chOff x="584602" y="2886303"/>
                <a:chExt cx="5470319" cy="1804318"/>
              </a:xfrm>
            </p:grpSpPr>
            <p:cxnSp>
              <p:nvCxnSpPr>
                <p:cNvPr id="62" name="직선 화살표 연결선 61">
                  <a:extLst>
                    <a:ext uri="{FF2B5EF4-FFF2-40B4-BE49-F238E27FC236}">
                      <a16:creationId xmlns:a16="http://schemas.microsoft.com/office/drawing/2014/main" id="{644DBEA8-A126-630F-3E0F-723FC2852FED}"/>
                    </a:ext>
                  </a:extLst>
                </p:cNvPr>
                <p:cNvCxnSpPr>
                  <a:stCxn id="9" idx="6"/>
                  <a:endCxn id="2" idx="2"/>
                </p:cNvCxnSpPr>
                <p:nvPr/>
              </p:nvCxnSpPr>
              <p:spPr>
                <a:xfrm>
                  <a:off x="2263085" y="4008084"/>
                  <a:ext cx="711216" cy="1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직선 화살표 연결선 63">
                  <a:extLst>
                    <a:ext uri="{FF2B5EF4-FFF2-40B4-BE49-F238E27FC236}">
                      <a16:creationId xmlns:a16="http://schemas.microsoft.com/office/drawing/2014/main" id="{82329AD0-CA95-0D7F-2AE4-8B77F81E2703}"/>
                    </a:ext>
                  </a:extLst>
                </p:cNvPr>
                <p:cNvCxnSpPr>
                  <a:cxnSpLocks/>
                  <a:stCxn id="2" idx="6"/>
                  <a:endCxn id="36" idx="2"/>
                </p:cNvCxnSpPr>
                <p:nvPr/>
              </p:nvCxnSpPr>
              <p:spPr>
                <a:xfrm>
                  <a:off x="3822721" y="4008085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0" name="그룹 49">
                  <a:extLst>
                    <a:ext uri="{FF2B5EF4-FFF2-40B4-BE49-F238E27FC236}">
                      <a16:creationId xmlns:a16="http://schemas.microsoft.com/office/drawing/2014/main" id="{1F20F46F-1949-EF78-FEB1-848DF2F883D0}"/>
                    </a:ext>
                  </a:extLst>
                </p:cNvPr>
                <p:cNvGrpSpPr/>
                <p:nvPr/>
              </p:nvGrpSpPr>
              <p:grpSpPr>
                <a:xfrm>
                  <a:off x="1414665" y="3580315"/>
                  <a:ext cx="3948366" cy="1074706"/>
                  <a:chOff x="1414665" y="3100156"/>
                  <a:chExt cx="3948366" cy="1074706"/>
                </a:xfrm>
              </p:grpSpPr>
              <p:grpSp>
                <p:nvGrpSpPr>
                  <p:cNvPr id="47" name="그룹 46">
                    <a:extLst>
                      <a:ext uri="{FF2B5EF4-FFF2-40B4-BE49-F238E27FC236}">
                        <a16:creationId xmlns:a16="http://schemas.microsoft.com/office/drawing/2014/main" id="{5B2B853F-8DC7-4609-9A78-D9DD05473941}"/>
                      </a:ext>
                    </a:extLst>
                  </p:cNvPr>
                  <p:cNvGrpSpPr/>
                  <p:nvPr/>
                </p:nvGrpSpPr>
                <p:grpSpPr>
                  <a:xfrm>
                    <a:off x="2974301" y="3100156"/>
                    <a:ext cx="848420" cy="1074705"/>
                    <a:chOff x="2482559" y="3351642"/>
                    <a:chExt cx="1080000" cy="1368049"/>
                  </a:xfrm>
                </p:grpSpPr>
                <p:grpSp>
                  <p:nvGrpSpPr>
                    <p:cNvPr id="42" name="그룹 41">
                      <a:extLst>
                        <a:ext uri="{FF2B5EF4-FFF2-40B4-BE49-F238E27FC236}">
                          <a16:creationId xmlns:a16="http://schemas.microsoft.com/office/drawing/2014/main" id="{E5C7478F-4E88-5E01-C42A-90322B7A89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82559" y="3351642"/>
                      <a:ext cx="1080000" cy="1084530"/>
                      <a:chOff x="2490651" y="3424470"/>
                      <a:chExt cx="1080000" cy="1084530"/>
                    </a:xfrm>
                  </p:grpSpPr>
                  <p:cxnSp>
                    <p:nvCxnSpPr>
                      <p:cNvPr id="33" name="직선 연결선[R] 32">
                        <a:extLst>
                          <a:ext uri="{FF2B5EF4-FFF2-40B4-BE49-F238E27FC236}">
                            <a16:creationId xmlns:a16="http://schemas.microsoft.com/office/drawing/2014/main" id="{D245A94A-C559-F657-4E80-9928A76D7225}"/>
                          </a:ext>
                        </a:extLst>
                      </p:cNvPr>
                      <p:cNvCxnSpPr>
                        <a:cxnSpLocks/>
                        <a:stCxn id="2" idx="2"/>
                      </p:cNvCxnSpPr>
                      <p:nvPr/>
                    </p:nvCxnSpPr>
                    <p:spPr>
                      <a:xfrm>
                        <a:off x="2490651" y="3969000"/>
                        <a:ext cx="973800" cy="652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none"/>
                        <a:tailEnd type="arrow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" name="타원 1">
                        <a:extLst>
                          <a:ext uri="{FF2B5EF4-FFF2-40B4-BE49-F238E27FC236}">
                            <a16:creationId xmlns:a16="http://schemas.microsoft.com/office/drawing/2014/main" id="{01D073B9-C6C8-CE3A-CB1F-3E675F57127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490651" y="3429000"/>
                        <a:ext cx="1080000" cy="1080000"/>
                      </a:xfrm>
                      <a:prstGeom prst="ellipse">
                        <a:avLst/>
                      </a:prstGeom>
                      <a:noFill/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cxnSp>
                    <p:nvCxnSpPr>
                      <p:cNvPr id="14" name="직선 연결선[R] 13">
                        <a:extLst>
                          <a:ext uri="{FF2B5EF4-FFF2-40B4-BE49-F238E27FC236}">
                            <a16:creationId xmlns:a16="http://schemas.microsoft.com/office/drawing/2014/main" id="{BEB55A8C-56A4-4896-E563-06E501425999}"/>
                          </a:ext>
                        </a:extLst>
                      </p:cNvPr>
                      <p:cNvCxnSpPr>
                        <a:cxnSpLocks/>
                        <a:endCxn id="2" idx="4"/>
                      </p:cNvCxnSpPr>
                      <p:nvPr/>
                    </p:nvCxnSpPr>
                    <p:spPr>
                      <a:xfrm>
                        <a:off x="3030651" y="3542543"/>
                        <a:ext cx="0" cy="966457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  <a:headEnd type="arrow"/>
                        <a:tailEnd type="none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26" name="그룹 25">
                        <a:extLst>
                          <a:ext uri="{FF2B5EF4-FFF2-40B4-BE49-F238E27FC236}">
                            <a16:creationId xmlns:a16="http://schemas.microsoft.com/office/drawing/2014/main" id="{5B94A5DA-C409-366C-8D96-A5D6A611C99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573642" y="4176084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4" name="직선 연결선[R] 3">
                          <a:extLst>
                            <a:ext uri="{FF2B5EF4-FFF2-40B4-BE49-F238E27FC236}">
                              <a16:creationId xmlns:a16="http://schemas.microsoft.com/office/drawing/2014/main" id="{4FBD550B-FBAB-717D-F624-5E96F8E58405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25" name="타원 24">
                          <a:extLst>
                            <a:ext uri="{FF2B5EF4-FFF2-40B4-BE49-F238E27FC236}">
                              <a16:creationId xmlns:a16="http://schemas.microsoft.com/office/drawing/2014/main" id="{21AF7317-1D08-C86A-1BF6-20444D922A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27" name="타원 26">
                        <a:extLst>
                          <a:ext uri="{FF2B5EF4-FFF2-40B4-BE49-F238E27FC236}">
                            <a16:creationId xmlns:a16="http://schemas.microsoft.com/office/drawing/2014/main" id="{2FEF7A50-CCDE-83B1-635D-A260B85EA5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3957520"/>
                        <a:ext cx="36000" cy="36000"/>
                      </a:xfrm>
                      <a:prstGeom prst="ellipse">
                        <a:avLst/>
                      </a:prstGeom>
                      <a:solidFill>
                        <a:srgbClr val="FF0000"/>
                      </a:solidFill>
                      <a:ln>
                        <a:solidFill>
                          <a:srgbClr val="FF0000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  <p:grpSp>
                    <p:nvGrpSpPr>
                      <p:cNvPr id="28" name="그룹 27">
                        <a:extLst>
                          <a:ext uri="{FF2B5EF4-FFF2-40B4-BE49-F238E27FC236}">
                            <a16:creationId xmlns:a16="http://schemas.microsoft.com/office/drawing/2014/main" id="{04ABFBBD-AB8E-37BA-84DF-841090E7C315}"/>
                          </a:ext>
                        </a:extLst>
                      </p:cNvPr>
                      <p:cNvGrpSpPr/>
                      <p:nvPr/>
                    </p:nvGrpSpPr>
                    <p:grpSpPr>
                      <a:xfrm rot="10800000">
                        <a:off x="3013397" y="3725106"/>
                        <a:ext cx="475009" cy="36000"/>
                        <a:chOff x="2573642" y="4176084"/>
                        <a:chExt cx="475009" cy="36000"/>
                      </a:xfrm>
                    </p:grpSpPr>
                    <p:cxnSp>
                      <p:nvCxnSpPr>
                        <p:cNvPr id="29" name="직선 연결선[R] 28">
                          <a:extLst>
                            <a:ext uri="{FF2B5EF4-FFF2-40B4-BE49-F238E27FC236}">
                              <a16:creationId xmlns:a16="http://schemas.microsoft.com/office/drawing/2014/main" id="{81EB520F-1D8A-0E6B-1893-6EC5EC030FE2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flipH="1">
                          <a:off x="2573642" y="4194084"/>
                          <a:ext cx="457009" cy="0"/>
                        </a:xfrm>
                        <a:prstGeom prst="line">
                          <a:avLst/>
                        </a:prstGeom>
                        <a:ln w="25400">
                          <a:solidFill>
                            <a:srgbClr val="FF0000"/>
                          </a:solidFill>
                          <a:headEnd type="oval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30" name="타원 29">
                          <a:extLst>
                            <a:ext uri="{FF2B5EF4-FFF2-40B4-BE49-F238E27FC236}">
                              <a16:creationId xmlns:a16="http://schemas.microsoft.com/office/drawing/2014/main" id="{67073386-8CB2-8674-B288-EA55E0E8B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012651" y="4176084"/>
                          <a:ext cx="36000" cy="36000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bg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ko-KR" altLang="en-US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p:grp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1" name="TextBox 30">
                            <a:extLst>
                              <a:ext uri="{FF2B5EF4-FFF2-40B4-BE49-F238E27FC236}">
                                <a16:creationId xmlns:a16="http://schemas.microsoft.com/office/drawing/2014/main" id="{71A7A1B2-1B7F-F516-D70E-917032F3E735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35089" y="3704634"/>
                            <a:ext cx="52899" cy="76944"/>
                          </a:xfrm>
                          <a:prstGeom prst="rect">
                            <a:avLst/>
                          </a:prstGeom>
                          <a:blipFill>
                            <a:blip r:embed="rId3"/>
                            <a:stretch>
                              <a:fillRect l="-20000" r="-20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5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oMath>
                              </m:oMathPara>
                            </a14:m>
                            <a:endParaRPr kumimoji="1" lang="ko-KR" altLang="en-US" sz="5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2" name="TextBox 31">
                            <a:extLst>
                              <a:ext uri="{FF2B5EF4-FFF2-40B4-BE49-F238E27FC236}">
                                <a16:creationId xmlns:a16="http://schemas.microsoft.com/office/drawing/2014/main" id="{E3C05CD0-03C4-86B2-9D63-5A8EF6465F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065906" y="4155612"/>
                            <a:ext cx="100989" cy="76944"/>
                          </a:xfrm>
                          <a:prstGeom prst="rect">
                            <a:avLst/>
                          </a:prstGeom>
                          <a:blipFill>
                            <a:blip r:embed="rId4"/>
                            <a:stretch>
                              <a:fillRect l="-12500" r="-25000" b="-33333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4" name="TextBox 33">
                            <a:extLst>
                              <a:ext uri="{FF2B5EF4-FFF2-40B4-BE49-F238E27FC236}">
                                <a16:creationId xmlns:a16="http://schemas.microsoft.com/office/drawing/2014/main" id="{E35CA596-014B-FEE0-A6A4-09B1B0E047C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3455081" y="3907444"/>
                            <a:ext cx="86434" cy="123111"/>
                          </a:xfrm>
                          <a:prstGeom prst="rect">
                            <a:avLst/>
                          </a:prstGeom>
                          <a:blipFill>
                            <a:blip r:embed="rId5"/>
                            <a:stretch>
                              <a:fillRect l="-14286" r="-14286" b="-375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lIns="0" tIns="0" rIns="0" bIns="0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Group"/>
                                </m:oMathParaPr>
                                <m:oMath xmlns:m="http://schemas.openxmlformats.org/officeDocument/2006/math">
                                  <m:r>
                                    <a:rPr kumimoji="1" lang="en-US" altLang="ko-KR" sz="8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oMath>
                              </m:oMathPara>
                            </a14:m>
                            <a:endParaRPr kumimoji="1" lang="ko-KR" altLang="en-US" sz="800" dirty="0">
                              <a:latin typeface="Arial" panose="020B0604020202020204" pitchFamily="34" charset="0"/>
                              <a:cs typeface="Arial" panose="020B0604020202020204" pitchFamily="34" charset="0"/>
                            </a:endParaRPr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41" name="TextBox 40">
                            <a:extLst>
                              <a:ext uri="{FF2B5EF4-FFF2-40B4-BE49-F238E27FC236}">
                                <a16:creationId xmlns:a16="http://schemas.microsoft.com/office/drawing/2014/main" id="{5B541BF7-1908-8CB6-F084-79461DAC8B9B}"/>
                              </a:ext>
                            </a:extLst>
                          </p:cNvPr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2983427" y="3424470"/>
                            <a:ext cx="88294" cy="123111"/>
                          </a:xfrm>
                          <a:prstGeom prst="rect">
                            <a:avLst/>
                          </a:prstGeom>
                          <a:blipFill>
                            <a:blip r:embed="rId6"/>
                            <a:stretch>
                              <a:fillRect l="-42857" r="-28571" b="-75000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ko-KR" alt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𝑆𝑖𝑔𝑛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6" name="TextBox 45">
                          <a:extLst>
                            <a:ext uri="{FF2B5EF4-FFF2-40B4-BE49-F238E27FC236}">
                              <a16:creationId xmlns:a16="http://schemas.microsoft.com/office/drawing/2014/main" id="{AE19599C-0643-D915-B2C8-7E40F5FF783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44855" y="4442692"/>
                          <a:ext cx="555408" cy="276999"/>
                        </a:xfrm>
                        <a:prstGeom prst="rect">
                          <a:avLst/>
                        </a:prstGeom>
                        <a:blipFill>
                          <a:blip r:embed="rId7"/>
                          <a:stretch>
                            <a:fillRect l="-11111" r="-8889" b="-3478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23" name="그룹 22">
                    <a:extLst>
                      <a:ext uri="{FF2B5EF4-FFF2-40B4-BE49-F238E27FC236}">
                        <a16:creationId xmlns:a16="http://schemas.microsoft.com/office/drawing/2014/main" id="{C6E0906A-467B-A0C8-16CE-545361D8BF67}"/>
                      </a:ext>
                    </a:extLst>
                  </p:cNvPr>
                  <p:cNvGrpSpPr/>
                  <p:nvPr/>
                </p:nvGrpSpPr>
                <p:grpSpPr>
                  <a:xfrm>
                    <a:off x="1414665" y="3103714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9" name="타원 8">
                      <a:extLst>
                        <a:ext uri="{FF2B5EF4-FFF2-40B4-BE49-F238E27FC236}">
                          <a16:creationId xmlns:a16="http://schemas.microsoft.com/office/drawing/2014/main" id="{8A4BA702-E59B-0F50-9963-8B373B66367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3600" i="1" smtClean="0">
                                    <a:latin typeface="Cambria Math" panose="02040503050406030204" pitchFamily="18" charset="0"/>
                                  </a:rPr>
                                  <m:t>∑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16" name="TextBox 15">
                          <a:extLst>
                            <a:ext uri="{FF2B5EF4-FFF2-40B4-BE49-F238E27FC236}">
                              <a16:creationId xmlns:a16="http://schemas.microsoft.com/office/drawing/2014/main" id="{F3485E9F-92A0-A1D4-30F6-E96E4227FE7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21827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8"/>
                          <a:stretch>
                            <a:fillRect l="-57143" r="-57143" b="-7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6" name="TextBox 5">
                          <a:extLst>
                            <a:ext uri="{FF2B5EF4-FFF2-40B4-BE49-F238E27FC236}">
                              <a16:creationId xmlns:a16="http://schemas.microsoft.com/office/drawing/2014/main" id="{F38FE768-0ECC-6EF9-101E-265FCB10069B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738673" y="4182312"/>
                          <a:ext cx="1050800" cy="276999"/>
                        </a:xfrm>
                        <a:prstGeom prst="rect">
                          <a:avLst/>
                        </a:prstGeom>
                        <a:blipFill>
                          <a:blip r:embed="rId9"/>
                          <a:stretch>
                            <a:fillRect l="-12121" r="-28788" b="-72222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5" name="그룹 34">
                    <a:extLst>
                      <a:ext uri="{FF2B5EF4-FFF2-40B4-BE49-F238E27FC236}">
                        <a16:creationId xmlns:a16="http://schemas.microsoft.com/office/drawing/2014/main" id="{C2906700-95C6-1456-3556-CBB62BDD3615}"/>
                      </a:ext>
                    </a:extLst>
                  </p:cNvPr>
                  <p:cNvGrpSpPr/>
                  <p:nvPr/>
                </p:nvGrpSpPr>
                <p:grpSpPr>
                  <a:xfrm>
                    <a:off x="4514611" y="3103715"/>
                    <a:ext cx="848420" cy="1071147"/>
                    <a:chOff x="2724073" y="3095792"/>
                    <a:chExt cx="1080000" cy="1363519"/>
                  </a:xfrm>
                </p:grpSpPr>
                <p:sp>
                  <p:nvSpPr>
                    <p:cNvPr id="36" name="타원 35">
                      <a:extLst>
                        <a:ext uri="{FF2B5EF4-FFF2-40B4-BE49-F238E27FC236}">
                          <a16:creationId xmlns:a16="http://schemas.microsoft.com/office/drawing/2014/main" id="{9909D1DD-BF52-8531-5224-89DCC62049A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24073" y="3095792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</m:oMath>
                            </m:oMathPara>
                          </a14:m>
                          <a:endParaRPr kumimoji="1" lang="ko-KR" altLang="en-US" sz="36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7" name="TextBox 36">
                          <a:extLst>
                            <a:ext uri="{FF2B5EF4-FFF2-40B4-BE49-F238E27FC236}">
                              <a16:creationId xmlns:a16="http://schemas.microsoft.com/office/drawing/2014/main" id="{476C0106-C930-90F5-F864-C1115712D44E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47118" y="3263231"/>
                          <a:ext cx="433906" cy="553998"/>
                        </a:xfrm>
                        <a:prstGeom prst="rect">
                          <a:avLst/>
                        </a:prstGeom>
                        <a:blipFill>
                          <a:blip r:embed="rId10"/>
                          <a:stretch>
                            <a:fillRect l="-35714" r="-35714" b="-31429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</m:t>
                                </m:r>
                              </m:oMath>
                            </m:oMathPara>
                          </a14:m>
                          <a:endParaRPr kumimoji="1" lang="ko-KR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8" name="TextBox 37">
                          <a:extLst>
                            <a:ext uri="{FF2B5EF4-FFF2-40B4-BE49-F238E27FC236}">
                              <a16:creationId xmlns:a16="http://schemas.microsoft.com/office/drawing/2014/main" id="{7E496EBE-9A0D-4151-9E58-F6C1567DE867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26378" y="4182312"/>
                          <a:ext cx="475387" cy="276999"/>
                        </a:xfrm>
                        <a:prstGeom prst="rect">
                          <a:avLst/>
                        </a:prstGeom>
                        <a:blipFill>
                          <a:blip r:embed="rId11"/>
                          <a:stretch>
                            <a:fillRect l="-23333" r="-30000" b="-44444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92" name="그룹 91">
                  <a:extLst>
                    <a:ext uri="{FF2B5EF4-FFF2-40B4-BE49-F238E27FC236}">
                      <a16:creationId xmlns:a16="http://schemas.microsoft.com/office/drawing/2014/main" id="{45529A45-D31A-922E-0619-661EFAB5F8C3}"/>
                    </a:ext>
                  </a:extLst>
                </p:cNvPr>
                <p:cNvGrpSpPr/>
                <p:nvPr/>
              </p:nvGrpSpPr>
              <p:grpSpPr>
                <a:xfrm>
                  <a:off x="584602" y="3325882"/>
                  <a:ext cx="875037" cy="1364739"/>
                  <a:chOff x="584602" y="2845723"/>
                  <a:chExt cx="875037" cy="1364739"/>
                </a:xfrm>
              </p:grpSpPr>
              <p:sp>
                <p:nvSpPr>
                  <p:cNvPr id="79" name="자유형 78">
                    <a:extLst>
                      <a:ext uri="{FF2B5EF4-FFF2-40B4-BE49-F238E27FC236}">
                        <a16:creationId xmlns:a16="http://schemas.microsoft.com/office/drawing/2014/main" id="{80214B31-FA7B-106D-845A-4D2AF824F523}"/>
                      </a:ext>
                    </a:extLst>
                  </p:cNvPr>
                  <p:cNvSpPr/>
                  <p:nvPr/>
                </p:nvSpPr>
                <p:spPr>
                  <a:xfrm>
                    <a:off x="584603" y="2845723"/>
                    <a:ext cx="865681" cy="518887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p:sp>
                <p:nvSpPr>
                  <p:cNvPr id="81" name="자유형 80">
                    <a:extLst>
                      <a:ext uri="{FF2B5EF4-FFF2-40B4-BE49-F238E27FC236}">
                        <a16:creationId xmlns:a16="http://schemas.microsoft.com/office/drawing/2014/main" id="{F873A56E-8004-A805-B55C-7466309FEEDB}"/>
                      </a:ext>
                    </a:extLst>
                  </p:cNvPr>
                  <p:cNvSpPr/>
                  <p:nvPr/>
                </p:nvSpPr>
                <p:spPr>
                  <a:xfrm>
                    <a:off x="584603" y="3130735"/>
                    <a:ext cx="841531" cy="322119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5" name="자유형 84">
                    <a:extLst>
                      <a:ext uri="{FF2B5EF4-FFF2-40B4-BE49-F238E27FC236}">
                        <a16:creationId xmlns:a16="http://schemas.microsoft.com/office/drawing/2014/main" id="{B915F78D-81CF-331F-5EEE-31949F67B252}"/>
                      </a:ext>
                    </a:extLst>
                  </p:cNvPr>
                  <p:cNvSpPr/>
                  <p:nvPr/>
                </p:nvSpPr>
                <p:spPr>
                  <a:xfrm flipV="1">
                    <a:off x="584602" y="3649622"/>
                    <a:ext cx="841531" cy="322115"/>
                  </a:xfrm>
                  <a:custGeom>
                    <a:avLst/>
                    <a:gdLst>
                      <a:gd name="connsiteX0" fmla="*/ 0 w 862445"/>
                      <a:gd name="connsiteY0" fmla="*/ 0 h 322119"/>
                      <a:gd name="connsiteX1" fmla="*/ 509154 w 862445"/>
                      <a:gd name="connsiteY1" fmla="*/ 0 h 322119"/>
                      <a:gd name="connsiteX2" fmla="*/ 831273 w 862445"/>
                      <a:gd name="connsiteY2" fmla="*/ 322119 h 322119"/>
                      <a:gd name="connsiteX3" fmla="*/ 862445 w 862445"/>
                      <a:gd name="connsiteY3" fmla="*/ 322119 h 322119"/>
                      <a:gd name="connsiteX4" fmla="*/ 862445 w 862445"/>
                      <a:gd name="connsiteY4" fmla="*/ 322119 h 32211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862445" h="322119">
                        <a:moveTo>
                          <a:pt x="0" y="0"/>
                        </a:moveTo>
                        <a:lnTo>
                          <a:pt x="509154" y="0"/>
                        </a:lnTo>
                        <a:lnTo>
                          <a:pt x="831273" y="322119"/>
                        </a:lnTo>
                        <a:lnTo>
                          <a:pt x="862445" y="322119"/>
                        </a:lnTo>
                        <a:lnTo>
                          <a:pt x="862445" y="322119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/>
                  </a:p>
                </p:txBody>
              </p:sp>
              <p:sp>
                <p:nvSpPr>
                  <p:cNvPr id="86" name="자유형 85">
                    <a:extLst>
                      <a:ext uri="{FF2B5EF4-FFF2-40B4-BE49-F238E27FC236}">
                        <a16:creationId xmlns:a16="http://schemas.microsoft.com/office/drawing/2014/main" id="{E332D6C6-DE0F-6A1E-2FC8-A3646AD710C9}"/>
                      </a:ext>
                    </a:extLst>
                  </p:cNvPr>
                  <p:cNvSpPr/>
                  <p:nvPr/>
                </p:nvSpPr>
                <p:spPr>
                  <a:xfrm flipV="1">
                    <a:off x="589627" y="3734968"/>
                    <a:ext cx="870012" cy="475494"/>
                  </a:xfrm>
                  <a:custGeom>
                    <a:avLst/>
                    <a:gdLst>
                      <a:gd name="connsiteX0" fmla="*/ 0 w 1652154"/>
                      <a:gd name="connsiteY0" fmla="*/ 0 h 633845"/>
                      <a:gd name="connsiteX1" fmla="*/ 1018309 w 1652154"/>
                      <a:gd name="connsiteY1" fmla="*/ 0 h 633845"/>
                      <a:gd name="connsiteX2" fmla="*/ 1652154 w 1652154"/>
                      <a:gd name="connsiteY2" fmla="*/ 633845 h 633845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1652154" h="633845">
                        <a:moveTo>
                          <a:pt x="0" y="0"/>
                        </a:moveTo>
                        <a:lnTo>
                          <a:pt x="1018309" y="0"/>
                        </a:lnTo>
                        <a:lnTo>
                          <a:pt x="1652154" y="633845"/>
                        </a:lnTo>
                      </a:path>
                    </a:pathLst>
                  </a:custGeom>
                  <a:noFill/>
                  <a:ln w="38100">
                    <a:solidFill>
                      <a:schemeClr val="accent1"/>
                    </a:solidFill>
                    <a:headEnd type="none"/>
                    <a:tailEnd type="triangle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 dirty="0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200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oMath>
                          </m:oMathPara>
                        </a14:m>
                        <a:endParaRPr kumimoji="1" lang="ko-KR" alt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3152762-E03F-05C7-F834-ABE5FDB9244B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38247" y="3389649"/>
                        <a:ext cx="169918" cy="307777"/>
                      </a:xfrm>
                      <a:prstGeom prst="rect">
                        <a:avLst/>
                      </a:prstGeom>
                      <a:blipFill>
                        <a:blip r:embed="rId12"/>
                        <a:stretch>
                          <a:fillRect l="-13333" r="-20000" b="-769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88" name="직선 화살표 연결선 87">
                  <a:extLst>
                    <a:ext uri="{FF2B5EF4-FFF2-40B4-BE49-F238E27FC236}">
                      <a16:creationId xmlns:a16="http://schemas.microsoft.com/office/drawing/2014/main" id="{081772BA-8577-626F-309C-85C2890C96EB}"/>
                    </a:ext>
                  </a:extLst>
                </p:cNvPr>
                <p:cNvCxnSpPr>
                  <a:cxnSpLocks/>
                  <a:stCxn id="36" idx="6"/>
                </p:cNvCxnSpPr>
                <p:nvPr/>
              </p:nvCxnSpPr>
              <p:spPr>
                <a:xfrm flipV="1">
                  <a:off x="5363031" y="3999066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자유형 90">
                  <a:extLst>
                    <a:ext uri="{FF2B5EF4-FFF2-40B4-BE49-F238E27FC236}">
                      <a16:creationId xmlns:a16="http://schemas.microsoft.com/office/drawing/2014/main" id="{BBBCCC30-5D6D-55E0-DC85-6EFDCD551DE5}"/>
                    </a:ext>
                  </a:extLst>
                </p:cNvPr>
                <p:cNvSpPr/>
                <p:nvPr/>
              </p:nvSpPr>
              <p:spPr>
                <a:xfrm>
                  <a:off x="4055368" y="3068037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𝑆𝑐𝑎𝑙𝑖𝑛𝑔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3" name="TextBox 92">
                      <a:extLst>
                        <a:ext uri="{FF2B5EF4-FFF2-40B4-BE49-F238E27FC236}">
                          <a16:creationId xmlns:a16="http://schemas.microsoft.com/office/drawing/2014/main" id="{5763AA92-A3E4-6799-23D9-D9D02739047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6210" y="2886303"/>
                      <a:ext cx="1584793" cy="276999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l="-4615" r="-4231" b="-37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/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7" name="TextBox 96">
                    <a:extLst>
                      <a:ext uri="{FF2B5EF4-FFF2-40B4-BE49-F238E27FC236}">
                        <a16:creationId xmlns:a16="http://schemas.microsoft.com/office/drawing/2014/main" id="{9F627EEF-C220-E590-34FB-087700BDD7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78429" y="2620860"/>
                    <a:ext cx="208968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11765" r="-1176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/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D12F02A1-7F10-357A-F4FB-308F5DD963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21335" y="2573567"/>
                    <a:ext cx="210570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7778" b="-3913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/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B38C01EB-51AC-2D2D-1201-EA9474C157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67911" y="2591015"/>
                    <a:ext cx="192167" cy="276999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5000" r="-25000" b="-3181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048BEE53-E9BE-7B61-2929-63501A4A60F7}"/>
              </a:ext>
            </a:extLst>
          </p:cNvPr>
          <p:cNvSpPr/>
          <p:nvPr/>
        </p:nvSpPr>
        <p:spPr>
          <a:xfrm>
            <a:off x="835982" y="3811099"/>
            <a:ext cx="6095999" cy="1936800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C9B1457A-C2F5-E8AD-E8CA-9C275E148817}"/>
              </a:ext>
            </a:extLst>
          </p:cNvPr>
          <p:cNvGrpSpPr/>
          <p:nvPr/>
        </p:nvGrpSpPr>
        <p:grpSpPr>
          <a:xfrm>
            <a:off x="2014504" y="3811099"/>
            <a:ext cx="3933497" cy="1804319"/>
            <a:chOff x="2220816" y="4284867"/>
            <a:chExt cx="3933497" cy="1804319"/>
          </a:xfrm>
        </p:grpSpPr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9D9E0229-3BAB-6807-98EA-A8190E347E04}"/>
                </a:ext>
              </a:extLst>
            </p:cNvPr>
            <p:cNvGrpSpPr/>
            <p:nvPr/>
          </p:nvGrpSpPr>
          <p:grpSpPr>
            <a:xfrm>
              <a:off x="2220816" y="4284867"/>
              <a:ext cx="3933497" cy="1804319"/>
              <a:chOff x="6404274" y="2562256"/>
              <a:chExt cx="3933497" cy="1804319"/>
            </a:xfrm>
          </p:grpSpPr>
          <p:cxnSp>
            <p:nvCxnSpPr>
              <p:cNvPr id="121" name="직선 화살표 연결선 120">
                <a:extLst>
                  <a:ext uri="{FF2B5EF4-FFF2-40B4-BE49-F238E27FC236}">
                    <a16:creationId xmlns:a16="http://schemas.microsoft.com/office/drawing/2014/main" id="{8D80EE9C-E8E2-28B3-AD09-8E822E7CAE3C}"/>
                  </a:ext>
                </a:extLst>
              </p:cNvPr>
              <p:cNvCxnSpPr>
                <a:cxnSpLocks/>
                <a:stCxn id="139" idx="6"/>
              </p:cNvCxnSpPr>
              <p:nvPr/>
            </p:nvCxnSpPr>
            <p:spPr>
              <a:xfrm>
                <a:off x="8082757" y="3684038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4" name="그룹 133">
                <a:extLst>
                  <a:ext uri="{FF2B5EF4-FFF2-40B4-BE49-F238E27FC236}">
                    <a16:creationId xmlns:a16="http://schemas.microsoft.com/office/drawing/2014/main" id="{83DF5A0F-775C-6C7A-B126-B45FE79C1B74}"/>
                  </a:ext>
                </a:extLst>
              </p:cNvPr>
              <p:cNvGrpSpPr/>
              <p:nvPr/>
            </p:nvGrpSpPr>
            <p:grpSpPr>
              <a:xfrm>
                <a:off x="7234337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9" name="타원 138">
                  <a:extLst>
                    <a:ext uri="{FF2B5EF4-FFF2-40B4-BE49-F238E27FC236}">
                      <a16:creationId xmlns:a16="http://schemas.microsoft.com/office/drawing/2014/main" id="{02002BA2-471D-B84A-82BE-A9C910B33708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0" name="TextBox 139">
                      <a:extLst>
                        <a:ext uri="{FF2B5EF4-FFF2-40B4-BE49-F238E27FC236}">
                          <a16:creationId xmlns:a16="http://schemas.microsoft.com/office/drawing/2014/main" id="{9C2D8581-5245-5894-F5EC-5A9961874B1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41" name="TextBox 140">
                      <a:extLst>
                        <a:ext uri="{FF2B5EF4-FFF2-40B4-BE49-F238E27FC236}">
                          <a16:creationId xmlns:a16="http://schemas.microsoft.com/office/drawing/2014/main" id="{A914CDCF-2A7D-8E2C-D5DC-04694FBA34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l="-13846" r="-3076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24" name="그룹 123">
                <a:extLst>
                  <a:ext uri="{FF2B5EF4-FFF2-40B4-BE49-F238E27FC236}">
                    <a16:creationId xmlns:a16="http://schemas.microsoft.com/office/drawing/2014/main" id="{7BF19E9E-6EBF-2C7E-AC83-A530F74C7FA6}"/>
                  </a:ext>
                </a:extLst>
              </p:cNvPr>
              <p:cNvGrpSpPr/>
              <p:nvPr/>
            </p:nvGrpSpPr>
            <p:grpSpPr>
              <a:xfrm>
                <a:off x="6404274" y="3001836"/>
                <a:ext cx="875037" cy="1364739"/>
                <a:chOff x="584602" y="2845723"/>
                <a:chExt cx="875037" cy="1364739"/>
              </a:xfrm>
            </p:grpSpPr>
            <p:sp>
              <p:nvSpPr>
                <p:cNvPr id="128" name="자유형 127">
                  <a:extLst>
                    <a:ext uri="{FF2B5EF4-FFF2-40B4-BE49-F238E27FC236}">
                      <a16:creationId xmlns:a16="http://schemas.microsoft.com/office/drawing/2014/main" id="{65242157-8E38-E260-4A70-B2941CF06D84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9" name="자유형 128">
                  <a:extLst>
                    <a:ext uri="{FF2B5EF4-FFF2-40B4-BE49-F238E27FC236}">
                      <a16:creationId xmlns:a16="http://schemas.microsoft.com/office/drawing/2014/main" id="{5F72A77A-3D79-A9C2-141E-7165EBA460BE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0" name="자유형 129">
                  <a:extLst>
                    <a:ext uri="{FF2B5EF4-FFF2-40B4-BE49-F238E27FC236}">
                      <a16:creationId xmlns:a16="http://schemas.microsoft.com/office/drawing/2014/main" id="{B030540C-23FB-EFEF-76B3-68BBAA176DAE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31" name="자유형 130">
                  <a:extLst>
                    <a:ext uri="{FF2B5EF4-FFF2-40B4-BE49-F238E27FC236}">
                      <a16:creationId xmlns:a16="http://schemas.microsoft.com/office/drawing/2014/main" id="{FFF2B3F2-2B6F-03F9-1E00-C6AC4DD342F1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132" name="TextBox 131">
                      <a:extLst>
                        <a:ext uri="{FF2B5EF4-FFF2-40B4-BE49-F238E27FC236}">
                          <a16:creationId xmlns:a16="http://schemas.microsoft.com/office/drawing/2014/main" id="{C2A85E8C-9564-B1B2-F64E-2F4EB29E6AF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25" name="직선 화살표 연결선 124">
                <a:extLst>
                  <a:ext uri="{FF2B5EF4-FFF2-40B4-BE49-F238E27FC236}">
                    <a16:creationId xmlns:a16="http://schemas.microsoft.com/office/drawing/2014/main" id="{49FEC906-E3E7-1CB5-54F8-E9B318B51F0A}"/>
                  </a:ext>
                </a:extLst>
              </p:cNvPr>
              <p:cNvCxnSpPr>
                <a:cxnSpLocks/>
                <a:stCxn id="136" idx="6"/>
              </p:cNvCxnSpPr>
              <p:nvPr/>
            </p:nvCxnSpPr>
            <p:spPr>
              <a:xfrm flipV="1">
                <a:off x="9645881" y="3675019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5" name="그룹 134">
                <a:extLst>
                  <a:ext uri="{FF2B5EF4-FFF2-40B4-BE49-F238E27FC236}">
                    <a16:creationId xmlns:a16="http://schemas.microsoft.com/office/drawing/2014/main" id="{C3A35D3C-71B1-5BC3-D14B-2C22EB7500DC}"/>
                  </a:ext>
                </a:extLst>
              </p:cNvPr>
              <p:cNvGrpSpPr/>
              <p:nvPr/>
            </p:nvGrpSpPr>
            <p:grpSpPr>
              <a:xfrm>
                <a:off x="8797461" y="3259827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136" name="타원 135">
                  <a:extLst>
                    <a:ext uri="{FF2B5EF4-FFF2-40B4-BE49-F238E27FC236}">
                      <a16:creationId xmlns:a16="http://schemas.microsoft.com/office/drawing/2014/main" id="{F56BAB0D-BC67-B5FB-49F6-64A54DE1AA7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7" name="TextBox 136">
                      <a:extLst>
                        <a:ext uri="{FF2B5EF4-FFF2-40B4-BE49-F238E27FC236}">
                          <a16:creationId xmlns:a16="http://schemas.microsoft.com/office/drawing/2014/main" id="{DFA6F563-8E25-FEC1-29AA-0E2E703259A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35714" r="-32143" b="-3142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8" name="TextBox 137">
                      <a:extLst>
                        <a:ext uri="{FF2B5EF4-FFF2-40B4-BE49-F238E27FC236}">
                          <a16:creationId xmlns:a16="http://schemas.microsoft.com/office/drawing/2014/main" id="{0CE8962A-FE58-3DB0-751F-15EB9E20672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23333" r="-33333" b="-3888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126" name="자유형 125">
                <a:extLst>
                  <a:ext uri="{FF2B5EF4-FFF2-40B4-BE49-F238E27FC236}">
                    <a16:creationId xmlns:a16="http://schemas.microsoft.com/office/drawing/2014/main" id="{0F9539AB-7EDA-F401-E58D-C2DC1CBBEF41}"/>
                  </a:ext>
                </a:extLst>
              </p:cNvPr>
              <p:cNvSpPr/>
              <p:nvPr/>
            </p:nvSpPr>
            <p:spPr>
              <a:xfrm>
                <a:off x="8338218" y="2743990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/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7" name="TextBox 126">
                    <a:extLst>
                      <a:ext uri="{FF2B5EF4-FFF2-40B4-BE49-F238E27FC236}">
                        <a16:creationId xmlns:a16="http://schemas.microsoft.com/office/drawing/2014/main" id="{F67CF383-BE47-29F5-9211-6516F8FD8EF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29060" y="2562256"/>
                    <a:ext cx="1584793" cy="276999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 l="-4615" r="-4231" b="-3478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/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15" name="TextBox 114">
                    <a:extLst>
                      <a:ext uri="{FF2B5EF4-FFF2-40B4-BE49-F238E27FC236}">
                        <a16:creationId xmlns:a16="http://schemas.microsoft.com/office/drawing/2014/main" id="{32A79164-A919-ABFE-0D4E-6459363406C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33881" y="3422651"/>
                    <a:ext cx="208968" cy="276999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l="-11765" r="-11765" b="-454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/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𝛿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0C02A908-8715-59F7-8CAC-886D84CA7A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0072" y="5120631"/>
                  <a:ext cx="196592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25000" r="-25000" b="-130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제목 1">
            <a:extLst>
              <a:ext uri="{FF2B5EF4-FFF2-40B4-BE49-F238E27FC236}">
                <a16:creationId xmlns:a16="http://schemas.microsoft.com/office/drawing/2014/main" id="{D671B82A-186C-3DE1-AFB5-0292E3BE8E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1BA94A9C-6498-7F1A-948D-F4C994807885}"/>
              </a:ext>
            </a:extLst>
          </p:cNvPr>
          <p:cNvGrpSpPr/>
          <p:nvPr/>
        </p:nvGrpSpPr>
        <p:grpSpPr>
          <a:xfrm>
            <a:off x="7251262" y="1699519"/>
            <a:ext cx="4472612" cy="1982262"/>
            <a:chOff x="7251261" y="2646116"/>
            <a:chExt cx="4472612" cy="198226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1B6F6BFC-C80E-D302-D7C8-DB33A0A112E7}"/>
                </a:ext>
              </a:extLst>
            </p:cNvPr>
            <p:cNvGrpSpPr/>
            <p:nvPr/>
          </p:nvGrpSpPr>
          <p:grpSpPr>
            <a:xfrm>
              <a:off x="7251261" y="2646116"/>
              <a:ext cx="4472612" cy="1961326"/>
              <a:chOff x="7994118" y="2633927"/>
              <a:chExt cx="3844772" cy="1961326"/>
            </a:xfrm>
          </p:grpSpPr>
          <p:grpSp>
            <p:nvGrpSpPr>
              <p:cNvPr id="24" name="그룹 23">
                <a:extLst>
                  <a:ext uri="{FF2B5EF4-FFF2-40B4-BE49-F238E27FC236}">
                    <a16:creationId xmlns:a16="http://schemas.microsoft.com/office/drawing/2014/main" id="{07B6823B-2166-C1ED-310A-5E2BCA2FF6E1}"/>
                  </a:ext>
                </a:extLst>
              </p:cNvPr>
              <p:cNvGrpSpPr/>
              <p:nvPr/>
            </p:nvGrpSpPr>
            <p:grpSpPr>
              <a:xfrm>
                <a:off x="7994118" y="2633927"/>
                <a:ext cx="3844772" cy="1008146"/>
                <a:chOff x="8322080" y="3451487"/>
                <a:chExt cx="3619500" cy="10081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1" name="TextBox 50">
                      <a:extLst>
                        <a:ext uri="{FF2B5EF4-FFF2-40B4-BE49-F238E27FC236}">
                          <a16:creationId xmlns:a16="http://schemas.microsoft.com/office/drawing/2014/main" id="{780E1630-328B-FB19-6977-681172BEEEB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963E3DEC-C4F5-39D7-82D9-A4EDD8B4A19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451487"/>
                      <a:ext cx="2581102" cy="276999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2" name="TextBox 51">
                      <a:extLst>
                        <a:ext uri="{FF2B5EF4-FFF2-40B4-BE49-F238E27FC236}">
                          <a16:creationId xmlns:a16="http://schemas.microsoft.com/office/drawing/2014/main" id="{05797845-89DD-1320-2691-39064A31F98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2D73FFDC-3F3B-030E-C783-5FBC7349B8F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695203"/>
                      <a:ext cx="808395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E4D080D8-0228-24DA-42D9-C90C7C99F6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57A441A3-69F1-7739-F023-34922AD748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3938919"/>
                      <a:ext cx="1811605" cy="276999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𝛿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(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𝑐h𝑎𝑛𝑛𝑒𝑙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× </m:t>
                            </m:r>
                            <m:sSup>
                              <m:sSup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𝑘𝑒𝑟𝑛𝑒𝑙</m:t>
                                </m:r>
                              </m:e>
                              <m:sup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1200" i="1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4" name="TextBox 53">
                      <a:extLst>
                        <a:ext uri="{FF2B5EF4-FFF2-40B4-BE49-F238E27FC236}">
                          <a16:creationId xmlns:a16="http://schemas.microsoft.com/office/drawing/2014/main" id="{FEFF8696-B30B-2AC9-476D-1F124D4876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22080" y="4182634"/>
                      <a:ext cx="3619500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B4AC52F9-0943-28EE-BBB8-C31EF254C608}"/>
                  </a:ext>
                </a:extLst>
              </p:cNvPr>
              <p:cNvGrpSpPr/>
              <p:nvPr/>
            </p:nvGrpSpPr>
            <p:grpSpPr>
              <a:xfrm>
                <a:off x="8086869" y="3883828"/>
                <a:ext cx="2715204" cy="711425"/>
                <a:chOff x="8152447" y="1294289"/>
                <a:chExt cx="2715204" cy="711425"/>
              </a:xfrm>
            </p:grpSpPr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14891B46-78F5-A355-90CB-47D63C618803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0C35FDD7-3781-241D-6D71-A4C3F0D18F4E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" name="직사각형 43">
                  <a:extLst>
                    <a:ext uri="{FF2B5EF4-FFF2-40B4-BE49-F238E27FC236}">
                      <a16:creationId xmlns:a16="http://schemas.microsoft.com/office/drawing/2014/main" id="{02C1C8BF-7F3C-DBBB-0C35-53258577FDA4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8264EA4-AD40-F01D-AF80-1DF2DE403C86}"/>
                </a:ext>
              </a:extLst>
            </p:cNvPr>
            <p:cNvSpPr txBox="1"/>
            <p:nvPr/>
          </p:nvSpPr>
          <p:spPr>
            <a:xfrm>
              <a:off x="8221625" y="4259046"/>
              <a:ext cx="229612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0112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8B522-C7D5-2BE4-F0A5-699DACC02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직선 연결선[R] 187">
            <a:extLst>
              <a:ext uri="{FF2B5EF4-FFF2-40B4-BE49-F238E27FC236}">
                <a16:creationId xmlns:a16="http://schemas.microsoft.com/office/drawing/2014/main" id="{D67A21D8-9D16-0B34-167D-E9342932A283}"/>
              </a:ext>
            </a:extLst>
          </p:cNvPr>
          <p:cNvCxnSpPr>
            <a:cxnSpLocks/>
          </p:cNvCxnSpPr>
          <p:nvPr/>
        </p:nvCxnSpPr>
        <p:spPr>
          <a:xfrm>
            <a:off x="2751334" y="5185968"/>
            <a:ext cx="723278" cy="5123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651A7B46-7F7B-36F6-2C01-E0030473BD85}"/>
              </a:ext>
            </a:extLst>
          </p:cNvPr>
          <p:cNvCxnSpPr>
            <a:stCxn id="133" idx="6"/>
            <a:endCxn id="147" idx="2"/>
          </p:cNvCxnSpPr>
          <p:nvPr/>
        </p:nvCxnSpPr>
        <p:spPr>
          <a:xfrm>
            <a:off x="8075753" y="5178714"/>
            <a:ext cx="711216" cy="1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ECA18959-55F4-5185-3993-DD687DC2A8FC}"/>
              </a:ext>
            </a:extLst>
          </p:cNvPr>
          <p:cNvCxnSpPr>
            <a:cxnSpLocks/>
            <a:stCxn id="147" idx="6"/>
            <a:endCxn id="120" idx="2"/>
          </p:cNvCxnSpPr>
          <p:nvPr/>
        </p:nvCxnSpPr>
        <p:spPr>
          <a:xfrm>
            <a:off x="9635389" y="5178715"/>
            <a:ext cx="691890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7" name="자유형 106">
            <a:extLst>
              <a:ext uri="{FF2B5EF4-FFF2-40B4-BE49-F238E27FC236}">
                <a16:creationId xmlns:a16="http://schemas.microsoft.com/office/drawing/2014/main" id="{134E9C75-5231-47ED-4A22-2A6C30C840AF}"/>
              </a:ext>
            </a:extLst>
          </p:cNvPr>
          <p:cNvSpPr/>
          <p:nvPr/>
        </p:nvSpPr>
        <p:spPr>
          <a:xfrm>
            <a:off x="6397271" y="4496512"/>
            <a:ext cx="865681" cy="518887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08" name="자유형 107">
            <a:extLst>
              <a:ext uri="{FF2B5EF4-FFF2-40B4-BE49-F238E27FC236}">
                <a16:creationId xmlns:a16="http://schemas.microsoft.com/office/drawing/2014/main" id="{974AA75D-5D55-1738-C481-88308DA7B65E}"/>
              </a:ext>
            </a:extLst>
          </p:cNvPr>
          <p:cNvSpPr/>
          <p:nvPr/>
        </p:nvSpPr>
        <p:spPr>
          <a:xfrm>
            <a:off x="6397271" y="4781524"/>
            <a:ext cx="841531" cy="322119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0" name="자유형 109">
            <a:extLst>
              <a:ext uri="{FF2B5EF4-FFF2-40B4-BE49-F238E27FC236}">
                <a16:creationId xmlns:a16="http://schemas.microsoft.com/office/drawing/2014/main" id="{EDE96D19-C085-5260-4860-C3FD04F41609}"/>
              </a:ext>
            </a:extLst>
          </p:cNvPr>
          <p:cNvSpPr/>
          <p:nvPr/>
        </p:nvSpPr>
        <p:spPr>
          <a:xfrm flipV="1">
            <a:off x="6397270" y="5300411"/>
            <a:ext cx="841531" cy="322115"/>
          </a:xfrm>
          <a:custGeom>
            <a:avLst/>
            <a:gdLst>
              <a:gd name="connsiteX0" fmla="*/ 0 w 862445"/>
              <a:gd name="connsiteY0" fmla="*/ 0 h 322119"/>
              <a:gd name="connsiteX1" fmla="*/ 509154 w 862445"/>
              <a:gd name="connsiteY1" fmla="*/ 0 h 322119"/>
              <a:gd name="connsiteX2" fmla="*/ 831273 w 862445"/>
              <a:gd name="connsiteY2" fmla="*/ 322119 h 322119"/>
              <a:gd name="connsiteX3" fmla="*/ 862445 w 862445"/>
              <a:gd name="connsiteY3" fmla="*/ 322119 h 322119"/>
              <a:gd name="connsiteX4" fmla="*/ 862445 w 862445"/>
              <a:gd name="connsiteY4" fmla="*/ 322119 h 322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2445" h="322119">
                <a:moveTo>
                  <a:pt x="0" y="0"/>
                </a:moveTo>
                <a:lnTo>
                  <a:pt x="509154" y="0"/>
                </a:lnTo>
                <a:lnTo>
                  <a:pt x="831273" y="322119"/>
                </a:lnTo>
                <a:lnTo>
                  <a:pt x="862445" y="322119"/>
                </a:lnTo>
                <a:lnTo>
                  <a:pt x="862445" y="322119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11" name="자유형 110">
            <a:extLst>
              <a:ext uri="{FF2B5EF4-FFF2-40B4-BE49-F238E27FC236}">
                <a16:creationId xmlns:a16="http://schemas.microsoft.com/office/drawing/2014/main" id="{D8641A00-CB3F-32A2-3095-AD727F389504}"/>
              </a:ext>
            </a:extLst>
          </p:cNvPr>
          <p:cNvSpPr/>
          <p:nvPr/>
        </p:nvSpPr>
        <p:spPr>
          <a:xfrm flipV="1">
            <a:off x="6402295" y="5385757"/>
            <a:ext cx="870012" cy="475494"/>
          </a:xfrm>
          <a:custGeom>
            <a:avLst/>
            <a:gdLst>
              <a:gd name="connsiteX0" fmla="*/ 0 w 1652154"/>
              <a:gd name="connsiteY0" fmla="*/ 0 h 633845"/>
              <a:gd name="connsiteX1" fmla="*/ 1018309 w 1652154"/>
              <a:gd name="connsiteY1" fmla="*/ 0 h 633845"/>
              <a:gd name="connsiteX2" fmla="*/ 1652154 w 1652154"/>
              <a:gd name="connsiteY2" fmla="*/ 633845 h 6338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52154" h="633845">
                <a:moveTo>
                  <a:pt x="0" y="0"/>
                </a:moveTo>
                <a:lnTo>
                  <a:pt x="1018309" y="0"/>
                </a:lnTo>
                <a:lnTo>
                  <a:pt x="1652154" y="633845"/>
                </a:lnTo>
              </a:path>
            </a:pathLst>
          </a:custGeom>
          <a:noFill/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02" name="직선 화살표 연결선 101">
            <a:extLst>
              <a:ext uri="{FF2B5EF4-FFF2-40B4-BE49-F238E27FC236}">
                <a16:creationId xmlns:a16="http://schemas.microsoft.com/office/drawing/2014/main" id="{69CCF8CA-476D-06BC-691E-20CC59117499}"/>
              </a:ext>
            </a:extLst>
          </p:cNvPr>
          <p:cNvCxnSpPr>
            <a:cxnSpLocks/>
            <a:stCxn id="120" idx="6"/>
          </p:cNvCxnSpPr>
          <p:nvPr/>
        </p:nvCxnSpPr>
        <p:spPr>
          <a:xfrm flipV="1">
            <a:off x="11175699" y="5169696"/>
            <a:ext cx="691890" cy="9019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D40362BC-398C-4904-984C-5E612C0AF631}"/>
              </a:ext>
            </a:extLst>
          </p:cNvPr>
          <p:cNvGrpSpPr/>
          <p:nvPr/>
        </p:nvGrpSpPr>
        <p:grpSpPr>
          <a:xfrm>
            <a:off x="8550" y="1310779"/>
            <a:ext cx="6096000" cy="2504210"/>
            <a:chOff x="831565" y="2119745"/>
            <a:chExt cx="6096000" cy="2504210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55CBC4F-243C-CD83-987C-09D5755404D4}"/>
                </a:ext>
              </a:extLst>
            </p:cNvPr>
            <p:cNvSpPr/>
            <p:nvPr/>
          </p:nvSpPr>
          <p:spPr>
            <a:xfrm>
              <a:off x="831565" y="2119745"/>
              <a:ext cx="6096000" cy="2504210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96" name="그룹 95">
              <a:extLst>
                <a:ext uri="{FF2B5EF4-FFF2-40B4-BE49-F238E27FC236}">
                  <a16:creationId xmlns:a16="http://schemas.microsoft.com/office/drawing/2014/main" id="{BC23F1F4-391F-B8CB-B4FA-C62FC57F4BB8}"/>
                </a:ext>
              </a:extLst>
            </p:cNvPr>
            <p:cNvGrpSpPr/>
            <p:nvPr/>
          </p:nvGrpSpPr>
          <p:grpSpPr>
            <a:xfrm>
              <a:off x="1144405" y="2279212"/>
              <a:ext cx="5470319" cy="1804318"/>
              <a:chOff x="584602" y="2886303"/>
              <a:chExt cx="5470319" cy="1804318"/>
            </a:xfrm>
          </p:grpSpPr>
          <p:cxnSp>
            <p:nvCxnSpPr>
              <p:cNvPr id="62" name="직선 화살표 연결선 61">
                <a:extLst>
                  <a:ext uri="{FF2B5EF4-FFF2-40B4-BE49-F238E27FC236}">
                    <a16:creationId xmlns:a16="http://schemas.microsoft.com/office/drawing/2014/main" id="{E9ED04DB-52F6-0F19-CB58-EC6776B057D0}"/>
                  </a:ext>
                </a:extLst>
              </p:cNvPr>
              <p:cNvCxnSpPr>
                <a:stCxn id="9" idx="6"/>
                <a:endCxn id="2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0B639ED8-2F35-53BA-C35E-D7D3D051B4A8}"/>
                  </a:ext>
                </a:extLst>
              </p:cNvPr>
              <p:cNvCxnSpPr>
                <a:cxnSpLocks/>
                <a:stCxn id="2" idx="6"/>
                <a:endCxn id="36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E4E8DCA8-FB4C-348C-18E3-984AD346F03B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47" name="그룹 46">
                  <a:extLst>
                    <a:ext uri="{FF2B5EF4-FFF2-40B4-BE49-F238E27FC236}">
                      <a16:creationId xmlns:a16="http://schemas.microsoft.com/office/drawing/2014/main" id="{67A04F2E-44D4-63B4-CD26-EBC2551ECCC3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42" name="그룹 41">
                    <a:extLst>
                      <a:ext uri="{FF2B5EF4-FFF2-40B4-BE49-F238E27FC236}">
                        <a16:creationId xmlns:a16="http://schemas.microsoft.com/office/drawing/2014/main" id="{D0492C0E-538D-70D3-3E4F-577B66BB7D02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33" name="직선 연결선[R] 32">
                      <a:extLst>
                        <a:ext uri="{FF2B5EF4-FFF2-40B4-BE49-F238E27FC236}">
                          <a16:creationId xmlns:a16="http://schemas.microsoft.com/office/drawing/2014/main" id="{DF422A78-C1C1-C38B-6E0B-632AE4C333B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" name="타원 1">
                      <a:extLst>
                        <a:ext uri="{FF2B5EF4-FFF2-40B4-BE49-F238E27FC236}">
                          <a16:creationId xmlns:a16="http://schemas.microsoft.com/office/drawing/2014/main" id="{10316565-4EAA-328C-9CB2-41B5E8633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4" name="직선 연결선[R] 13">
                      <a:extLst>
                        <a:ext uri="{FF2B5EF4-FFF2-40B4-BE49-F238E27FC236}">
                          <a16:creationId xmlns:a16="http://schemas.microsoft.com/office/drawing/2014/main" id="{D6C64675-A53E-D69D-F6E3-FE672453D52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6" name="그룹 25">
                      <a:extLst>
                        <a:ext uri="{FF2B5EF4-FFF2-40B4-BE49-F238E27FC236}">
                          <a16:creationId xmlns:a16="http://schemas.microsoft.com/office/drawing/2014/main" id="{4CDEE201-F6F2-8571-B8A1-13166B09823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4" name="직선 연결선[R] 3">
                        <a:extLst>
                          <a:ext uri="{FF2B5EF4-FFF2-40B4-BE49-F238E27FC236}">
                            <a16:creationId xmlns:a16="http://schemas.microsoft.com/office/drawing/2014/main" id="{F0FDE810-9563-5BF1-088C-A5311033306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5" name="타원 24">
                        <a:extLst>
                          <a:ext uri="{FF2B5EF4-FFF2-40B4-BE49-F238E27FC236}">
                            <a16:creationId xmlns:a16="http://schemas.microsoft.com/office/drawing/2014/main" id="{E0EF1498-F634-5F2E-142C-28AA6B2D8CF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27" name="타원 26">
                      <a:extLst>
                        <a:ext uri="{FF2B5EF4-FFF2-40B4-BE49-F238E27FC236}">
                          <a16:creationId xmlns:a16="http://schemas.microsoft.com/office/drawing/2014/main" id="{3569111F-036A-90A2-6F08-16FA7921A05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28" name="그룹 27">
                      <a:extLst>
                        <a:ext uri="{FF2B5EF4-FFF2-40B4-BE49-F238E27FC236}">
                          <a16:creationId xmlns:a16="http://schemas.microsoft.com/office/drawing/2014/main" id="{AE160CFA-299E-1C53-9173-D063FAA541F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29" name="직선 연결선[R] 28">
                        <a:extLst>
                          <a:ext uri="{FF2B5EF4-FFF2-40B4-BE49-F238E27FC236}">
                            <a16:creationId xmlns:a16="http://schemas.microsoft.com/office/drawing/2014/main" id="{F5660790-60B7-8B24-64B5-2ACFE15B5FCC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30" name="타원 29">
                        <a:extLst>
                          <a:ext uri="{FF2B5EF4-FFF2-40B4-BE49-F238E27FC236}">
                            <a16:creationId xmlns:a16="http://schemas.microsoft.com/office/drawing/2014/main" id="{5EC520E1-A8E1-E8E9-9539-C36DCBA2FD3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5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6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143B3144-89DE-5F13-75BB-93AA3698197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3" name="그룹 22">
                  <a:extLst>
                    <a:ext uri="{FF2B5EF4-FFF2-40B4-BE49-F238E27FC236}">
                      <a16:creationId xmlns:a16="http://schemas.microsoft.com/office/drawing/2014/main" id="{C195F6EE-779F-64D5-C7A6-B8C8CF72554C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9" name="타원 8">
                    <a:extLst>
                      <a:ext uri="{FF2B5EF4-FFF2-40B4-BE49-F238E27FC236}">
                        <a16:creationId xmlns:a16="http://schemas.microsoft.com/office/drawing/2014/main" id="{4C5153A9-3194-8D33-74E2-8735D1A67DF5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35" name="그룹 34">
                  <a:extLst>
                    <a:ext uri="{FF2B5EF4-FFF2-40B4-BE49-F238E27FC236}">
                      <a16:creationId xmlns:a16="http://schemas.microsoft.com/office/drawing/2014/main" id="{C8CF1102-0BE2-8A80-424D-0A131E2BEC96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36" name="타원 35">
                    <a:extLst>
                      <a:ext uri="{FF2B5EF4-FFF2-40B4-BE49-F238E27FC236}">
                        <a16:creationId xmlns:a16="http://schemas.microsoft.com/office/drawing/2014/main" id="{DF463D9C-5B62-CA06-9E0A-09E5F1AE2A81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B670ED5C-6C38-7367-439A-0997A5E10918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79" name="자유형 78">
                  <a:extLst>
                    <a:ext uri="{FF2B5EF4-FFF2-40B4-BE49-F238E27FC236}">
                      <a16:creationId xmlns:a16="http://schemas.microsoft.com/office/drawing/2014/main" id="{9F2F4516-FD77-F4B9-80EB-994164F0CB8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81" name="자유형 80">
                  <a:extLst>
                    <a:ext uri="{FF2B5EF4-FFF2-40B4-BE49-F238E27FC236}">
                      <a16:creationId xmlns:a16="http://schemas.microsoft.com/office/drawing/2014/main" id="{851DF223-D20D-E1E2-CEE0-44A9A8BC20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5" name="자유형 84">
                  <a:extLst>
                    <a:ext uri="{FF2B5EF4-FFF2-40B4-BE49-F238E27FC236}">
                      <a16:creationId xmlns:a16="http://schemas.microsoft.com/office/drawing/2014/main" id="{AEA655CA-ED41-C8D3-079D-43A2DD0D38D5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86" name="자유형 85">
                  <a:extLst>
                    <a:ext uri="{FF2B5EF4-FFF2-40B4-BE49-F238E27FC236}">
                      <a16:creationId xmlns:a16="http://schemas.microsoft.com/office/drawing/2014/main" id="{0DEF6BC1-4797-9262-BF37-ECAF51B6B3DA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88" name="직선 화살표 연결선 87">
                <a:extLst>
                  <a:ext uri="{FF2B5EF4-FFF2-40B4-BE49-F238E27FC236}">
                    <a16:creationId xmlns:a16="http://schemas.microsoft.com/office/drawing/2014/main" id="{C919402C-DA5C-506B-8A43-E3325F1CACEA}"/>
                  </a:ext>
                </a:extLst>
              </p:cNvPr>
              <p:cNvCxnSpPr>
                <a:cxnSpLocks/>
                <a:stCxn id="36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자유형 90">
                <a:extLst>
                  <a:ext uri="{FF2B5EF4-FFF2-40B4-BE49-F238E27FC236}">
                    <a16:creationId xmlns:a16="http://schemas.microsoft.com/office/drawing/2014/main" id="{71D8EB3C-E944-F08B-09F1-F27964A4EF50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/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𝛼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7" name="TextBox 96">
                  <a:extLst>
                    <a:ext uri="{FF2B5EF4-FFF2-40B4-BE49-F238E27FC236}">
                      <a16:creationId xmlns:a16="http://schemas.microsoft.com/office/drawing/2014/main" id="{CFA93841-BBF9-B0B9-A426-B77757E6E0F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4012" y="3139606"/>
                  <a:ext cx="20896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5556" b="-434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/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𝛽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8" name="TextBox 97">
                  <a:extLst>
                    <a:ext uri="{FF2B5EF4-FFF2-40B4-BE49-F238E27FC236}">
                      <a16:creationId xmlns:a16="http://schemas.microsoft.com/office/drawing/2014/main" id="{1FC88B12-DAE6-F7FE-C394-BEE8853C6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16918" y="3092313"/>
                  <a:ext cx="210570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41176" r="-35294" b="-3913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/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𝛾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CB71C231-6AA6-9CF7-D29E-1677449608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3494" y="3109761"/>
                  <a:ext cx="192167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25000" r="-25000" b="-3043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" name="직사각형 7">
            <a:extLst>
              <a:ext uri="{FF2B5EF4-FFF2-40B4-BE49-F238E27FC236}">
                <a16:creationId xmlns:a16="http://schemas.microsoft.com/office/drawing/2014/main" id="{714EB106-5ABB-4387-5DFE-F3C1D2D65B17}"/>
              </a:ext>
            </a:extLst>
          </p:cNvPr>
          <p:cNvSpPr/>
          <p:nvPr/>
        </p:nvSpPr>
        <p:spPr>
          <a:xfrm>
            <a:off x="8550" y="3896956"/>
            <a:ext cx="12192000" cy="2752322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>
              <a:ln>
                <a:solidFill>
                  <a:srgbClr val="FF0000"/>
                </a:solidFill>
              </a:ln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5AD0E6E8-60B0-B21D-0C31-389DAE0CEF17}"/>
              </a:ext>
            </a:extLst>
          </p:cNvPr>
          <p:cNvGrpSpPr/>
          <p:nvPr/>
        </p:nvGrpSpPr>
        <p:grpSpPr>
          <a:xfrm>
            <a:off x="321390" y="4056423"/>
            <a:ext cx="5470319" cy="1804318"/>
            <a:chOff x="584602" y="2886303"/>
            <a:chExt cx="5470319" cy="1804318"/>
          </a:xfrm>
        </p:grpSpPr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8C23A64C-0132-4098-6BED-8E3B323EAF3A}"/>
                </a:ext>
              </a:extLst>
            </p:cNvPr>
            <p:cNvCxnSpPr>
              <a:stCxn id="57" idx="6"/>
              <a:endCxn id="65" idx="2"/>
            </p:cNvCxnSpPr>
            <p:nvPr/>
          </p:nvCxnSpPr>
          <p:spPr>
            <a:xfrm>
              <a:off x="2263085" y="4008084"/>
              <a:ext cx="711216" cy="1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93FBBBAC-EAD4-1579-527C-020E60CCEBA4}"/>
                </a:ext>
              </a:extLst>
            </p:cNvPr>
            <p:cNvCxnSpPr>
              <a:cxnSpLocks/>
              <a:stCxn id="65" idx="6"/>
              <a:endCxn id="54" idx="2"/>
            </p:cNvCxnSpPr>
            <p:nvPr/>
          </p:nvCxnSpPr>
          <p:spPr>
            <a:xfrm>
              <a:off x="3822721" y="4008085"/>
              <a:ext cx="691890" cy="0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07185AB-B84B-4826-ECB5-2317721CC16E}"/>
                </a:ext>
              </a:extLst>
            </p:cNvPr>
            <p:cNvGrpSpPr/>
            <p:nvPr/>
          </p:nvGrpSpPr>
          <p:grpSpPr>
            <a:xfrm>
              <a:off x="1414665" y="3572256"/>
              <a:ext cx="3948366" cy="1082765"/>
              <a:chOff x="1414665" y="3092097"/>
              <a:chExt cx="3948366" cy="1082765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3025CF80-D514-0819-121C-728EA3DC5F33}"/>
                  </a:ext>
                </a:extLst>
              </p:cNvPr>
              <p:cNvGrpSpPr/>
              <p:nvPr/>
            </p:nvGrpSpPr>
            <p:grpSpPr>
              <a:xfrm>
                <a:off x="2974301" y="3092097"/>
                <a:ext cx="848420" cy="1082763"/>
                <a:chOff x="2482559" y="3341383"/>
                <a:chExt cx="1080000" cy="1378306"/>
              </a:xfrm>
            </p:grpSpPr>
            <p:grpSp>
              <p:nvGrpSpPr>
                <p:cNvPr id="60" name="그룹 59">
                  <a:extLst>
                    <a:ext uri="{FF2B5EF4-FFF2-40B4-BE49-F238E27FC236}">
                      <a16:creationId xmlns:a16="http://schemas.microsoft.com/office/drawing/2014/main" id="{3A89AC85-FCE5-B6F3-00F9-74A9C464DC60}"/>
                    </a:ext>
                  </a:extLst>
                </p:cNvPr>
                <p:cNvGrpSpPr/>
                <p:nvPr/>
              </p:nvGrpSpPr>
              <p:grpSpPr>
                <a:xfrm>
                  <a:off x="2482559" y="3341383"/>
                  <a:ext cx="1080000" cy="1094789"/>
                  <a:chOff x="2490651" y="3414211"/>
                  <a:chExt cx="1080000" cy="1094789"/>
                </a:xfrm>
              </p:grpSpPr>
              <p:sp>
                <p:nvSpPr>
                  <p:cNvPr id="65" name="타원 64">
                    <a:extLst>
                      <a:ext uri="{FF2B5EF4-FFF2-40B4-BE49-F238E27FC236}">
                        <a16:creationId xmlns:a16="http://schemas.microsoft.com/office/drawing/2014/main" id="{C61123B1-1D2C-8FCA-6E6D-15F657912A7E}"/>
                      </a:ext>
                    </a:extLst>
                  </p:cNvPr>
                  <p:cNvSpPr/>
                  <p:nvPr/>
                </p:nvSpPr>
                <p:spPr>
                  <a:xfrm>
                    <a:off x="2490651" y="3429000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66" name="직선 연결선[R] 65">
                    <a:extLst>
                      <a:ext uri="{FF2B5EF4-FFF2-40B4-BE49-F238E27FC236}">
                        <a16:creationId xmlns:a16="http://schemas.microsoft.com/office/drawing/2014/main" id="{BBCF379D-6612-2549-1FF3-392595890EB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030651" y="3542542"/>
                    <a:ext cx="0" cy="88435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67" name="그룹 66">
                    <a:extLst>
                      <a:ext uri="{FF2B5EF4-FFF2-40B4-BE49-F238E27FC236}">
                        <a16:creationId xmlns:a16="http://schemas.microsoft.com/office/drawing/2014/main" id="{6C585A5F-4A5C-C615-8D0F-B66F76D0EC3A}"/>
                      </a:ext>
                    </a:extLst>
                  </p:cNvPr>
                  <p:cNvGrpSpPr/>
                  <p:nvPr/>
                </p:nvGrpSpPr>
                <p:grpSpPr>
                  <a:xfrm>
                    <a:off x="2573642" y="4176084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6" name="직선 연결선[R] 75">
                      <a:extLst>
                        <a:ext uri="{FF2B5EF4-FFF2-40B4-BE49-F238E27FC236}">
                          <a16:creationId xmlns:a16="http://schemas.microsoft.com/office/drawing/2014/main" id="{1713901E-4780-E354-859A-BDEE5628ADD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7" name="타원 76">
                      <a:extLst>
                        <a:ext uri="{FF2B5EF4-FFF2-40B4-BE49-F238E27FC236}">
                          <a16:creationId xmlns:a16="http://schemas.microsoft.com/office/drawing/2014/main" id="{93D592CC-6EBB-8F95-A58C-D4FD6878B6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8" name="타원 67">
                    <a:extLst>
                      <a:ext uri="{FF2B5EF4-FFF2-40B4-BE49-F238E27FC236}">
                        <a16:creationId xmlns:a16="http://schemas.microsoft.com/office/drawing/2014/main" id="{80C845F5-87BB-FC86-C206-382CE88908D6}"/>
                      </a:ext>
                    </a:extLst>
                  </p:cNvPr>
                  <p:cNvSpPr/>
                  <p:nvPr/>
                </p:nvSpPr>
                <p:spPr>
                  <a:xfrm>
                    <a:off x="3012651" y="3957520"/>
                    <a:ext cx="36000" cy="36000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69" name="그룹 68">
                    <a:extLst>
                      <a:ext uri="{FF2B5EF4-FFF2-40B4-BE49-F238E27FC236}">
                        <a16:creationId xmlns:a16="http://schemas.microsoft.com/office/drawing/2014/main" id="{CE5F8FF2-36D9-5401-E5C5-4C3C60B8E92F}"/>
                      </a:ext>
                    </a:extLst>
                  </p:cNvPr>
                  <p:cNvGrpSpPr/>
                  <p:nvPr/>
                </p:nvGrpSpPr>
                <p:grpSpPr>
                  <a:xfrm rot="10800000">
                    <a:off x="3013397" y="3725106"/>
                    <a:ext cx="475009" cy="36000"/>
                    <a:chOff x="2573642" y="4176084"/>
                    <a:chExt cx="475009" cy="36000"/>
                  </a:xfrm>
                </p:grpSpPr>
                <p:cxnSp>
                  <p:nvCxnSpPr>
                    <p:cNvPr id="74" name="직선 연결선[R] 73">
                      <a:extLst>
                        <a:ext uri="{FF2B5EF4-FFF2-40B4-BE49-F238E27FC236}">
                          <a16:creationId xmlns:a16="http://schemas.microsoft.com/office/drawing/2014/main" id="{1FE1DEBD-F3B1-6A19-599D-642681C32A0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H="1">
                      <a:off x="2573642" y="4194084"/>
                      <a:ext cx="457009" cy="0"/>
                    </a:xfrm>
                    <a:prstGeom prst="line">
                      <a:avLst/>
                    </a:prstGeom>
                    <a:ln w="25400">
                      <a:solidFill>
                        <a:srgbClr val="FF0000"/>
                      </a:solidFill>
                      <a:headEnd type="oval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75" name="타원 74">
                      <a:extLst>
                        <a:ext uri="{FF2B5EF4-FFF2-40B4-BE49-F238E27FC236}">
                          <a16:creationId xmlns:a16="http://schemas.microsoft.com/office/drawing/2014/main" id="{B9E06DC7-D2DD-440A-F68B-01F1F334FDB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4176084"/>
                      <a:ext cx="36000" cy="36000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0" name="TextBox 69">
                        <a:extLst>
                          <a:ext uri="{FF2B5EF4-FFF2-40B4-BE49-F238E27FC236}">
                            <a16:creationId xmlns:a16="http://schemas.microsoft.com/office/drawing/2014/main" id="{2C7A056B-F3C8-185C-ED5D-23D58507DE0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35089" y="3704634"/>
                        <a:ext cx="52899" cy="76944"/>
                      </a:xfrm>
                      <a:prstGeom prst="rect">
                        <a:avLst/>
                      </a:prstGeom>
                      <a:blipFill>
                        <a:blip r:embed="rId20"/>
                        <a:stretch>
                          <a:fillRect l="-20000" r="-20000" b="-4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1" name="TextBox 70">
                        <a:extLst>
                          <a:ext uri="{FF2B5EF4-FFF2-40B4-BE49-F238E27FC236}">
                            <a16:creationId xmlns:a16="http://schemas.microsoft.com/office/drawing/2014/main" id="{9C1E0179-B40A-8F7F-AB79-4A14B09DE2D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65906" y="4155612"/>
                        <a:ext cx="100989" cy="76944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l="-28571" r="-28571" b="-600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0FA78241-C42A-D191-4307-CADD42E25CE4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455081" y="3907444"/>
                        <a:ext cx="86434" cy="123111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 l="-33333" r="-16667" b="-3750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73" name="TextBox 72">
                        <a:extLst>
                          <a:ext uri="{FF2B5EF4-FFF2-40B4-BE49-F238E27FC236}">
                            <a16:creationId xmlns:a16="http://schemas.microsoft.com/office/drawing/2014/main" id="{B9B2D299-EEE0-A1FB-9C1D-BA45AAF911A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41908" y="3414211"/>
                        <a:ext cx="88293" cy="123111"/>
                      </a:xfrm>
                      <a:prstGeom prst="rect">
                        <a:avLst/>
                      </a:prstGeom>
                      <a:blipFill>
                        <a:blip r:embed="rId23"/>
                        <a:stretch>
                          <a:fillRect l="-50000" r="-50000" b="-5555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723ABD8D-842D-DA0B-EE02-D70C35B1B5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4855" y="4442691"/>
                      <a:ext cx="555408" cy="276998"/>
                    </a:xfrm>
                    <a:prstGeom prst="rect">
                      <a:avLst/>
                    </a:prstGeom>
                    <a:blipFill>
                      <a:blip r:embed="rId24"/>
                      <a:stretch>
                        <a:fillRect l="-22857" r="-31429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5F9A050A-03CA-ACA3-2094-B094F658D950}"/>
                  </a:ext>
                </a:extLst>
              </p:cNvPr>
              <p:cNvGrpSpPr/>
              <p:nvPr/>
            </p:nvGrpSpPr>
            <p:grpSpPr>
              <a:xfrm>
                <a:off x="1414665" y="3103714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F43BB413-162A-A30A-3B04-64EE817CAD3E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3E35CDC9-EE10-1D01-6388-E56DA920E5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57143" r="-57143" b="-7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CB6C3FE0-9AC5-9D92-C0D5-85393F6D1A6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182312"/>
                      <a:ext cx="1050800" cy="276999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l="-12121" r="-30303" b="-7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BF6D1187-A539-95E3-E769-103139B048DB}"/>
                  </a:ext>
                </a:extLst>
              </p:cNvPr>
              <p:cNvGrpSpPr/>
              <p:nvPr/>
            </p:nvGrpSpPr>
            <p:grpSpPr>
              <a:xfrm>
                <a:off x="4514611" y="3103715"/>
                <a:ext cx="848420" cy="1071147"/>
                <a:chOff x="2724073" y="3095792"/>
                <a:chExt cx="1080000" cy="1363519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1D57025B-5B2A-75AF-0574-404F29EB20D5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0F8CD017-51CE-5D7C-275C-D30F6B89433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27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7AE9501D-FAF1-215E-BB9F-6C020D4B3CF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8" y="4182312"/>
                      <a:ext cx="475387" cy="276999"/>
                    </a:xfrm>
                    <a:prstGeom prst="rect">
                      <a:avLst/>
                    </a:prstGeom>
                    <a:blipFill>
                      <a:blip r:embed="rId28"/>
                      <a:stretch>
                        <a:fillRect l="-22581" r="-25806" b="-44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F2E277DB-2C3B-AD21-759B-E802C63BDEFC}"/>
                </a:ext>
              </a:extLst>
            </p:cNvPr>
            <p:cNvGrpSpPr/>
            <p:nvPr/>
          </p:nvGrpSpPr>
          <p:grpSpPr>
            <a:xfrm>
              <a:off x="584602" y="3325882"/>
              <a:ext cx="875037" cy="1364739"/>
              <a:chOff x="584602" y="2845723"/>
              <a:chExt cx="875037" cy="1364739"/>
            </a:xfrm>
          </p:grpSpPr>
          <p:sp>
            <p:nvSpPr>
              <p:cNvPr id="39" name="자유형 38">
                <a:extLst>
                  <a:ext uri="{FF2B5EF4-FFF2-40B4-BE49-F238E27FC236}">
                    <a16:creationId xmlns:a16="http://schemas.microsoft.com/office/drawing/2014/main" id="{C3E6D7C6-26B0-9643-1C3E-A50A045E5169}"/>
                  </a:ext>
                </a:extLst>
              </p:cNvPr>
              <p:cNvSpPr/>
              <p:nvPr/>
            </p:nvSpPr>
            <p:spPr>
              <a:xfrm>
                <a:off x="584603" y="2845723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자유형 39">
                <a:extLst>
                  <a:ext uri="{FF2B5EF4-FFF2-40B4-BE49-F238E27FC236}">
                    <a16:creationId xmlns:a16="http://schemas.microsoft.com/office/drawing/2014/main" id="{65B90F20-3E94-4C4C-0FE5-E65C95DD8EFB}"/>
                  </a:ext>
                </a:extLst>
              </p:cNvPr>
              <p:cNvSpPr/>
              <p:nvPr/>
            </p:nvSpPr>
            <p:spPr>
              <a:xfrm>
                <a:off x="584603" y="3130735"/>
                <a:ext cx="841531" cy="322119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3" name="자유형 42">
                <a:extLst>
                  <a:ext uri="{FF2B5EF4-FFF2-40B4-BE49-F238E27FC236}">
                    <a16:creationId xmlns:a16="http://schemas.microsoft.com/office/drawing/2014/main" id="{859B296A-CE69-8384-1F19-FC17A9F518DC}"/>
                  </a:ext>
                </a:extLst>
              </p:cNvPr>
              <p:cNvSpPr/>
              <p:nvPr/>
            </p:nvSpPr>
            <p:spPr>
              <a:xfrm flipV="1">
                <a:off x="584602" y="3649622"/>
                <a:ext cx="841531" cy="322115"/>
              </a:xfrm>
              <a:custGeom>
                <a:avLst/>
                <a:gdLst>
                  <a:gd name="connsiteX0" fmla="*/ 0 w 862445"/>
                  <a:gd name="connsiteY0" fmla="*/ 0 h 322119"/>
                  <a:gd name="connsiteX1" fmla="*/ 509154 w 862445"/>
                  <a:gd name="connsiteY1" fmla="*/ 0 h 322119"/>
                  <a:gd name="connsiteX2" fmla="*/ 831273 w 862445"/>
                  <a:gd name="connsiteY2" fmla="*/ 322119 h 322119"/>
                  <a:gd name="connsiteX3" fmla="*/ 862445 w 862445"/>
                  <a:gd name="connsiteY3" fmla="*/ 322119 h 322119"/>
                  <a:gd name="connsiteX4" fmla="*/ 862445 w 862445"/>
                  <a:gd name="connsiteY4" fmla="*/ 322119 h 3221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62445" h="322119">
                    <a:moveTo>
                      <a:pt x="0" y="0"/>
                    </a:moveTo>
                    <a:lnTo>
                      <a:pt x="509154" y="0"/>
                    </a:lnTo>
                    <a:lnTo>
                      <a:pt x="831273" y="322119"/>
                    </a:lnTo>
                    <a:lnTo>
                      <a:pt x="862445" y="322119"/>
                    </a:lnTo>
                    <a:lnTo>
                      <a:pt x="862445" y="322119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44" name="자유형 43">
                <a:extLst>
                  <a:ext uri="{FF2B5EF4-FFF2-40B4-BE49-F238E27FC236}">
                    <a16:creationId xmlns:a16="http://schemas.microsoft.com/office/drawing/2014/main" id="{BBDEE26E-7BE5-748B-81CE-D730A7388CE2}"/>
                  </a:ext>
                </a:extLst>
              </p:cNvPr>
              <p:cNvSpPr/>
              <p:nvPr/>
            </p:nvSpPr>
            <p:spPr>
              <a:xfrm flipV="1">
                <a:off x="589627" y="3734968"/>
                <a:ext cx="870012" cy="475494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/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2000" i="1" smtClean="0">
                              <a:latin typeface="Cambria Math" panose="02040503050406030204" pitchFamily="18" charset="0"/>
                            </a:rPr>
                            <m:t>⋮</m:t>
                          </m:r>
                        </m:oMath>
                      </m:oMathPara>
                    </a14:m>
                    <a:endParaRPr kumimoji="1" lang="ko-KR" altLang="en-US" sz="2000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05D74A9B-2E27-F150-1D40-5CE249F95D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8247" y="3389649"/>
                    <a:ext cx="169918" cy="307777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l="-21429" r="-21429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" name="직선 화살표 연결선 20">
              <a:extLst>
                <a:ext uri="{FF2B5EF4-FFF2-40B4-BE49-F238E27FC236}">
                  <a16:creationId xmlns:a16="http://schemas.microsoft.com/office/drawing/2014/main" id="{9E6B0F08-6210-D58C-C118-15605826581B}"/>
                </a:ext>
              </a:extLst>
            </p:cNvPr>
            <p:cNvCxnSpPr>
              <a:cxnSpLocks/>
              <a:stCxn id="54" idx="6"/>
            </p:cNvCxnSpPr>
            <p:nvPr/>
          </p:nvCxnSpPr>
          <p:spPr>
            <a:xfrm flipV="1">
              <a:off x="5363031" y="3999066"/>
              <a:ext cx="691890" cy="9019"/>
            </a:xfrm>
            <a:prstGeom prst="straightConnector1">
              <a:avLst/>
            </a:prstGeom>
            <a:ln w="38100">
              <a:solidFill>
                <a:schemeClr val="accent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자유형 21">
              <a:extLst>
                <a:ext uri="{FF2B5EF4-FFF2-40B4-BE49-F238E27FC236}">
                  <a16:creationId xmlns:a16="http://schemas.microsoft.com/office/drawing/2014/main" id="{5E09BB3A-8094-35B5-3139-1BBF5EAB5162}"/>
                </a:ext>
              </a:extLst>
            </p:cNvPr>
            <p:cNvSpPr/>
            <p:nvPr/>
          </p:nvSpPr>
          <p:spPr>
            <a:xfrm>
              <a:off x="4055368" y="3068037"/>
              <a:ext cx="865681" cy="518887"/>
            </a:xfrm>
            <a:custGeom>
              <a:avLst/>
              <a:gdLst>
                <a:gd name="connsiteX0" fmla="*/ 0 w 1652154"/>
                <a:gd name="connsiteY0" fmla="*/ 0 h 633845"/>
                <a:gd name="connsiteX1" fmla="*/ 1018309 w 1652154"/>
                <a:gd name="connsiteY1" fmla="*/ 0 h 633845"/>
                <a:gd name="connsiteX2" fmla="*/ 1652154 w 1652154"/>
                <a:gd name="connsiteY2" fmla="*/ 633845 h 633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52154" h="633845">
                  <a:moveTo>
                    <a:pt x="0" y="0"/>
                  </a:moveTo>
                  <a:lnTo>
                    <a:pt x="1018309" y="0"/>
                  </a:lnTo>
                  <a:lnTo>
                    <a:pt x="1652154" y="633845"/>
                  </a:lnTo>
                </a:path>
              </a:pathLst>
            </a:custGeom>
            <a:noFill/>
            <a:ln w="38100">
              <a:solidFill>
                <a:schemeClr val="accent1"/>
              </a:solidFill>
              <a:headEnd type="none"/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/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_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CAC8A638-E70B-75E4-B294-BC4C4DAC8A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6210" y="2886303"/>
                  <a:ext cx="161845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3876" r="-3876" b="-3478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/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602A981-2324-629C-D2A5-A0ABBA9DC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97" y="4916817"/>
                <a:ext cx="208968" cy="276999"/>
              </a:xfrm>
              <a:prstGeom prst="rect">
                <a:avLst/>
              </a:prstGeom>
              <a:blipFill>
                <a:blip r:embed="rId31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/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556D897-02A9-6D14-9CA0-C7B5D137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3903" y="4869524"/>
                <a:ext cx="210570" cy="276999"/>
              </a:xfrm>
              <a:prstGeom prst="rect">
                <a:avLst/>
              </a:prstGeom>
              <a:blipFill>
                <a:blip r:embed="rId32"/>
                <a:stretch>
                  <a:fillRect l="-33333" r="-33333" b="-391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/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A1A8EDB-48D6-4904-67DF-5194CA2864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79" y="4886972"/>
                <a:ext cx="192167" cy="276999"/>
              </a:xfrm>
              <a:prstGeom prst="rect">
                <a:avLst/>
              </a:prstGeom>
              <a:blipFill>
                <a:blip r:embed="rId33"/>
                <a:stretch>
                  <a:fillRect l="-25000" r="-25000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3B534257-2C0C-13B1-6D98-5A33A084DF74}"/>
              </a:ext>
            </a:extLst>
          </p:cNvPr>
          <p:cNvSpPr txBox="1"/>
          <p:nvPr/>
        </p:nvSpPr>
        <p:spPr>
          <a:xfrm>
            <a:off x="6096000" y="6267072"/>
            <a:ext cx="6096000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Backpropagation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16" name="그룹 115">
            <a:extLst>
              <a:ext uri="{FF2B5EF4-FFF2-40B4-BE49-F238E27FC236}">
                <a16:creationId xmlns:a16="http://schemas.microsoft.com/office/drawing/2014/main" id="{205B78DF-4986-7DDE-B680-EF8C583FEE00}"/>
              </a:ext>
            </a:extLst>
          </p:cNvPr>
          <p:cNvGrpSpPr/>
          <p:nvPr/>
        </p:nvGrpSpPr>
        <p:grpSpPr>
          <a:xfrm>
            <a:off x="8724587" y="4747544"/>
            <a:ext cx="1003223" cy="1371083"/>
            <a:chOff x="2403150" y="3347310"/>
            <a:chExt cx="1277058" cy="1745323"/>
          </a:xfrm>
        </p:grpSpPr>
        <p:grpSp>
          <p:nvGrpSpPr>
            <p:cNvPr id="144" name="그룹 143">
              <a:extLst>
                <a:ext uri="{FF2B5EF4-FFF2-40B4-BE49-F238E27FC236}">
                  <a16:creationId xmlns:a16="http://schemas.microsoft.com/office/drawing/2014/main" id="{13241EF5-2CCB-8B13-4FF5-D0703A147AEF}"/>
                </a:ext>
              </a:extLst>
            </p:cNvPr>
            <p:cNvGrpSpPr/>
            <p:nvPr/>
          </p:nvGrpSpPr>
          <p:grpSpPr>
            <a:xfrm>
              <a:off x="2482559" y="3347310"/>
              <a:ext cx="1080000" cy="1088862"/>
              <a:chOff x="2490651" y="3420138"/>
              <a:chExt cx="1080000" cy="1088862"/>
            </a:xfrm>
          </p:grpSpPr>
          <p:cxnSp>
            <p:nvCxnSpPr>
              <p:cNvPr id="146" name="직선 연결선[R] 145">
                <a:extLst>
                  <a:ext uri="{FF2B5EF4-FFF2-40B4-BE49-F238E27FC236}">
                    <a16:creationId xmlns:a16="http://schemas.microsoft.com/office/drawing/2014/main" id="{D5E91E05-EC10-B743-2D59-6D1E3AB7DF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44144" y="3973531"/>
                <a:ext cx="920307" cy="1988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none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7" name="타원 146">
                <a:extLst>
                  <a:ext uri="{FF2B5EF4-FFF2-40B4-BE49-F238E27FC236}">
                    <a16:creationId xmlns:a16="http://schemas.microsoft.com/office/drawing/2014/main" id="{3A342173-6841-FCC4-57AB-390B7545E3A2}"/>
                  </a:ext>
                </a:extLst>
              </p:cNvPr>
              <p:cNvSpPr/>
              <p:nvPr/>
            </p:nvSpPr>
            <p:spPr>
              <a:xfrm>
                <a:off x="2490651" y="3429000"/>
                <a:ext cx="1080000" cy="1080000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48" name="직선 연결선[R] 147">
                <a:extLst>
                  <a:ext uri="{FF2B5EF4-FFF2-40B4-BE49-F238E27FC236}">
                    <a16:creationId xmlns:a16="http://schemas.microsoft.com/office/drawing/2014/main" id="{25234B95-AA1F-EDB3-4A6A-90FAE5C5C8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30651" y="3542543"/>
                <a:ext cx="0" cy="890312"/>
              </a:xfrm>
              <a:prstGeom prst="line">
                <a:avLst/>
              </a:prstGeom>
              <a:ln w="25400">
                <a:solidFill>
                  <a:schemeClr val="tx1"/>
                </a:solidFill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직선 연결선[R] 155">
                <a:extLst>
                  <a:ext uri="{FF2B5EF4-FFF2-40B4-BE49-F238E27FC236}">
                    <a16:creationId xmlns:a16="http://schemas.microsoft.com/office/drawing/2014/main" id="{B467654B-C828-20BC-0B8F-F943F224E1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31385" y="3973531"/>
                <a:ext cx="721955" cy="0"/>
              </a:xfrm>
              <a:prstGeom prst="line">
                <a:avLst/>
              </a:prstGeom>
              <a:ln w="29209">
                <a:solidFill>
                  <a:srgbClr val="FF0000"/>
                </a:solidFill>
                <a:head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/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4" name="TextBox 153">
                    <a:extLst>
                      <a:ext uri="{FF2B5EF4-FFF2-40B4-BE49-F238E27FC236}">
                        <a16:creationId xmlns:a16="http://schemas.microsoft.com/office/drawing/2014/main" id="{A3EA2193-0F5E-CA11-251B-7485B2548B4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55081" y="3907444"/>
                    <a:ext cx="86434" cy="123111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l="-33333" r="-33333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/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oMath>
                      </m:oMathPara>
                    </a14:m>
                    <a:endParaRPr kumimoji="1" lang="ko-KR" altLang="en-US" sz="80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5" name="TextBox 154">
                    <a:extLst>
                      <a:ext uri="{FF2B5EF4-FFF2-40B4-BE49-F238E27FC236}">
                        <a16:creationId xmlns:a16="http://schemas.microsoft.com/office/drawing/2014/main" id="{D2E8A0D3-65D7-17BA-AE11-EBFDB7FFE5E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41908" y="3420138"/>
                    <a:ext cx="88293" cy="123111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l="-50000" r="-33333" b="-555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/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kumimoji="1" lang="en-US" altLang="ko-KR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𝑆𝑖𝑔𝑛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(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𝛼</m:t>
                            </m:r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)</m:t>
                            </m:r>
                          </m:num>
                          <m:den>
                            <m:r>
                              <a:rPr kumimoji="1" lang="en-US" altLang="ko-K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𝜕𝛼</m:t>
                            </m:r>
                          </m:den>
                        </m:f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73FFA0B1-4C65-C792-58E2-C18DC603C3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3150" y="4421049"/>
                  <a:ext cx="1277058" cy="671584"/>
                </a:xfrm>
                <a:prstGeom prst="rect">
                  <a:avLst/>
                </a:prstGeom>
                <a:blipFill>
                  <a:blip r:embed="rId36"/>
                  <a:stretch>
                    <a:fillRect l="-3704" t="-4762" r="-6173" b="-1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그룹 117">
            <a:extLst>
              <a:ext uri="{FF2B5EF4-FFF2-40B4-BE49-F238E27FC236}">
                <a16:creationId xmlns:a16="http://schemas.microsoft.com/office/drawing/2014/main" id="{6F44EAA1-30C9-6F4A-CE39-98B32C3F0CF7}"/>
              </a:ext>
            </a:extLst>
          </p:cNvPr>
          <p:cNvGrpSpPr/>
          <p:nvPr/>
        </p:nvGrpSpPr>
        <p:grpSpPr>
          <a:xfrm>
            <a:off x="7227333" y="4754502"/>
            <a:ext cx="848420" cy="848421"/>
            <a:chOff x="2724073" y="3095792"/>
            <a:chExt cx="1080000" cy="1080000"/>
          </a:xfrm>
        </p:grpSpPr>
        <p:sp>
          <p:nvSpPr>
            <p:cNvPr id="133" name="타원 132">
              <a:extLst>
                <a:ext uri="{FF2B5EF4-FFF2-40B4-BE49-F238E27FC236}">
                  <a16:creationId xmlns:a16="http://schemas.microsoft.com/office/drawing/2014/main" id="{5D3BC4CE-CAEA-790A-B398-85704BB2199E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/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240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r>
                          <a:rPr kumimoji="1" lang="en-US" altLang="ko-KR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oMath>
                    </m:oMathPara>
                  </a14:m>
                  <a:endParaRPr kumimoji="1" lang="ko-KR" altLang="en-US" sz="2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D318E552-69F3-40C0-0279-241135ACC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7481" y="3404702"/>
                  <a:ext cx="433906" cy="470142"/>
                </a:xfrm>
                <a:prstGeom prst="rect">
                  <a:avLst/>
                </a:prstGeom>
                <a:blipFill>
                  <a:blip r:embed="rId37"/>
                  <a:stretch>
                    <a:fillRect l="-21429" r="-42857" b="-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4C069C22-4A50-78DF-2A6F-27A0000253C7}"/>
              </a:ext>
            </a:extLst>
          </p:cNvPr>
          <p:cNvGrpSpPr/>
          <p:nvPr/>
        </p:nvGrpSpPr>
        <p:grpSpPr>
          <a:xfrm>
            <a:off x="10327279" y="4754503"/>
            <a:ext cx="848420" cy="848421"/>
            <a:chOff x="2724073" y="3095792"/>
            <a:chExt cx="1080000" cy="1080000"/>
          </a:xfrm>
        </p:grpSpPr>
        <p:sp>
          <p:nvSpPr>
            <p:cNvPr id="120" name="타원 119">
              <a:extLst>
                <a:ext uri="{FF2B5EF4-FFF2-40B4-BE49-F238E27FC236}">
                  <a16:creationId xmlns:a16="http://schemas.microsoft.com/office/drawing/2014/main" id="{A3BAC65B-DDC9-4C33-E2FD-F4B9C7830EF0}"/>
                </a:ext>
              </a:extLst>
            </p:cNvPr>
            <p:cNvSpPr/>
            <p:nvPr/>
          </p:nvSpPr>
          <p:spPr>
            <a:xfrm>
              <a:off x="2724073" y="3095792"/>
              <a:ext cx="1080000" cy="108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/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×</m:t>
                        </m:r>
                        <m:f>
                          <m:fPr>
                            <m:ctrlPr>
                              <a:rPr kumimoji="1" lang="en-US" altLang="ko-KR" sz="16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ko-KR" sz="16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𝑆𝑐𝑎𝑙𝑒</m:t>
                            </m:r>
                          </m:den>
                        </m:f>
                      </m:oMath>
                    </m:oMathPara>
                  </a14:m>
                  <a:endParaRPr kumimoji="1" lang="ko-KR" altLang="en-US" sz="16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F8BE73D6-7A80-0E74-BD37-7284C9DBC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44217" y="3325103"/>
                  <a:ext cx="433906" cy="588984"/>
                </a:xfrm>
                <a:prstGeom prst="rect">
                  <a:avLst/>
                </a:prstGeom>
                <a:blipFill>
                  <a:blip r:embed="rId38"/>
                  <a:stretch>
                    <a:fillRect l="-14286" t="-2703" r="-107143" b="-16216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/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0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ko-KR" altLang="en-US" sz="2000" dirty="0"/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074000BE-D14E-402C-664F-336F851C72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915" y="5040438"/>
                <a:ext cx="169918" cy="307777"/>
              </a:xfrm>
              <a:prstGeom prst="rect">
                <a:avLst/>
              </a:prstGeom>
              <a:blipFill>
                <a:blip r:embed="rId39"/>
                <a:stretch>
                  <a:fillRect l="-20000" r="-20000" b="-12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5BEA2539-F94F-AB41-6E52-C637FC7E9DA2}"/>
              </a:ext>
            </a:extLst>
          </p:cNvPr>
          <p:cNvCxnSpPr>
            <a:cxnSpLocks/>
            <a:stCxn id="8" idx="0"/>
            <a:endCxn id="8" idx="2"/>
          </p:cNvCxnSpPr>
          <p:nvPr/>
        </p:nvCxnSpPr>
        <p:spPr>
          <a:xfrm>
            <a:off x="6104550" y="3896956"/>
            <a:ext cx="0" cy="2752322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9EB3CBD4-E071-4EFC-A755-84F710BD8DA1}"/>
              </a:ext>
            </a:extLst>
          </p:cNvPr>
          <p:cNvSpPr txBox="1"/>
          <p:nvPr/>
        </p:nvSpPr>
        <p:spPr>
          <a:xfrm>
            <a:off x="-12886" y="6265081"/>
            <a:ext cx="6087451" cy="3795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Forward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3" name="직선 연결선[R] 172">
            <a:extLst>
              <a:ext uri="{FF2B5EF4-FFF2-40B4-BE49-F238E27FC236}">
                <a16:creationId xmlns:a16="http://schemas.microsoft.com/office/drawing/2014/main" id="{39F05F79-9C27-91EE-007D-84BA0FE95F0C}"/>
              </a:ext>
            </a:extLst>
          </p:cNvPr>
          <p:cNvCxnSpPr>
            <a:cxnSpLocks/>
          </p:cNvCxnSpPr>
          <p:nvPr/>
        </p:nvCxnSpPr>
        <p:spPr>
          <a:xfrm>
            <a:off x="9211179" y="4916817"/>
            <a:ext cx="0" cy="261387"/>
          </a:xfrm>
          <a:prstGeom prst="line">
            <a:avLst/>
          </a:prstGeom>
          <a:ln w="25400">
            <a:solidFill>
              <a:srgbClr val="FF0000"/>
            </a:solidFill>
            <a:head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/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ko-KR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S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𝑐𝑎𝑙𝑒</m:t>
                      </m:r>
                      <m:f>
                        <m:fPr>
                          <m:ctrlPr>
                            <a:rPr kumimoji="1" lang="en-US" altLang="ko-KR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𝜕𝛾</m:t>
                          </m:r>
                        </m:num>
                        <m:den>
                          <m:r>
                            <a:rPr kumimoji="1" lang="en-US" altLang="ko-K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𝜕𝛽</m:t>
                          </m:r>
                        </m:den>
                      </m:f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96" name="TextBox 195">
                <a:extLst>
                  <a:ext uri="{FF2B5EF4-FFF2-40B4-BE49-F238E27FC236}">
                    <a16:creationId xmlns:a16="http://schemas.microsoft.com/office/drawing/2014/main" id="{4864BED9-1472-CC6F-3AA4-7A6F8EA8AC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44723" y="5535296"/>
                <a:ext cx="916148" cy="573362"/>
              </a:xfrm>
              <a:prstGeom prst="rect">
                <a:avLst/>
              </a:prstGeom>
              <a:blipFill>
                <a:blip r:embed="rId40"/>
                <a:stretch>
                  <a:fillRect l="-4110" t="-4348" r="-6849" b="-195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제목 1">
            <a:extLst>
              <a:ext uri="{FF2B5EF4-FFF2-40B4-BE49-F238E27FC236}">
                <a16:creationId xmlns:a16="http://schemas.microsoft.com/office/drawing/2014/main" id="{2C7E834A-F7E3-9CEB-9A00-4B3D9DC9587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39823376-19DF-1AF8-0847-E4BE60EE4EA2}"/>
              </a:ext>
            </a:extLst>
          </p:cNvPr>
          <p:cNvGrpSpPr/>
          <p:nvPr/>
        </p:nvGrpSpPr>
        <p:grpSpPr>
          <a:xfrm>
            <a:off x="6253730" y="1636976"/>
            <a:ext cx="2909767" cy="1695939"/>
            <a:chOff x="7957884" y="1294289"/>
            <a:chExt cx="2909767" cy="1695939"/>
          </a:xfrm>
        </p:grpSpPr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6710F13-CA8C-B861-D119-D8ED5D198B60}"/>
                </a:ext>
              </a:extLst>
            </p:cNvPr>
            <p:cNvGrpSpPr/>
            <p:nvPr/>
          </p:nvGrpSpPr>
          <p:grpSpPr>
            <a:xfrm>
              <a:off x="7957884" y="1294289"/>
              <a:ext cx="2909767" cy="1695939"/>
              <a:chOff x="7957884" y="1294289"/>
              <a:chExt cx="2909767" cy="1695939"/>
            </a:xfrm>
          </p:grpSpPr>
          <p:grpSp>
            <p:nvGrpSpPr>
              <p:cNvPr id="5" name="그룹 4">
                <a:extLst>
                  <a:ext uri="{FF2B5EF4-FFF2-40B4-BE49-F238E27FC236}">
                    <a16:creationId xmlns:a16="http://schemas.microsoft.com/office/drawing/2014/main" id="{EF4C4E6D-F197-0F44-7D86-D45F6A5D3A5F}"/>
                  </a:ext>
                </a:extLst>
              </p:cNvPr>
              <p:cNvGrpSpPr/>
              <p:nvPr/>
            </p:nvGrpSpPr>
            <p:grpSpPr>
              <a:xfrm>
                <a:off x="7957884" y="2229580"/>
                <a:ext cx="2487750" cy="760648"/>
                <a:chOff x="7957884" y="2229580"/>
                <a:chExt cx="2487750" cy="76064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≤</m:t>
                            </m:r>
                            <m:d>
                              <m:dPr>
                                <m:ctrlP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sz="1200" i="1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sz="1200" i="1">
                                        <a:solidFill>
                                          <a:schemeClr val="accent2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7B15BF7-1AA6-713F-F009-1733C0D3460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229580"/>
                      <a:ext cx="2487750" cy="276999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𝛽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1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4" name="TextBox 103">
                      <a:extLst>
                        <a:ext uri="{FF2B5EF4-FFF2-40B4-BE49-F238E27FC236}">
                          <a16:creationId xmlns:a16="http://schemas.microsoft.com/office/drawing/2014/main" id="{FF9D7D46-CF3D-53BD-8DD4-CFFE344C814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471405"/>
                      <a:ext cx="808395" cy="276999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left"/>
                          </m:oMathParaPr>
                          <m:oMath xmlns:m="http://schemas.openxmlformats.org/officeDocument/2006/math"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𝛾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= ± 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𝑠𝑐𝑎𝑙𝑖𝑛𝑔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_</m:t>
                            </m:r>
                            <m:r>
                              <a:rPr lang="en-US" altLang="ko-KR" sz="12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lang="en-US" altLang="ko-KR" sz="1200" dirty="0">
                        <a:solidFill>
                          <a:schemeClr val="accent2"/>
                        </a:solidFill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9" name="TextBox 108">
                      <a:extLst>
                        <a:ext uri="{FF2B5EF4-FFF2-40B4-BE49-F238E27FC236}">
                          <a16:creationId xmlns:a16="http://schemas.microsoft.com/office/drawing/2014/main" id="{81CAC3AE-2431-A0F4-C8A0-FFB321969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57884" y="2713229"/>
                      <a:ext cx="1796790" cy="276999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b="-65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63" name="그룹 62">
                <a:extLst>
                  <a:ext uri="{FF2B5EF4-FFF2-40B4-BE49-F238E27FC236}">
                    <a16:creationId xmlns:a16="http://schemas.microsoft.com/office/drawing/2014/main" id="{9C4DF750-8495-78BB-8E1B-0E4D0964FB21}"/>
                  </a:ext>
                </a:extLst>
              </p:cNvPr>
              <p:cNvGrpSpPr/>
              <p:nvPr/>
            </p:nvGrpSpPr>
            <p:grpSpPr>
              <a:xfrm>
                <a:off x="8152447" y="1294289"/>
                <a:ext cx="2715204" cy="711425"/>
                <a:chOff x="8152447" y="1294289"/>
                <a:chExt cx="2715204" cy="711425"/>
              </a:xfrm>
            </p:grpSpPr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77719B7-2030-D6CF-128B-05C3E436EB01}"/>
                    </a:ext>
                  </a:extLst>
                </p:cNvPr>
                <p:cNvSpPr txBox="1"/>
                <p:nvPr/>
              </p:nvSpPr>
              <p:spPr>
                <a:xfrm>
                  <a:off x="8893846" y="1294289"/>
                  <a:ext cx="197380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kumimoji="1" lang="en-US" altLang="ko-KR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: Inference</a:t>
                  </a:r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3" name="직사각형 192">
                  <a:extLst>
                    <a:ext uri="{FF2B5EF4-FFF2-40B4-BE49-F238E27FC236}">
                      <a16:creationId xmlns:a16="http://schemas.microsoft.com/office/drawing/2014/main" id="{739EDED0-2997-4A86-1F04-5885B898543B}"/>
                    </a:ext>
                  </a:extLst>
                </p:cNvPr>
                <p:cNvSpPr/>
                <p:nvPr/>
              </p:nvSpPr>
              <p:spPr>
                <a:xfrm>
                  <a:off x="8156034" y="1328204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0070C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4" name="직사각형 193">
                  <a:extLst>
                    <a:ext uri="{FF2B5EF4-FFF2-40B4-BE49-F238E27FC236}">
                      <a16:creationId xmlns:a16="http://schemas.microsoft.com/office/drawing/2014/main" id="{E2C5361B-2DFD-2831-54FE-15B9AA6049F8}"/>
                    </a:ext>
                  </a:extLst>
                </p:cNvPr>
                <p:cNvSpPr/>
                <p:nvPr/>
              </p:nvSpPr>
              <p:spPr>
                <a:xfrm>
                  <a:off x="8152447" y="1710515"/>
                  <a:ext cx="741492" cy="295199"/>
                </a:xfrm>
                <a:prstGeom prst="rect">
                  <a:avLst/>
                </a:prstGeom>
                <a:noFill/>
                <a:ln w="38100">
                  <a:solidFill>
                    <a:srgbClr val="FF0000"/>
                  </a:solidFill>
                  <a:prstDash val="sys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n>
                      <a:solidFill>
                        <a:srgbClr val="FF0000"/>
                      </a:solidFill>
                    </a:ln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3C4E44DB-3348-B11B-B112-D53F76A201E2}"/>
                </a:ext>
              </a:extLst>
            </p:cNvPr>
            <p:cNvSpPr txBox="1"/>
            <p:nvPr/>
          </p:nvSpPr>
          <p:spPr>
            <a:xfrm>
              <a:off x="8893846" y="1657318"/>
              <a:ext cx="19738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: Training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0680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16056-BEE2-0273-CC3B-B58438B1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그룹 144">
            <a:extLst>
              <a:ext uri="{FF2B5EF4-FFF2-40B4-BE49-F238E27FC236}">
                <a16:creationId xmlns:a16="http://schemas.microsoft.com/office/drawing/2014/main" id="{D6D81DF1-91CE-02DD-DB88-9B38520B0AE3}"/>
              </a:ext>
            </a:extLst>
          </p:cNvPr>
          <p:cNvGrpSpPr/>
          <p:nvPr/>
        </p:nvGrpSpPr>
        <p:grpSpPr>
          <a:xfrm>
            <a:off x="0" y="2899546"/>
            <a:ext cx="7694503" cy="3958454"/>
            <a:chOff x="0" y="2899546"/>
            <a:chExt cx="7694503" cy="3958454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0EC71F8F-B117-C1CF-9107-4F16C189D915}"/>
                </a:ext>
              </a:extLst>
            </p:cNvPr>
            <p:cNvSpPr/>
            <p:nvPr/>
          </p:nvSpPr>
          <p:spPr>
            <a:xfrm>
              <a:off x="56586" y="2908315"/>
              <a:ext cx="7637917" cy="3949685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6698A66-0D95-FFCC-5F12-60FD85790840}"/>
                </a:ext>
              </a:extLst>
            </p:cNvPr>
            <p:cNvSpPr txBox="1"/>
            <p:nvPr/>
          </p:nvSpPr>
          <p:spPr>
            <a:xfrm>
              <a:off x="56585" y="4720580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Forward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59" name="그룹 158">
              <a:extLst>
                <a:ext uri="{FF2B5EF4-FFF2-40B4-BE49-F238E27FC236}">
                  <a16:creationId xmlns:a16="http://schemas.microsoft.com/office/drawing/2014/main" id="{FCFBC164-3EDB-BD3F-3DEB-BDE8D51A1A6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82024" y="2899546"/>
              <a:ext cx="6159600" cy="1820268"/>
              <a:chOff x="3753348" y="1281460"/>
              <a:chExt cx="6854559" cy="2025640"/>
            </a:xfrm>
          </p:grpSpPr>
          <p:sp>
            <p:nvSpPr>
              <p:cNvPr id="22" name="자유형 21">
                <a:extLst>
                  <a:ext uri="{FF2B5EF4-FFF2-40B4-BE49-F238E27FC236}">
                    <a16:creationId xmlns:a16="http://schemas.microsoft.com/office/drawing/2014/main" id="{0F5ACBD7-B388-F5AA-F3A3-8CEF6CB83322}"/>
                  </a:ext>
                </a:extLst>
              </p:cNvPr>
              <p:cNvSpPr/>
              <p:nvPr/>
            </p:nvSpPr>
            <p:spPr>
              <a:xfrm>
                <a:off x="8608354" y="148618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1" name="자유형 120">
                <a:extLst>
                  <a:ext uri="{FF2B5EF4-FFF2-40B4-BE49-F238E27FC236}">
                    <a16:creationId xmlns:a16="http://schemas.microsoft.com/office/drawing/2014/main" id="{244B6962-FF6C-7D93-A428-0464DEE54427}"/>
                  </a:ext>
                </a:extLst>
              </p:cNvPr>
              <p:cNvSpPr/>
              <p:nvPr/>
            </p:nvSpPr>
            <p:spPr>
              <a:xfrm>
                <a:off x="5593911" y="1510436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cxnSp>
            <p:nvCxnSpPr>
              <p:cNvPr id="124" name="직선 화살표 연결선 123">
                <a:extLst>
                  <a:ext uri="{FF2B5EF4-FFF2-40B4-BE49-F238E27FC236}">
                    <a16:creationId xmlns:a16="http://schemas.microsoft.com/office/drawing/2014/main" id="{5374B9F8-513E-3757-6517-85D9991BC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427442" y="2433998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AF54D93E-DCE7-3D6A-88B2-D6235633F33D}"/>
                  </a:ext>
                </a:extLst>
              </p:cNvPr>
              <p:cNvGrpSpPr/>
              <p:nvPr/>
            </p:nvGrpSpPr>
            <p:grpSpPr>
              <a:xfrm>
                <a:off x="3753348" y="1755577"/>
                <a:ext cx="875037" cy="1364739"/>
                <a:chOff x="584602" y="2845723"/>
                <a:chExt cx="875037" cy="1364739"/>
              </a:xfrm>
            </p:grpSpPr>
            <p:sp>
              <p:nvSpPr>
                <p:cNvPr id="39" name="자유형 38">
                  <a:extLst>
                    <a:ext uri="{FF2B5EF4-FFF2-40B4-BE49-F238E27FC236}">
                      <a16:creationId xmlns:a16="http://schemas.microsoft.com/office/drawing/2014/main" id="{E4A6D168-6536-30BF-E0D8-A7997AFEFF6C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40" name="자유형 39">
                  <a:extLst>
                    <a:ext uri="{FF2B5EF4-FFF2-40B4-BE49-F238E27FC236}">
                      <a16:creationId xmlns:a16="http://schemas.microsoft.com/office/drawing/2014/main" id="{FE489C7A-66EF-B574-848C-754BAC9F5EE1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3" name="자유형 42">
                  <a:extLst>
                    <a:ext uri="{FF2B5EF4-FFF2-40B4-BE49-F238E27FC236}">
                      <a16:creationId xmlns:a16="http://schemas.microsoft.com/office/drawing/2014/main" id="{92EA8F55-E0EF-AC4C-D1CF-BEDCBF9BEE7F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44" name="자유형 43">
                  <a:extLst>
                    <a:ext uri="{FF2B5EF4-FFF2-40B4-BE49-F238E27FC236}">
                      <a16:creationId xmlns:a16="http://schemas.microsoft.com/office/drawing/2014/main" id="{A8FEAD2E-C876-F110-B48E-3D108BC0593E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45" name="TextBox 44">
                      <a:extLst>
                        <a:ext uri="{FF2B5EF4-FFF2-40B4-BE49-F238E27FC236}">
                          <a16:creationId xmlns:a16="http://schemas.microsoft.com/office/drawing/2014/main" id="{FEE98BA3-1753-B972-FB66-56E6E5806A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21429" r="-28571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7" name="직선 화살표 연결선 16">
                <a:extLst>
                  <a:ext uri="{FF2B5EF4-FFF2-40B4-BE49-F238E27FC236}">
                    <a16:creationId xmlns:a16="http://schemas.microsoft.com/office/drawing/2014/main" id="{8EDC76CC-C57D-C056-3786-E335E7926DDC}"/>
                  </a:ext>
                </a:extLst>
              </p:cNvPr>
              <p:cNvCxnSpPr>
                <a:cxnSpLocks/>
                <a:endCxn id="65" idx="2"/>
              </p:cNvCxnSpPr>
              <p:nvPr/>
            </p:nvCxnSpPr>
            <p:spPr>
              <a:xfrm>
                <a:off x="6901574" y="2426235"/>
                <a:ext cx="625712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직선 화살표 연결선 17">
                <a:extLst>
                  <a:ext uri="{FF2B5EF4-FFF2-40B4-BE49-F238E27FC236}">
                    <a16:creationId xmlns:a16="http://schemas.microsoft.com/office/drawing/2014/main" id="{EC359453-236C-03A8-3C0A-0FF3BF629208}"/>
                  </a:ext>
                </a:extLst>
              </p:cNvPr>
              <p:cNvCxnSpPr>
                <a:cxnSpLocks/>
                <a:stCxn id="65" idx="6"/>
                <a:endCxn id="54" idx="2"/>
              </p:cNvCxnSpPr>
              <p:nvPr/>
            </p:nvCxnSpPr>
            <p:spPr>
              <a:xfrm>
                <a:off x="8375707" y="242623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7224FF05-5504-5E09-870D-2A4112B8CEA0}"/>
                  </a:ext>
                </a:extLst>
              </p:cNvPr>
              <p:cNvGrpSpPr/>
              <p:nvPr/>
            </p:nvGrpSpPr>
            <p:grpSpPr>
              <a:xfrm>
                <a:off x="4573999" y="2010075"/>
                <a:ext cx="848420" cy="1110241"/>
                <a:chOff x="2724073" y="3095792"/>
                <a:chExt cx="1080000" cy="1413284"/>
              </a:xfrm>
            </p:grpSpPr>
            <p:sp>
              <p:nvSpPr>
                <p:cNvPr id="57" name="타원 56">
                  <a:extLst>
                    <a:ext uri="{FF2B5EF4-FFF2-40B4-BE49-F238E27FC236}">
                      <a16:creationId xmlns:a16="http://schemas.microsoft.com/office/drawing/2014/main" id="{2B909CE5-B85C-2653-6ABF-EE36943B67A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3600" i="1" smtClean="0">
                                <a:latin typeface="Cambria Math" panose="02040503050406030204" pitchFamily="18" charset="0"/>
                              </a:rPr>
                              <m:t>∑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8" name="TextBox 57">
                      <a:extLst>
                        <a:ext uri="{FF2B5EF4-FFF2-40B4-BE49-F238E27FC236}">
                          <a16:creationId xmlns:a16="http://schemas.microsoft.com/office/drawing/2014/main" id="{E35ABF13-3976-2774-5E5F-77CBD94C02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21827"/>
                      <a:ext cx="433906" cy="553998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62963" r="-59259" b="-6944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𝑃𝑜𝑝𝑐𝑜𝑢𝑛𝑡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9" name="TextBox 58">
                      <a:extLst>
                        <a:ext uri="{FF2B5EF4-FFF2-40B4-BE49-F238E27FC236}">
                          <a16:creationId xmlns:a16="http://schemas.microsoft.com/office/drawing/2014/main" id="{0F6EF8C6-FD92-48AE-C19B-38886F7223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38673" y="4232076"/>
                      <a:ext cx="1050800" cy="27700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4478" r="-4478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53" name="그룹 52">
                <a:extLst>
                  <a:ext uri="{FF2B5EF4-FFF2-40B4-BE49-F238E27FC236}">
                    <a16:creationId xmlns:a16="http://schemas.microsoft.com/office/drawing/2014/main" id="{96A3107A-4AA2-8503-0C4A-4CCCA3FB58E1}"/>
                  </a:ext>
                </a:extLst>
              </p:cNvPr>
              <p:cNvGrpSpPr/>
              <p:nvPr/>
            </p:nvGrpSpPr>
            <p:grpSpPr>
              <a:xfrm>
                <a:off x="9067597" y="2002025"/>
                <a:ext cx="848420" cy="1118293"/>
                <a:chOff x="2724073" y="3095792"/>
                <a:chExt cx="1080000" cy="1423533"/>
              </a:xfrm>
            </p:grpSpPr>
            <p:sp>
              <p:nvSpPr>
                <p:cNvPr id="54" name="타원 53">
                  <a:extLst>
                    <a:ext uri="{FF2B5EF4-FFF2-40B4-BE49-F238E27FC236}">
                      <a16:creationId xmlns:a16="http://schemas.microsoft.com/office/drawing/2014/main" id="{6A99774B-231E-D438-E0F6-4F211C0E9191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CDCA7CD6-3CD7-8789-3BEA-E7C37D13912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553998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32143" r="-35714" b="-30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𝑀𝑢𝑙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B078C5D1-8E94-D19C-F027-12A0F27E871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6377" y="4242325"/>
                      <a:ext cx="475387" cy="27700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l="-9677" r="-6452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1" name="직선 화살표 연결선 20">
                <a:extLst>
                  <a:ext uri="{FF2B5EF4-FFF2-40B4-BE49-F238E27FC236}">
                    <a16:creationId xmlns:a16="http://schemas.microsoft.com/office/drawing/2014/main" id="{B1E0A78A-9CF1-9D3C-54E2-AD5D398CF4E1}"/>
                  </a:ext>
                </a:extLst>
              </p:cNvPr>
              <p:cNvCxnSpPr>
                <a:cxnSpLocks/>
                <a:stCxn id="54" idx="6"/>
              </p:cNvCxnSpPr>
              <p:nvPr/>
            </p:nvCxnSpPr>
            <p:spPr>
              <a:xfrm flipV="1">
                <a:off x="9916017" y="241721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/>
                  <p:nvPr/>
                </p:nvSpPr>
                <p:spPr>
                  <a:xfrm>
                    <a:off x="6930613" y="1281460"/>
                    <a:ext cx="161845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24" name="TextBox 23">
                    <a:extLst>
                      <a:ext uri="{FF2B5EF4-FFF2-40B4-BE49-F238E27FC236}">
                        <a16:creationId xmlns:a16="http://schemas.microsoft.com/office/drawing/2014/main" id="{F5794DB5-6323-6567-F27E-1F3A58051E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30613" y="1281460"/>
                    <a:ext cx="1618456" cy="276999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7826" r="-13043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/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𝛼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69EB0692-8B26-2643-FCCB-BA297846E95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82240" y="2156753"/>
                    <a:ext cx="208968" cy="276999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l="-11765" r="-11765" b="-434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/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6DF3BEB7-B2D1-881F-76DC-5A6E8568DF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610067" y="2074165"/>
                    <a:ext cx="210570" cy="276999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43750" r="-37500" b="-6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/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31079B1-E9B5-A0DF-DAE9-99D74EFAB99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61847" y="2062088"/>
                    <a:ext cx="192167" cy="276999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33333" r="-26667" b="-42857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77A0F67A-6B92-F9F0-9D15-D5DCE10E2F11}"/>
                  </a:ext>
                </a:extLst>
              </p:cNvPr>
              <p:cNvGrpSpPr/>
              <p:nvPr/>
            </p:nvGrpSpPr>
            <p:grpSpPr>
              <a:xfrm>
                <a:off x="6053154" y="2026273"/>
                <a:ext cx="848420" cy="1098006"/>
                <a:chOff x="2724073" y="3095792"/>
                <a:chExt cx="1080000" cy="1397709"/>
              </a:xfrm>
            </p:grpSpPr>
            <p:sp>
              <p:nvSpPr>
                <p:cNvPr id="113" name="타원 112">
                  <a:extLst>
                    <a:ext uri="{FF2B5EF4-FFF2-40B4-BE49-F238E27FC236}">
                      <a16:creationId xmlns:a16="http://schemas.microsoft.com/office/drawing/2014/main" id="{919BDD48-F0D1-F997-B8EE-0682D1FE0E10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36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÷</m:t>
                            </m:r>
                          </m:oMath>
                        </m:oMathPara>
                      </a14:m>
                      <a:endParaRPr kumimoji="1" lang="ko-KR" altLang="en-US" sz="3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5" name="TextBox 114">
                      <a:extLst>
                        <a:ext uri="{FF2B5EF4-FFF2-40B4-BE49-F238E27FC236}">
                          <a16:creationId xmlns:a16="http://schemas.microsoft.com/office/drawing/2014/main" id="{0DD24A21-47E0-4F8F-45EC-B9E89320CE4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118" y="3263231"/>
                      <a:ext cx="433906" cy="705213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 l="-35714" r="-35714" b="-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𝐷𝑖𝑣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7" name="TextBox 116">
                      <a:extLst>
                        <a:ext uri="{FF2B5EF4-FFF2-40B4-BE49-F238E27FC236}">
                          <a16:creationId xmlns:a16="http://schemas.microsoft.com/office/drawing/2014/main" id="{AE42F091-A1AB-F651-0E87-9C9B2607547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29338" y="4219251"/>
                      <a:ext cx="425005" cy="274250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 l="-11111" r="-11111" b="-1111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/>
                  <p:nvPr/>
                </p:nvSpPr>
                <p:spPr>
                  <a:xfrm>
                    <a:off x="4044606" y="1324821"/>
                    <a:ext cx="14602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726CA4CA-28DB-6E83-C5A3-C98A113D686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44606" y="1324821"/>
                    <a:ext cx="1460272" cy="276999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l="-6731" r="-9615" b="-2381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58" name="그룹 157">
                <a:extLst>
                  <a:ext uri="{FF2B5EF4-FFF2-40B4-BE49-F238E27FC236}">
                    <a16:creationId xmlns:a16="http://schemas.microsoft.com/office/drawing/2014/main" id="{02CCB4D9-CBD1-501F-03C1-FF111A03CC9F}"/>
                  </a:ext>
                </a:extLst>
              </p:cNvPr>
              <p:cNvGrpSpPr/>
              <p:nvPr/>
            </p:nvGrpSpPr>
            <p:grpSpPr>
              <a:xfrm>
                <a:off x="7527286" y="1990406"/>
                <a:ext cx="848420" cy="1316694"/>
                <a:chOff x="7527286" y="1990406"/>
                <a:chExt cx="848420" cy="1316694"/>
              </a:xfrm>
            </p:grpSpPr>
            <p:cxnSp>
              <p:nvCxnSpPr>
                <p:cNvPr id="188" name="직선 연결선[R] 187">
                  <a:extLst>
                    <a:ext uri="{FF2B5EF4-FFF2-40B4-BE49-F238E27FC236}">
                      <a16:creationId xmlns:a16="http://schemas.microsoft.com/office/drawing/2014/main" id="{AEE8C795-BCB2-B49F-921A-25BE58D471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67532" y="2433998"/>
                  <a:ext cx="723278" cy="5123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none"/>
                  <a:tailEnd type="arrow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타원 64">
                  <a:extLst>
                    <a:ext uri="{FF2B5EF4-FFF2-40B4-BE49-F238E27FC236}">
                      <a16:creationId xmlns:a16="http://schemas.microsoft.com/office/drawing/2014/main" id="{CD5BEE4F-F4C7-A8DF-3AA0-512EC0DCF461}"/>
                    </a:ext>
                  </a:extLst>
                </p:cNvPr>
                <p:cNvSpPr/>
                <p:nvPr/>
              </p:nvSpPr>
              <p:spPr>
                <a:xfrm>
                  <a:off x="7527286" y="2002024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" name="직선 연결선[R] 65">
                  <a:extLst>
                    <a:ext uri="{FF2B5EF4-FFF2-40B4-BE49-F238E27FC236}">
                      <a16:creationId xmlns:a16="http://schemas.microsoft.com/office/drawing/2014/main" id="{8627A953-D1D1-B068-32E3-E9E97DD338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951496" y="2091220"/>
                  <a:ext cx="0" cy="694726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  <a:headEnd type="arrow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0" name="TextBox 69">
                      <a:extLst>
                        <a:ext uri="{FF2B5EF4-FFF2-40B4-BE49-F238E27FC236}">
                          <a16:creationId xmlns:a16="http://schemas.microsoft.com/office/drawing/2014/main" id="{5452280D-3E59-B259-539B-29C7A79C1C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76425" y="2218555"/>
                      <a:ext cx="41556" cy="60445"/>
                    </a:xfrm>
                    <a:prstGeom prst="rect">
                      <a:avLst/>
                    </a:prstGeom>
                    <a:blipFill>
                      <a:blip r:embed="rId19"/>
                      <a:stretch>
                        <a:fillRect l="-50000" r="-25000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5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oMath>
                        </m:oMathPara>
                      </a14:m>
                      <a:endParaRPr kumimoji="1" lang="ko-KR" altLang="en-US" sz="5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81A6066-D8B8-D1EA-083F-ED80F6DFF00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79191" y="2572832"/>
                      <a:ext cx="79334" cy="60445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l="-28571" r="-28571" b="-4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62A8BD17-3BA6-99E2-D0CA-6EBFA6FDAB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284917" y="2377878"/>
                      <a:ext cx="67900" cy="96713"/>
                    </a:xfrm>
                    <a:prstGeom prst="rect">
                      <a:avLst/>
                    </a:prstGeom>
                    <a:blipFill>
                      <a:blip r:embed="rId21"/>
                      <a:stretch>
                        <a:fillRect l="-33333" r="-16667" b="-3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oMath>
                        </m:oMathPara>
                      </a14:m>
                      <a:endParaRPr kumimoji="1" lang="ko-KR" alt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3" name="TextBox 72">
                      <a:extLst>
                        <a:ext uri="{FF2B5EF4-FFF2-40B4-BE49-F238E27FC236}">
                          <a16:creationId xmlns:a16="http://schemas.microsoft.com/office/drawing/2014/main" id="{0B3FEEAA-1EA9-97C0-9E95-BD3856CBB2E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881782" y="1990406"/>
                      <a:ext cx="69361" cy="96713"/>
                    </a:xfrm>
                    <a:prstGeom prst="rect">
                      <a:avLst/>
                    </a:prstGeom>
                    <a:blipFill>
                      <a:blip r:embed="rId22"/>
                      <a:stretch>
                        <a:fillRect l="-50000" r="-50000" b="-5555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</a:rPr>
                              <m:t>A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𝑝𝑝𝑟𝑜𝑥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</a:rPr>
                              <m:t>𝑆𝑖𝑔𝑛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61" name="TextBox 60">
                      <a:extLst>
                        <a:ext uri="{FF2B5EF4-FFF2-40B4-BE49-F238E27FC236}">
                          <a16:creationId xmlns:a16="http://schemas.microsoft.com/office/drawing/2014/main" id="{1C34DE0D-7F50-4E7D-7524-190B7AEB51A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42745" y="2876213"/>
                      <a:ext cx="633828" cy="430887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l="-5882" r="-5882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53" name="그룹 152">
                  <a:extLst>
                    <a:ext uri="{FF2B5EF4-FFF2-40B4-BE49-F238E27FC236}">
                      <a16:creationId xmlns:a16="http://schemas.microsoft.com/office/drawing/2014/main" id="{F8DBB9CA-7063-B683-6840-DEA345807CCD}"/>
                    </a:ext>
                  </a:extLst>
                </p:cNvPr>
                <p:cNvGrpSpPr/>
                <p:nvPr/>
              </p:nvGrpSpPr>
              <p:grpSpPr>
                <a:xfrm>
                  <a:off x="7633002" y="2249708"/>
                  <a:ext cx="643571" cy="384500"/>
                  <a:chOff x="7635875" y="2233693"/>
                  <a:chExt cx="643571" cy="384500"/>
                </a:xfrm>
              </p:grpSpPr>
              <p:cxnSp>
                <p:nvCxnSpPr>
                  <p:cNvPr id="140" name="구부러진 연결선[U] 139">
                    <a:extLst>
                      <a:ext uri="{FF2B5EF4-FFF2-40B4-BE49-F238E27FC236}">
                        <a16:creationId xmlns:a16="http://schemas.microsoft.com/office/drawing/2014/main" id="{7FBAA2FF-40ED-4A77-B210-846975F95A7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745497" y="2233693"/>
                    <a:ext cx="418427" cy="384500"/>
                  </a:xfrm>
                  <a:prstGeom prst="curvedConnector3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3" name="직선 연결선[R] 142">
                    <a:extLst>
                      <a:ext uri="{FF2B5EF4-FFF2-40B4-BE49-F238E27FC236}">
                        <a16:creationId xmlns:a16="http://schemas.microsoft.com/office/drawing/2014/main" id="{F2405595-1169-4FE7-3DDA-A733A087B1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158453" y="22336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2" name="직선 연결선[R] 151">
                    <a:extLst>
                      <a:ext uri="{FF2B5EF4-FFF2-40B4-BE49-F238E27FC236}">
                        <a16:creationId xmlns:a16="http://schemas.microsoft.com/office/drawing/2014/main" id="{D187EBF4-22E2-A7F8-11CF-F16AAC89B7A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635875" y="2618193"/>
                    <a:ext cx="120993" cy="0"/>
                  </a:xfrm>
                  <a:prstGeom prst="line">
                    <a:avLst/>
                  </a:prstGeom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/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45C2F6B-9CEC-B45D-2349-75957C0AAF3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1632" y="2125578"/>
                    <a:ext cx="196592" cy="276999"/>
                  </a:xfrm>
                  <a:prstGeom prst="rect">
                    <a:avLst/>
                  </a:prstGeom>
                  <a:blipFill>
                    <a:blip r:embed="rId24"/>
                    <a:stretch>
                      <a:fillRect l="-33333" r="-26667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9C14A80-44EC-DD63-494D-FB5DD70841B7}"/>
                </a:ext>
              </a:extLst>
            </p:cNvPr>
            <p:cNvSpPr txBox="1"/>
            <p:nvPr/>
          </p:nvSpPr>
          <p:spPr>
            <a:xfrm>
              <a:off x="0" y="6478416"/>
              <a:ext cx="7637917" cy="3795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Backpropagation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04ED3EC1-B3F5-493D-918B-2EF4F7A30C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64141" y="5084781"/>
              <a:ext cx="6159600" cy="1386734"/>
              <a:chOff x="486830" y="4557554"/>
              <a:chExt cx="6854559" cy="1543193"/>
            </a:xfrm>
          </p:grpSpPr>
          <p:grpSp>
            <p:nvGrpSpPr>
              <p:cNvPr id="241" name="그룹 240">
                <a:extLst>
                  <a:ext uri="{FF2B5EF4-FFF2-40B4-BE49-F238E27FC236}">
                    <a16:creationId xmlns:a16="http://schemas.microsoft.com/office/drawing/2014/main" id="{D6AF166A-603C-D8FF-A5D9-5CEECD6AECB5}"/>
                  </a:ext>
                </a:extLst>
              </p:cNvPr>
              <p:cNvGrpSpPr/>
              <p:nvPr/>
            </p:nvGrpSpPr>
            <p:grpSpPr>
              <a:xfrm>
                <a:off x="486830" y="4557554"/>
                <a:ext cx="6854559" cy="1543193"/>
                <a:chOff x="3068022" y="4676064"/>
                <a:chExt cx="6854559" cy="1543193"/>
              </a:xfrm>
            </p:grpSpPr>
            <p:cxnSp>
              <p:nvCxnSpPr>
                <p:cNvPr id="171" name="직선 화살표 연결선 170">
                  <a:extLst>
                    <a:ext uri="{FF2B5EF4-FFF2-40B4-BE49-F238E27FC236}">
                      <a16:creationId xmlns:a16="http://schemas.microsoft.com/office/drawing/2014/main" id="{BEA83364-432A-E972-669F-F7C535D2C5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42116" y="5354485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4" name="자유형 213">
                  <a:extLst>
                    <a:ext uri="{FF2B5EF4-FFF2-40B4-BE49-F238E27FC236}">
                      <a16:creationId xmlns:a16="http://schemas.microsoft.com/office/drawing/2014/main" id="{DCE89E20-EC31-3955-8C54-97EA13BB7B63}"/>
                    </a:ext>
                  </a:extLst>
                </p:cNvPr>
                <p:cNvSpPr/>
                <p:nvPr/>
              </p:nvSpPr>
              <p:spPr>
                <a:xfrm>
                  <a:off x="3068023" y="4676064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15" name="자유형 214">
                  <a:extLst>
                    <a:ext uri="{FF2B5EF4-FFF2-40B4-BE49-F238E27FC236}">
                      <a16:creationId xmlns:a16="http://schemas.microsoft.com/office/drawing/2014/main" id="{A55D8ED4-29CA-368E-04C2-D7E77901E93A}"/>
                    </a:ext>
                  </a:extLst>
                </p:cNvPr>
                <p:cNvSpPr/>
                <p:nvPr/>
              </p:nvSpPr>
              <p:spPr>
                <a:xfrm>
                  <a:off x="3068023" y="4961076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6" name="자유형 215">
                  <a:extLst>
                    <a:ext uri="{FF2B5EF4-FFF2-40B4-BE49-F238E27FC236}">
                      <a16:creationId xmlns:a16="http://schemas.microsoft.com/office/drawing/2014/main" id="{DFBC6A0B-771D-7B9B-DA51-7D2ED48929E4}"/>
                    </a:ext>
                  </a:extLst>
                </p:cNvPr>
                <p:cNvSpPr/>
                <p:nvPr/>
              </p:nvSpPr>
              <p:spPr>
                <a:xfrm flipV="1">
                  <a:off x="3068022" y="5479963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217" name="자유형 216">
                  <a:extLst>
                    <a:ext uri="{FF2B5EF4-FFF2-40B4-BE49-F238E27FC236}">
                      <a16:creationId xmlns:a16="http://schemas.microsoft.com/office/drawing/2014/main" id="{5D99AC24-08B5-488A-69BC-642FF9265BD2}"/>
                    </a:ext>
                  </a:extLst>
                </p:cNvPr>
                <p:cNvSpPr/>
                <p:nvPr/>
              </p:nvSpPr>
              <p:spPr>
                <a:xfrm flipV="1">
                  <a:off x="3073047" y="5565309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7BCE4861-7642-316B-6B95-58F7FAB3ADD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21667" y="5219990"/>
                      <a:ext cx="169918" cy="307777"/>
                    </a:xfrm>
                    <a:prstGeom prst="rect">
                      <a:avLst/>
                    </a:prstGeom>
                    <a:blipFill>
                      <a:blip r:embed="rId25"/>
                      <a:stretch>
                        <a:fillRect l="-28571" r="-21429" b="-8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4" name="직선 화살표 연결선 173">
                  <a:extLst>
                    <a:ext uri="{FF2B5EF4-FFF2-40B4-BE49-F238E27FC236}">
                      <a16:creationId xmlns:a16="http://schemas.microsoft.com/office/drawing/2014/main" id="{7E74CD06-3A8B-E35B-8601-9BB0C4CB9E0E}"/>
                    </a:ext>
                  </a:extLst>
                </p:cNvPr>
                <p:cNvCxnSpPr>
                  <a:cxnSpLocks/>
                  <a:endCxn id="189" idx="2"/>
                </p:cNvCxnSpPr>
                <p:nvPr/>
              </p:nvCxnSpPr>
              <p:spPr>
                <a:xfrm>
                  <a:off x="6216248" y="5346722"/>
                  <a:ext cx="625712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5" name="직선 화살표 연결선 174">
                  <a:extLst>
                    <a:ext uri="{FF2B5EF4-FFF2-40B4-BE49-F238E27FC236}">
                      <a16:creationId xmlns:a16="http://schemas.microsoft.com/office/drawing/2014/main" id="{F62C0B58-5D65-CDB5-4CB5-E139D7592CAE}"/>
                    </a:ext>
                  </a:extLst>
                </p:cNvPr>
                <p:cNvCxnSpPr>
                  <a:cxnSpLocks/>
                  <a:stCxn id="189" idx="6"/>
                </p:cNvCxnSpPr>
                <p:nvPr/>
              </p:nvCxnSpPr>
              <p:spPr>
                <a:xfrm>
                  <a:off x="7690381" y="5346722"/>
                  <a:ext cx="691890" cy="0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화살표 연결선 177">
                  <a:extLst>
                    <a:ext uri="{FF2B5EF4-FFF2-40B4-BE49-F238E27FC236}">
                      <a16:creationId xmlns:a16="http://schemas.microsoft.com/office/drawing/2014/main" id="{87F4EDFC-23C9-FBCE-876A-C8046258444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230691" y="5337703"/>
                  <a:ext cx="691890" cy="9019"/>
                </a:xfrm>
                <a:prstGeom prst="straightConnector1">
                  <a:avLst/>
                </a:prstGeom>
                <a:ln w="38100">
                  <a:solidFill>
                    <a:schemeClr val="accent2">
                      <a:lumMod val="75000"/>
                    </a:schemeClr>
                  </a:solidFill>
                  <a:headEnd type="triangle"/>
                  <a:tailEnd type="non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5" name="타원 204">
                  <a:extLst>
                    <a:ext uri="{FF2B5EF4-FFF2-40B4-BE49-F238E27FC236}">
                      <a16:creationId xmlns:a16="http://schemas.microsoft.com/office/drawing/2014/main" id="{ECDA675B-8A51-751F-3C5B-9A6A13520837}"/>
                    </a:ext>
                  </a:extLst>
                </p:cNvPr>
                <p:cNvSpPr/>
                <p:nvPr/>
              </p:nvSpPr>
              <p:spPr>
                <a:xfrm>
                  <a:off x="5367828" y="4946759"/>
                  <a:ext cx="848420" cy="848421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185" name="그룹 184">
                  <a:extLst>
                    <a:ext uri="{FF2B5EF4-FFF2-40B4-BE49-F238E27FC236}">
                      <a16:creationId xmlns:a16="http://schemas.microsoft.com/office/drawing/2014/main" id="{F1132ADF-D6D4-99B0-8FBE-EC488F42A60F}"/>
                    </a:ext>
                  </a:extLst>
                </p:cNvPr>
                <p:cNvGrpSpPr/>
                <p:nvPr/>
              </p:nvGrpSpPr>
              <p:grpSpPr>
                <a:xfrm>
                  <a:off x="6841960" y="4910893"/>
                  <a:ext cx="848420" cy="860039"/>
                  <a:chOff x="7527286" y="1990406"/>
                  <a:chExt cx="848420" cy="860039"/>
                </a:xfrm>
              </p:grpSpPr>
              <p:cxnSp>
                <p:nvCxnSpPr>
                  <p:cNvPr id="187" name="직선 연결선[R] 186">
                    <a:extLst>
                      <a:ext uri="{FF2B5EF4-FFF2-40B4-BE49-F238E27FC236}">
                        <a16:creationId xmlns:a16="http://schemas.microsoft.com/office/drawing/2014/main" id="{9090667B-EFF6-F896-423F-63379C9BD9B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567532" y="2433998"/>
                    <a:ext cx="723278" cy="5123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none"/>
                    <a:tailEnd type="arrow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9" name="타원 188">
                    <a:extLst>
                      <a:ext uri="{FF2B5EF4-FFF2-40B4-BE49-F238E27FC236}">
                        <a16:creationId xmlns:a16="http://schemas.microsoft.com/office/drawing/2014/main" id="{101D6E1B-81B3-835F-9B54-5163CA45A261}"/>
                      </a:ext>
                    </a:extLst>
                  </p:cNvPr>
                  <p:cNvSpPr/>
                  <p:nvPr/>
                </p:nvSpPr>
                <p:spPr>
                  <a:xfrm>
                    <a:off x="7527286" y="2002024"/>
                    <a:ext cx="848420" cy="848421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190" name="직선 연결선[R] 189">
                    <a:extLst>
                      <a:ext uri="{FF2B5EF4-FFF2-40B4-BE49-F238E27FC236}">
                        <a16:creationId xmlns:a16="http://schemas.microsoft.com/office/drawing/2014/main" id="{A7EBC38E-2F3A-CE0D-5C09-057595AB88E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7951496" y="2091220"/>
                    <a:ext cx="0" cy="694726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arrow"/>
                    <a:tailEnd type="non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5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oMath>
                          </m:oMathPara>
                        </a14:m>
                        <a:endParaRPr kumimoji="1" lang="ko-KR" altLang="en-US" sz="5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2" name="TextBox 191">
                        <a:extLst>
                          <a:ext uri="{FF2B5EF4-FFF2-40B4-BE49-F238E27FC236}">
                            <a16:creationId xmlns:a16="http://schemas.microsoft.com/office/drawing/2014/main" id="{F4EA1AD7-EAD8-C51F-AD9A-103A4CAEA10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979191" y="2572832"/>
                        <a:ext cx="79334" cy="60445"/>
                      </a:xfrm>
                      <a:prstGeom prst="rect">
                        <a:avLst/>
                      </a:prstGeom>
                      <a:blipFill>
                        <a:blip r:embed="rId26"/>
                        <a:stretch>
                          <a:fillRect l="-14286" r="-28571" b="-3333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8" name="TextBox 197">
                        <a:extLst>
                          <a:ext uri="{FF2B5EF4-FFF2-40B4-BE49-F238E27FC236}">
                            <a16:creationId xmlns:a16="http://schemas.microsoft.com/office/drawing/2014/main" id="{BB17FA82-0235-5074-9549-4B2378BCF8E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84917" y="2377878"/>
                        <a:ext cx="67900" cy="96713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 l="-14286" r="-14286" b="-2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m:oMathPara>
                        </a14:m>
                        <a:endParaRPr kumimoji="1" lang="ko-KR" altLang="en-US" sz="8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99" name="TextBox 198">
                        <a:extLst>
                          <a:ext uri="{FF2B5EF4-FFF2-40B4-BE49-F238E27FC236}">
                            <a16:creationId xmlns:a16="http://schemas.microsoft.com/office/drawing/2014/main" id="{917AFFC2-07C8-EF38-2F73-E95784DE506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81782" y="1990406"/>
                        <a:ext cx="69361" cy="96713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l="-50000" r="-50000" b="-6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19" name="그룹 218">
                  <a:extLst>
                    <a:ext uri="{FF2B5EF4-FFF2-40B4-BE49-F238E27FC236}">
                      <a16:creationId xmlns:a16="http://schemas.microsoft.com/office/drawing/2014/main" id="{A327911D-4102-CBD3-6732-9E635AE2886C}"/>
                    </a:ext>
                  </a:extLst>
                </p:cNvPr>
                <p:cNvGrpSpPr/>
                <p:nvPr/>
              </p:nvGrpSpPr>
              <p:grpSpPr>
                <a:xfrm>
                  <a:off x="8388476" y="4933703"/>
                  <a:ext cx="848420" cy="848421"/>
                  <a:chOff x="2724073" y="3095792"/>
                  <a:chExt cx="1080000" cy="1080000"/>
                </a:xfrm>
              </p:grpSpPr>
              <p:sp>
                <p:nvSpPr>
                  <p:cNvPr id="220" name="타원 219">
                    <a:extLst>
                      <a:ext uri="{FF2B5EF4-FFF2-40B4-BE49-F238E27FC236}">
                        <a16:creationId xmlns:a16="http://schemas.microsoft.com/office/drawing/2014/main" id="{C5A171EF-F235-1C6F-6056-702F124B522A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14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f>
                                <m:fPr>
                                  <m:ctrlPr>
                                    <a:rPr kumimoji="1" lang="en-US" altLang="ko-KR" sz="140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fPr>
                                <m:num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kumimoji="1" lang="en-US" altLang="ko-KR" sz="1400" b="0" i="1" smtClean="0"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𝑆𝑐𝑎𝑙𝑒</m:t>
                                  </m:r>
                                </m:den>
                              </m:f>
                            </m:oMath>
                          </m:oMathPara>
                        </a14:m>
                        <a:endParaRPr kumimoji="1"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221" name="TextBox 220">
                        <a:extLst>
                          <a:ext uri="{FF2B5EF4-FFF2-40B4-BE49-F238E27FC236}">
                            <a16:creationId xmlns:a16="http://schemas.microsoft.com/office/drawing/2014/main" id="{8BC67818-7DBE-66FD-8AAF-1071D88BBA63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844217" y="3325103"/>
                        <a:ext cx="433906" cy="588984"/>
                      </a:xfrm>
                      <a:prstGeom prst="rect">
                        <a:avLst/>
                      </a:prstGeom>
                      <a:blipFill>
                        <a:blip r:embed="rId29"/>
                        <a:stretch>
                          <a:fillRect l="-20000" t="-2941" r="-104000" b="-11765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m:rPr>
                                <m:sty m:val="p"/>
                              </m:rPr>
                              <a:rPr kumimoji="1" lang="en-US" altLang="ko-KR" sz="1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S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𝑐𝑎𝑙𝑒</m:t>
                            </m:r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𝜕𝛾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𝜕𝛽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2" name="TextBox 221">
                      <a:extLst>
                        <a:ext uri="{FF2B5EF4-FFF2-40B4-BE49-F238E27FC236}">
                          <a16:creationId xmlns:a16="http://schemas.microsoft.com/office/drawing/2014/main" id="{E692621E-0B96-0965-AF0C-14BA81A4CC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82858" y="5773301"/>
                      <a:ext cx="715837" cy="445956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l="-5263" t="-5556" r="-7018" b="-1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𝐴𝑝𝑝𝑟𝑜𝑥𝑆𝑖𝑔𝑛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𝛿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23" name="TextBox 222">
                      <a:extLst>
                        <a:ext uri="{FF2B5EF4-FFF2-40B4-BE49-F238E27FC236}">
                          <a16:creationId xmlns:a16="http://schemas.microsoft.com/office/drawing/2014/main" id="{AEB6118C-A699-F84C-F9BA-18939BC3E67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86721" y="5805751"/>
                      <a:ext cx="1358192" cy="410369"/>
                    </a:xfrm>
                    <a:prstGeom prst="rect">
                      <a:avLst/>
                    </a:prstGeom>
                    <a:blipFill>
                      <a:blip r:embed="rId31"/>
                      <a:stretch>
                        <a:fillRect l="-2778" t="-3030" r="-3704" b="-151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37" name="자유형 236">
                  <a:extLst>
                    <a:ext uri="{FF2B5EF4-FFF2-40B4-BE49-F238E27FC236}">
                      <a16:creationId xmlns:a16="http://schemas.microsoft.com/office/drawing/2014/main" id="{00B237D0-6C98-5FDC-A842-BFDB1CD746C9}"/>
                    </a:ext>
                  </a:extLst>
                </p:cNvPr>
                <p:cNvSpPr/>
                <p:nvPr/>
              </p:nvSpPr>
              <p:spPr>
                <a:xfrm>
                  <a:off x="6920762" y="5154898"/>
                  <a:ext cx="615950" cy="203200"/>
                </a:xfrm>
                <a:custGeom>
                  <a:avLst/>
                  <a:gdLst>
                    <a:gd name="connsiteX0" fmla="*/ 0 w 615950"/>
                    <a:gd name="connsiteY0" fmla="*/ 196850 h 203200"/>
                    <a:gd name="connsiteX1" fmla="*/ 228600 w 615950"/>
                    <a:gd name="connsiteY1" fmla="*/ 196850 h 203200"/>
                    <a:gd name="connsiteX2" fmla="*/ 346075 w 615950"/>
                    <a:gd name="connsiteY2" fmla="*/ 0 h 203200"/>
                    <a:gd name="connsiteX3" fmla="*/ 473075 w 615950"/>
                    <a:gd name="connsiteY3" fmla="*/ 203200 h 203200"/>
                    <a:gd name="connsiteX4" fmla="*/ 615950 w 615950"/>
                    <a:gd name="connsiteY4" fmla="*/ 203200 h 2032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15950" h="203200">
                      <a:moveTo>
                        <a:pt x="0" y="196850"/>
                      </a:moveTo>
                      <a:lnTo>
                        <a:pt x="228600" y="196850"/>
                      </a:lnTo>
                      <a:lnTo>
                        <a:pt x="346075" y="0"/>
                      </a:lnTo>
                      <a:lnTo>
                        <a:pt x="473075" y="203200"/>
                      </a:lnTo>
                      <a:lnTo>
                        <a:pt x="615950" y="203200"/>
                      </a:lnTo>
                    </a:path>
                  </a:pathLst>
                </a:custGeom>
                <a:noFill/>
                <a:ln w="381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𝑑𝑖𝑣</m:t>
                            </m:r>
                          </m:oMath>
                        </m:oMathPara>
                      </a14:m>
                      <a:endParaRPr kumimoji="1" lang="en-US" altLang="ko-KR" sz="1400" b="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𝑛𝑢𝑚</m:t>
                            </m:r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9" name="TextBox 238">
                      <a:extLst>
                        <a:ext uri="{FF2B5EF4-FFF2-40B4-BE49-F238E27FC236}">
                          <a16:creationId xmlns:a16="http://schemas.microsoft.com/office/drawing/2014/main" id="{3E60BCB5-2B10-B7A7-10D6-E88C3690FB0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95583" y="5148856"/>
                      <a:ext cx="748281" cy="492443"/>
                    </a:xfrm>
                    <a:prstGeom prst="rect">
                      <a:avLst/>
                    </a:prstGeom>
                    <a:blipFill>
                      <a:blip r:embed="rId32"/>
                      <a:stretch>
                        <a:fillRect t="-277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f>
                              <m:fPr>
                                <m:ctrlP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fPr>
                              <m:num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𝜕𝛿</m:t>
                                </m:r>
                              </m:num>
                              <m:den>
                                <m:r>
                                  <a:rPr kumimoji="1" lang="en-US" altLang="ko-KR" sz="1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𝜕𝛼</m:t>
                                </m:r>
                                <m:r>
                                  <a:rPr kumimoji="1" lang="en-US" altLang="ko-KR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∙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𝑑𝑖𝑣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_</m:t>
                                </m:r>
                                <m:r>
                                  <a:rPr kumimoji="1"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</m:den>
                            </m:f>
                          </m:oMath>
                        </m:oMathPara>
                      </a14:m>
                      <a:endParaRPr kumimoji="1"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0" name="TextBox 239">
                      <a:extLst>
                        <a:ext uri="{FF2B5EF4-FFF2-40B4-BE49-F238E27FC236}">
                          <a16:creationId xmlns:a16="http://schemas.microsoft.com/office/drawing/2014/main" id="{3FDDB0B0-C48B-22B8-D08F-BB894317180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73614" y="5804526"/>
                      <a:ext cx="1082604" cy="409728"/>
                    </a:xfrm>
                    <a:prstGeom prst="rect">
                      <a:avLst/>
                    </a:prstGeom>
                    <a:blipFill>
                      <a:blip r:embed="rId33"/>
                      <a:stretch>
                        <a:fillRect l="-3448" t="-6061" r="-1149" b="-1212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45" name="그룹 244">
                <a:extLst>
                  <a:ext uri="{FF2B5EF4-FFF2-40B4-BE49-F238E27FC236}">
                    <a16:creationId xmlns:a16="http://schemas.microsoft.com/office/drawing/2014/main" id="{EFECCC38-10E4-D641-BBBF-E28417AE14D4}"/>
                  </a:ext>
                </a:extLst>
              </p:cNvPr>
              <p:cNvGrpSpPr/>
              <p:nvPr/>
            </p:nvGrpSpPr>
            <p:grpSpPr>
              <a:xfrm>
                <a:off x="1317361" y="4815193"/>
                <a:ext cx="848420" cy="848421"/>
                <a:chOff x="2724073" y="3095792"/>
                <a:chExt cx="1080000" cy="1080000"/>
              </a:xfrm>
            </p:grpSpPr>
            <p:sp>
              <p:nvSpPr>
                <p:cNvPr id="246" name="타원 245">
                  <a:extLst>
                    <a:ext uri="{FF2B5EF4-FFF2-40B4-BE49-F238E27FC236}">
                      <a16:creationId xmlns:a16="http://schemas.microsoft.com/office/drawing/2014/main" id="{57175B1A-C33E-23A8-98D5-CE31E02C259A}"/>
                    </a:ext>
                  </a:extLst>
                </p:cNvPr>
                <p:cNvSpPr/>
                <p:nvPr/>
              </p:nvSpPr>
              <p:spPr>
                <a:xfrm>
                  <a:off x="2724073" y="3095792"/>
                  <a:ext cx="1080000" cy="1080000"/>
                </a:xfrm>
                <a:prstGeom prst="ellipse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×</m:t>
                            </m:r>
                            <m:r>
                              <a:rPr kumimoji="1" lang="en-US" altLang="ko-KR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oMath>
                        </m:oMathPara>
                      </a14:m>
                      <a:endParaRPr kumimoji="1" lang="ko-KR" altLang="en-US" sz="2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7" name="TextBox 246">
                      <a:extLst>
                        <a:ext uri="{FF2B5EF4-FFF2-40B4-BE49-F238E27FC236}">
                          <a16:creationId xmlns:a16="http://schemas.microsoft.com/office/drawing/2014/main" id="{FD958518-51EE-A867-BDB2-EA533B44DA1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47481" y="3404702"/>
                      <a:ext cx="433906" cy="470142"/>
                    </a:xfrm>
                    <a:prstGeom prst="rect">
                      <a:avLst/>
                    </a:prstGeom>
                    <a:blipFill>
                      <a:blip r:embed="rId34"/>
                      <a:stretch>
                        <a:fillRect l="-25926" r="-44444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6D0AA4D2-8E02-21D6-D6D2-9EC3907E69C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94885317-837F-03E4-E1DA-065888063426}"/>
              </a:ext>
            </a:extLst>
          </p:cNvPr>
          <p:cNvGrpSpPr/>
          <p:nvPr/>
        </p:nvGrpSpPr>
        <p:grpSpPr>
          <a:xfrm>
            <a:off x="7750070" y="945721"/>
            <a:ext cx="4472612" cy="1961326"/>
            <a:chOff x="7994118" y="2633927"/>
            <a:chExt cx="3844772" cy="1961326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986CB664-B7C2-8B03-A57A-E69635236EF3}"/>
                </a:ext>
              </a:extLst>
            </p:cNvPr>
            <p:cNvGrpSpPr/>
            <p:nvPr/>
          </p:nvGrpSpPr>
          <p:grpSpPr>
            <a:xfrm>
              <a:off x="7994118" y="2633927"/>
              <a:ext cx="3844772" cy="1008146"/>
              <a:chOff x="8322080" y="3451487"/>
              <a:chExt cx="3619500" cy="10081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𝛼</m:t>
                              </m:r>
                            </m:e>
                          </m:d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≤</m:t>
                          </m:r>
                          <m:d>
                            <m:dPr>
                              <m:ctrlP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dPr>
                            <m:e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_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sz="1200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sz="1200" i="1">
                                      <a:solidFill>
                                        <a:schemeClr val="accent2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3" name="TextBox 102">
                    <a:extLst>
                      <a:ext uri="{FF2B5EF4-FFF2-40B4-BE49-F238E27FC236}">
                        <a16:creationId xmlns:a16="http://schemas.microsoft.com/office/drawing/2014/main" id="{963E3DEC-C4F5-39D7-82D9-A4EDD8B4A1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451487"/>
                    <a:ext cx="2581102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𝛽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1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4" name="TextBox 103">
                    <a:extLst>
                      <a:ext uri="{FF2B5EF4-FFF2-40B4-BE49-F238E27FC236}">
                        <a16:creationId xmlns:a16="http://schemas.microsoft.com/office/drawing/2014/main" id="{2D73FFDC-3F3B-030E-C783-5FBC7349B8F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695203"/>
                    <a:ext cx="808395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𝛾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𝑠𝑐𝑎𝑙𝑖𝑛𝑔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57A441A3-69F1-7739-F023-34922AD748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3938919"/>
                    <a:ext cx="181160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22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/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𝛿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= ± (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𝑐h𝑎𝑛𝑛𝑒𝑙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× </m:t>
                          </m:r>
                          <m:sSup>
                            <m:sSupPr>
                              <m:ctrlP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𝑘𝑒𝑟𝑛𝑒𝑙</m:t>
                              </m:r>
                            </m:e>
                            <m:sup>
                              <m:r>
                                <a:rPr lang="en-US" altLang="ko-KR" sz="1200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 ÷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𝑑𝑖𝑣𝑖𝑠𝑖𝑜𝑛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_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𝑛𝑢𝑚</m:t>
                          </m:r>
                          <m:r>
                            <a:rPr lang="en-US" altLang="ko-KR" sz="12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rial" panose="020B0604020202020204" pitchFamily="34" charset="0"/>
                            </a:rPr>
                            <m:t>)</m:t>
                          </m:r>
                        </m:oMath>
                      </m:oMathPara>
                    </a14:m>
                    <a:endParaRPr lang="en-US" altLang="ko-KR" sz="1200" dirty="0">
                      <a:solidFill>
                        <a:schemeClr val="accent2"/>
                      </a:solidFill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164" name="TextBox 163">
                    <a:extLst>
                      <a:ext uri="{FF2B5EF4-FFF2-40B4-BE49-F238E27FC236}">
                        <a16:creationId xmlns:a16="http://schemas.microsoft.com/office/drawing/2014/main" id="{354552BE-2813-DF6B-12D4-5B3D30C2A9E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2080" y="4182634"/>
                    <a:ext cx="3619500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869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C9FDC0AE-227B-0650-155D-9BF45B3A3156}"/>
                </a:ext>
              </a:extLst>
            </p:cNvPr>
            <p:cNvGrpSpPr/>
            <p:nvPr/>
          </p:nvGrpSpPr>
          <p:grpSpPr>
            <a:xfrm>
              <a:off x="8086869" y="3883828"/>
              <a:ext cx="2715204" cy="711425"/>
              <a:chOff x="8152447" y="1294289"/>
              <a:chExt cx="2715204" cy="711425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586E323-3908-4799-5332-86FF83FBFE6A}"/>
                  </a:ext>
                </a:extLst>
              </p:cNvPr>
              <p:cNvSpPr txBox="1"/>
              <p:nvPr/>
            </p:nvSpPr>
            <p:spPr>
              <a:xfrm>
                <a:off x="8893846" y="1294289"/>
                <a:ext cx="197380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: Inference</a:t>
                </a:r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683C29D1-EDD2-61EC-526C-EC0D84436D44}"/>
                  </a:ext>
                </a:extLst>
              </p:cNvPr>
              <p:cNvSpPr/>
              <p:nvPr/>
            </p:nvSpPr>
            <p:spPr>
              <a:xfrm>
                <a:off x="8156034" y="1328204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" name="직사각형 8">
                <a:extLst>
                  <a:ext uri="{FF2B5EF4-FFF2-40B4-BE49-F238E27FC236}">
                    <a16:creationId xmlns:a16="http://schemas.microsoft.com/office/drawing/2014/main" id="{DD33B416-1014-9695-3D86-DC8705385058}"/>
                  </a:ext>
                </a:extLst>
              </p:cNvPr>
              <p:cNvSpPr/>
              <p:nvPr/>
            </p:nvSpPr>
            <p:spPr>
              <a:xfrm>
                <a:off x="8152447" y="1710515"/>
                <a:ext cx="741492" cy="295199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3D5AE637-2B8E-6C31-E36D-E093DF4760DA}"/>
              </a:ext>
            </a:extLst>
          </p:cNvPr>
          <p:cNvGrpSpPr/>
          <p:nvPr/>
        </p:nvGrpSpPr>
        <p:grpSpPr>
          <a:xfrm>
            <a:off x="56585" y="958172"/>
            <a:ext cx="7637917" cy="1871166"/>
            <a:chOff x="56585" y="958172"/>
            <a:chExt cx="7637917" cy="1871166"/>
          </a:xfrm>
        </p:grpSpPr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A0BC5F3A-C06A-11E8-BB6D-F7CED3E85843}"/>
                </a:ext>
              </a:extLst>
            </p:cNvPr>
            <p:cNvSpPr/>
            <p:nvPr/>
          </p:nvSpPr>
          <p:spPr>
            <a:xfrm>
              <a:off x="56585" y="986697"/>
              <a:ext cx="7637917" cy="1842641"/>
            </a:xfrm>
            <a:prstGeom prst="rect">
              <a:avLst/>
            </a:prstGeom>
            <a:noFill/>
            <a:ln w="38100">
              <a:solidFill>
                <a:srgbClr val="0070C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9" name="그룹 88">
              <a:extLst>
                <a:ext uri="{FF2B5EF4-FFF2-40B4-BE49-F238E27FC236}">
                  <a16:creationId xmlns:a16="http://schemas.microsoft.com/office/drawing/2014/main" id="{4C9725E1-639E-A842-452D-23A300FB4335}"/>
                </a:ext>
              </a:extLst>
            </p:cNvPr>
            <p:cNvGrpSpPr/>
            <p:nvPr/>
          </p:nvGrpSpPr>
          <p:grpSpPr>
            <a:xfrm>
              <a:off x="1125551" y="958172"/>
              <a:ext cx="5470319" cy="1804318"/>
              <a:chOff x="584602" y="2886303"/>
              <a:chExt cx="5470319" cy="1804318"/>
            </a:xfrm>
          </p:grpSpPr>
          <p:cxnSp>
            <p:nvCxnSpPr>
              <p:cNvPr id="93" name="직선 화살표 연결선 92">
                <a:extLst>
                  <a:ext uri="{FF2B5EF4-FFF2-40B4-BE49-F238E27FC236}">
                    <a16:creationId xmlns:a16="http://schemas.microsoft.com/office/drawing/2014/main" id="{2835A95E-7493-689F-32E6-118697D4224A}"/>
                  </a:ext>
                </a:extLst>
              </p:cNvPr>
              <p:cNvCxnSpPr>
                <a:stCxn id="118" idx="6"/>
                <a:endCxn id="127" idx="2"/>
              </p:cNvCxnSpPr>
              <p:nvPr/>
            </p:nvCxnSpPr>
            <p:spPr>
              <a:xfrm>
                <a:off x="2263085" y="4008084"/>
                <a:ext cx="711216" cy="1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직선 화살표 연결선 93">
                <a:extLst>
                  <a:ext uri="{FF2B5EF4-FFF2-40B4-BE49-F238E27FC236}">
                    <a16:creationId xmlns:a16="http://schemas.microsoft.com/office/drawing/2014/main" id="{14048023-F1F8-4724-9154-5242152B77BA}"/>
                  </a:ext>
                </a:extLst>
              </p:cNvPr>
              <p:cNvCxnSpPr>
                <a:cxnSpLocks/>
                <a:stCxn id="127" idx="6"/>
                <a:endCxn id="111" idx="2"/>
              </p:cNvCxnSpPr>
              <p:nvPr/>
            </p:nvCxnSpPr>
            <p:spPr>
              <a:xfrm>
                <a:off x="3822721" y="4008085"/>
                <a:ext cx="691890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C04BB510-12D7-A562-35FE-20606FE2CCC8}"/>
                  </a:ext>
                </a:extLst>
              </p:cNvPr>
              <p:cNvGrpSpPr/>
              <p:nvPr/>
            </p:nvGrpSpPr>
            <p:grpSpPr>
              <a:xfrm>
                <a:off x="1414665" y="3567462"/>
                <a:ext cx="3948366" cy="1087559"/>
                <a:chOff x="1414665" y="3087303"/>
                <a:chExt cx="3948366" cy="1087559"/>
              </a:xfrm>
            </p:grpSpPr>
            <p:grpSp>
              <p:nvGrpSpPr>
                <p:cNvPr id="107" name="그룹 106">
                  <a:extLst>
                    <a:ext uri="{FF2B5EF4-FFF2-40B4-BE49-F238E27FC236}">
                      <a16:creationId xmlns:a16="http://schemas.microsoft.com/office/drawing/2014/main" id="{9C23A327-7458-67A6-623D-9DADDC677A9B}"/>
                    </a:ext>
                  </a:extLst>
                </p:cNvPr>
                <p:cNvGrpSpPr/>
                <p:nvPr/>
              </p:nvGrpSpPr>
              <p:grpSpPr>
                <a:xfrm>
                  <a:off x="2974301" y="3087303"/>
                  <a:ext cx="848420" cy="1087559"/>
                  <a:chOff x="2482559" y="3335280"/>
                  <a:chExt cx="1080000" cy="1384411"/>
                </a:xfrm>
              </p:grpSpPr>
              <p:grpSp>
                <p:nvGrpSpPr>
                  <p:cNvPr id="122" name="그룹 121">
                    <a:extLst>
                      <a:ext uri="{FF2B5EF4-FFF2-40B4-BE49-F238E27FC236}">
                        <a16:creationId xmlns:a16="http://schemas.microsoft.com/office/drawing/2014/main" id="{F23F55E5-3988-93D8-203B-DE6F0C139DDC}"/>
                      </a:ext>
                    </a:extLst>
                  </p:cNvPr>
                  <p:cNvGrpSpPr/>
                  <p:nvPr/>
                </p:nvGrpSpPr>
                <p:grpSpPr>
                  <a:xfrm>
                    <a:off x="2482559" y="3335280"/>
                    <a:ext cx="1080000" cy="1100892"/>
                    <a:chOff x="2490651" y="3408108"/>
                    <a:chExt cx="1080000" cy="1100892"/>
                  </a:xfrm>
                </p:grpSpPr>
                <p:cxnSp>
                  <p:nvCxnSpPr>
                    <p:cNvPr id="126" name="직선 연결선[R] 125">
                      <a:extLst>
                        <a:ext uri="{FF2B5EF4-FFF2-40B4-BE49-F238E27FC236}">
                          <a16:creationId xmlns:a16="http://schemas.microsoft.com/office/drawing/2014/main" id="{0EFFCFFF-70C6-7A11-5679-F544BC3A73B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543751" y="3968999"/>
                      <a:ext cx="920700" cy="6521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none"/>
                      <a:tailEnd type="arrow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27" name="타원 126">
                      <a:extLst>
                        <a:ext uri="{FF2B5EF4-FFF2-40B4-BE49-F238E27FC236}">
                          <a16:creationId xmlns:a16="http://schemas.microsoft.com/office/drawing/2014/main" id="{F96E1BA9-64A4-885E-2E31-CA9ABD3FDB4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490651" y="3429000"/>
                      <a:ext cx="1080000" cy="1080000"/>
                    </a:xfrm>
                    <a:prstGeom prst="ellipse">
                      <a:avLst/>
                    </a:prstGeom>
                    <a:noFill/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cxnSp>
                  <p:nvCxnSpPr>
                    <p:cNvPr id="128" name="직선 연결선[R] 127">
                      <a:extLst>
                        <a:ext uri="{FF2B5EF4-FFF2-40B4-BE49-F238E27FC236}">
                          <a16:creationId xmlns:a16="http://schemas.microsoft.com/office/drawing/2014/main" id="{906D5FF7-CF38-FD50-8EF0-B7F444CE297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0651" y="3542543"/>
                      <a:ext cx="0" cy="874569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  <a:headEnd type="arrow"/>
                      <a:tailEnd type="none"/>
                    </a:ln>
                  </p:spPr>
                  <p:style>
                    <a:lnRef idx="2">
                      <a:schemeClr val="accent1"/>
                    </a:lnRef>
                    <a:fillRef idx="0">
                      <a:schemeClr val="accent1"/>
                    </a:fillRef>
                    <a:effectRef idx="1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29" name="그룹 128">
                      <a:extLst>
                        <a:ext uri="{FF2B5EF4-FFF2-40B4-BE49-F238E27FC236}">
                          <a16:creationId xmlns:a16="http://schemas.microsoft.com/office/drawing/2014/main" id="{B37D1BD3-106D-F73E-7A2B-ABD8675481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73642" y="4176084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8" name="직선 연결선[R] 137">
                        <a:extLst>
                          <a:ext uri="{FF2B5EF4-FFF2-40B4-BE49-F238E27FC236}">
                            <a16:creationId xmlns:a16="http://schemas.microsoft.com/office/drawing/2014/main" id="{81C20B1E-A910-30B8-B9E5-1790BFF5F78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9" name="타원 138">
                        <a:extLst>
                          <a:ext uri="{FF2B5EF4-FFF2-40B4-BE49-F238E27FC236}">
                            <a16:creationId xmlns:a16="http://schemas.microsoft.com/office/drawing/2014/main" id="{25E7033F-3162-D9C7-DB9C-57C51778D1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p:sp>
                  <p:nvSpPr>
                    <p:cNvPr id="130" name="타원 129">
                      <a:extLst>
                        <a:ext uri="{FF2B5EF4-FFF2-40B4-BE49-F238E27FC236}">
                          <a16:creationId xmlns:a16="http://schemas.microsoft.com/office/drawing/2014/main" id="{AC5A65E0-7E1B-E680-EA8F-F14D04DB695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012651" y="3957520"/>
                      <a:ext cx="36000" cy="36000"/>
                    </a:xfrm>
                    <a:prstGeom prst="ellipse">
                      <a:avLst/>
                    </a:prstGeom>
                    <a:solidFill>
                      <a:srgbClr val="FF0000"/>
                    </a:solidFill>
                    <a:ln>
                      <a:solidFill>
                        <a:srgbClr val="FF0000"/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ko-KR" altLang="en-US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grpSp>
                  <p:nvGrpSpPr>
                    <p:cNvPr id="131" name="그룹 130">
                      <a:extLst>
                        <a:ext uri="{FF2B5EF4-FFF2-40B4-BE49-F238E27FC236}">
                          <a16:creationId xmlns:a16="http://schemas.microsoft.com/office/drawing/2014/main" id="{5AC6C192-03AA-2F86-029C-FB6E4E58FD69}"/>
                        </a:ext>
                      </a:extLst>
                    </p:cNvPr>
                    <p:cNvGrpSpPr/>
                    <p:nvPr/>
                  </p:nvGrpSpPr>
                  <p:grpSpPr>
                    <a:xfrm rot="10800000">
                      <a:off x="3013397" y="3725106"/>
                      <a:ext cx="475009" cy="36000"/>
                      <a:chOff x="2573642" y="4176084"/>
                      <a:chExt cx="475009" cy="36000"/>
                    </a:xfrm>
                  </p:grpSpPr>
                  <p:cxnSp>
                    <p:nvCxnSpPr>
                      <p:cNvPr id="136" name="직선 연결선[R] 135">
                        <a:extLst>
                          <a:ext uri="{FF2B5EF4-FFF2-40B4-BE49-F238E27FC236}">
                            <a16:creationId xmlns:a16="http://schemas.microsoft.com/office/drawing/2014/main" id="{15755D06-4324-2F83-D5E6-A3C978F659C9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H="1">
                        <a:off x="2573642" y="4194084"/>
                        <a:ext cx="457009" cy="0"/>
                      </a:xfrm>
                      <a:prstGeom prst="line">
                        <a:avLst/>
                      </a:prstGeom>
                      <a:ln w="25400">
                        <a:solidFill>
                          <a:srgbClr val="FF0000"/>
                        </a:solidFill>
                        <a:headEnd type="oval"/>
                      </a:ln>
                    </p:spPr>
                    <p:style>
                      <a:lnRef idx="2">
                        <a:schemeClr val="accent1"/>
                      </a:lnRef>
                      <a:fillRef idx="0">
                        <a:schemeClr val="accent1"/>
                      </a:fillRef>
                      <a:effectRef idx="1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37" name="타원 136">
                        <a:extLst>
                          <a:ext uri="{FF2B5EF4-FFF2-40B4-BE49-F238E27FC236}">
                            <a16:creationId xmlns:a16="http://schemas.microsoft.com/office/drawing/2014/main" id="{72D58970-8FCB-6146-CC05-8D9E87928A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012651" y="4176084"/>
                        <a:ext cx="36000" cy="36000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bg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kumimoji="1" lang="ko-KR" altLang="en-US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p:grp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2" name="TextBox 131">
                          <a:extLst>
                            <a:ext uri="{FF2B5EF4-FFF2-40B4-BE49-F238E27FC236}">
                              <a16:creationId xmlns:a16="http://schemas.microsoft.com/office/drawing/2014/main" id="{8EBF53F1-55D2-E84F-184D-D668ED8245F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1" name="TextBox 30">
                          <a:extLst>
                            <a:ext uri="{FF2B5EF4-FFF2-40B4-BE49-F238E27FC236}">
                              <a16:creationId xmlns:a16="http://schemas.microsoft.com/office/drawing/2014/main" id="{9D324334-F5E3-4675-A4BC-4F56FE749410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35089" y="3704634"/>
                          <a:ext cx="52899" cy="76944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l="-50000" r="-25000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1FC330F6-3780-6A36-20BA-DFECB1915042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5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kumimoji="1" lang="ko-KR" altLang="en-US" sz="5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2" name="TextBox 31">
                          <a:extLst>
                            <a:ext uri="{FF2B5EF4-FFF2-40B4-BE49-F238E27FC236}">
                              <a16:creationId xmlns:a16="http://schemas.microsoft.com/office/drawing/2014/main" id="{3C3B31E1-496A-58EC-60D1-7F5285D6A771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065906" y="4155612"/>
                          <a:ext cx="100989" cy="76944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l="-28571" r="-28571" b="-3333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4" name="TextBox 133">
                          <a:extLst>
                            <a:ext uri="{FF2B5EF4-FFF2-40B4-BE49-F238E27FC236}">
                              <a16:creationId xmlns:a16="http://schemas.microsoft.com/office/drawing/2014/main" id="{1E2DB2E7-307E-F670-0003-3B0EDB14848B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34" name="TextBox 33">
                          <a:extLst>
                            <a:ext uri="{FF2B5EF4-FFF2-40B4-BE49-F238E27FC236}">
                              <a16:creationId xmlns:a16="http://schemas.microsoft.com/office/drawing/2014/main" id="{8339BB0E-09C0-7604-8A7C-67F2CA272B6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455081" y="3907444"/>
                          <a:ext cx="86434" cy="123111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l="-33333" r="-33333" b="-3750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5" name="TextBox 134">
                          <a:extLst>
                            <a:ext uri="{FF2B5EF4-FFF2-40B4-BE49-F238E27FC236}">
                              <a16:creationId xmlns:a16="http://schemas.microsoft.com/office/drawing/2014/main" id="{9C67C81A-E56C-DF00-3674-15D80A00A61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lIns="0" tIns="0" rIns="0" bIns="0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kumimoji="1" lang="ko-KR" altLang="en-US" sz="8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p:txBody>
                    </p:sp>
                  </mc:Choice>
                  <mc:Fallback xmlns="">
                    <p:sp>
                      <p:nvSpPr>
                        <p:cNvPr id="41" name="TextBox 40">
                          <a:extLst>
                            <a:ext uri="{FF2B5EF4-FFF2-40B4-BE49-F238E27FC236}">
                              <a16:creationId xmlns:a16="http://schemas.microsoft.com/office/drawing/2014/main" id="{BF567D0B-1D7C-93CB-6C3E-4372F800BF0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2945973" y="3408108"/>
                          <a:ext cx="88293" cy="123111"/>
                        </a:xfrm>
                        <a:prstGeom prst="rect">
                          <a:avLst/>
                        </a:prstGeom>
                        <a:blipFill>
                          <a:blip r:embed="rId38"/>
                          <a:stretch>
                            <a:fillRect l="-50000" r="-50000" b="-5555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ko-KR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5" name="TextBox 124">
                        <a:extLst>
                          <a:ext uri="{FF2B5EF4-FFF2-40B4-BE49-F238E27FC236}">
                            <a16:creationId xmlns:a16="http://schemas.microsoft.com/office/drawing/2014/main" id="{29C92EA7-B88F-A7E7-8698-CE1511EF312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</a:rPr>
                                <m:t>𝑆𝑖𝑔𝑛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46" name="TextBox 45">
                        <a:extLst>
                          <a:ext uri="{FF2B5EF4-FFF2-40B4-BE49-F238E27FC236}">
                            <a16:creationId xmlns:a16="http://schemas.microsoft.com/office/drawing/2014/main" id="{AE19599C-0643-D915-B2C8-7E40F5FF783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44855" y="4442692"/>
                        <a:ext cx="555408" cy="276999"/>
                      </a:xfrm>
                      <a:prstGeom prst="rect">
                        <a:avLst/>
                      </a:prstGeom>
                      <a:blipFill>
                        <a:blip r:embed="rId39"/>
                        <a:stretch>
                          <a:fillRect l="-11111" r="-8889" b="-3478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08" name="그룹 107">
                  <a:extLst>
                    <a:ext uri="{FF2B5EF4-FFF2-40B4-BE49-F238E27FC236}">
                      <a16:creationId xmlns:a16="http://schemas.microsoft.com/office/drawing/2014/main" id="{CCE44B0A-9820-248C-FEDE-561CC2143A82}"/>
                    </a:ext>
                  </a:extLst>
                </p:cNvPr>
                <p:cNvGrpSpPr/>
                <p:nvPr/>
              </p:nvGrpSpPr>
              <p:grpSpPr>
                <a:xfrm>
                  <a:off x="1414665" y="3103714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8" name="타원 117">
                    <a:extLst>
                      <a:ext uri="{FF2B5EF4-FFF2-40B4-BE49-F238E27FC236}">
                        <a16:creationId xmlns:a16="http://schemas.microsoft.com/office/drawing/2014/main" id="{DF4BBE1A-4738-E1CC-02F1-9C9C143A0710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80000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9" name="TextBox 118">
                        <a:extLst>
                          <a:ext uri="{FF2B5EF4-FFF2-40B4-BE49-F238E27FC236}">
                            <a16:creationId xmlns:a16="http://schemas.microsoft.com/office/drawing/2014/main" id="{3E6E46B0-5647-5474-5785-981A2A9C4F6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ko-KR" altLang="en-US" sz="3600" i="1" smtClean="0">
                                  <a:latin typeface="Cambria Math" panose="02040503050406030204" pitchFamily="18" charset="0"/>
                                </a:rPr>
                                <m:t>∑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16" name="TextBox 15">
                        <a:extLst>
                          <a:ext uri="{FF2B5EF4-FFF2-40B4-BE49-F238E27FC236}">
                            <a16:creationId xmlns:a16="http://schemas.microsoft.com/office/drawing/2014/main" id="{68603DB6-EBAF-7B1D-EAFD-4741F051FC01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21827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0"/>
                        <a:stretch>
                          <a:fillRect l="-62963" r="-59259" b="-69444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0" name="TextBox 119">
                        <a:extLst>
                          <a:ext uri="{FF2B5EF4-FFF2-40B4-BE49-F238E27FC236}">
                            <a16:creationId xmlns:a16="http://schemas.microsoft.com/office/drawing/2014/main" id="{B5746C6B-5200-510A-B788-A31C147662C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𝑃𝑜𝑝𝑐𝑜𝑢𝑛𝑡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6" name="TextBox 5">
                        <a:extLst>
                          <a:ext uri="{FF2B5EF4-FFF2-40B4-BE49-F238E27FC236}">
                            <a16:creationId xmlns:a16="http://schemas.microsoft.com/office/drawing/2014/main" id="{7759ED6E-E156-6CF7-5836-A43D7BAE2238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738673" y="4182312"/>
                        <a:ext cx="1050800" cy="276999"/>
                      </a:xfrm>
                      <a:prstGeom prst="rect">
                        <a:avLst/>
                      </a:prstGeom>
                      <a:blipFill>
                        <a:blip r:embed="rId41"/>
                        <a:stretch>
                          <a:fillRect l="-12121" r="-30303" b="-7222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10" name="그룹 109">
                  <a:extLst>
                    <a:ext uri="{FF2B5EF4-FFF2-40B4-BE49-F238E27FC236}">
                      <a16:creationId xmlns:a16="http://schemas.microsoft.com/office/drawing/2014/main" id="{BBBE3086-617A-F64E-F8A5-3719E08042A7}"/>
                    </a:ext>
                  </a:extLst>
                </p:cNvPr>
                <p:cNvGrpSpPr/>
                <p:nvPr/>
              </p:nvGrpSpPr>
              <p:grpSpPr>
                <a:xfrm>
                  <a:off x="4514611" y="3103715"/>
                  <a:ext cx="848420" cy="1071147"/>
                  <a:chOff x="2724073" y="3095792"/>
                  <a:chExt cx="1080000" cy="1363519"/>
                </a:xfrm>
              </p:grpSpPr>
              <p:sp>
                <p:nvSpPr>
                  <p:cNvPr id="111" name="타원 110">
                    <a:extLst>
                      <a:ext uri="{FF2B5EF4-FFF2-40B4-BE49-F238E27FC236}">
                        <a16:creationId xmlns:a16="http://schemas.microsoft.com/office/drawing/2014/main" id="{426B25DF-C217-8A8A-3799-979B32F1AA7F}"/>
                      </a:ext>
                    </a:extLst>
                  </p:cNvPr>
                  <p:cNvSpPr/>
                  <p:nvPr/>
                </p:nvSpPr>
                <p:spPr>
                  <a:xfrm>
                    <a:off x="2724073" y="3095792"/>
                    <a:ext cx="1080000" cy="1079999"/>
                  </a:xfrm>
                  <a:prstGeom prst="ellipse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ko-KR" altLang="en-US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>
                        <a:extLst>
                          <a:ext uri="{FF2B5EF4-FFF2-40B4-BE49-F238E27FC236}">
                            <a16:creationId xmlns:a16="http://schemas.microsoft.com/office/drawing/2014/main" id="{AAB04179-8485-93CF-74B8-A65E8079ABE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sz="36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</m:oMath>
                          </m:oMathPara>
                        </a14:m>
                        <a:endParaRPr kumimoji="1" lang="ko-KR" altLang="en-US" sz="3600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7" name="TextBox 36">
                        <a:extLst>
                          <a:ext uri="{FF2B5EF4-FFF2-40B4-BE49-F238E27FC236}">
                            <a16:creationId xmlns:a16="http://schemas.microsoft.com/office/drawing/2014/main" id="{BE2ABE9B-3312-8E88-6911-6680B1B10785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47118" y="3263231"/>
                        <a:ext cx="433906" cy="553998"/>
                      </a:xfrm>
                      <a:prstGeom prst="rect">
                        <a:avLst/>
                      </a:prstGeom>
                      <a:blipFill>
                        <a:blip r:embed="rId42"/>
                        <a:stretch>
                          <a:fillRect l="-32143" r="-35714" b="-3142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6" name="TextBox 115">
                        <a:extLst>
                          <a:ext uri="{FF2B5EF4-FFF2-40B4-BE49-F238E27FC236}">
                            <a16:creationId xmlns:a16="http://schemas.microsoft.com/office/drawing/2014/main" id="{B61F4E3A-6576-53D3-072E-55C757C1B48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kumimoji="1" lang="en-US" altLang="ko-KR" b="0" i="1" smtClean="0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𝑀𝑢𝑙</m:t>
                              </m:r>
                            </m:oMath>
                          </m:oMathPara>
                        </a14:m>
                        <a:endParaRPr kumimoji="1" lang="ko-KR" altLang="en-US" dirty="0">
                          <a:latin typeface="Arial" panose="020B0604020202020204" pitchFamily="34" charset="0"/>
                          <a:cs typeface="Arial" panose="020B0604020202020204" pitchFamily="34" charset="0"/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8" name="TextBox 37">
                        <a:extLst>
                          <a:ext uri="{FF2B5EF4-FFF2-40B4-BE49-F238E27FC236}">
                            <a16:creationId xmlns:a16="http://schemas.microsoft.com/office/drawing/2014/main" id="{F65FA05A-381B-8640-F4CF-393B218D7E7D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26378" y="4182312"/>
                        <a:ext cx="475387" cy="276999"/>
                      </a:xfrm>
                      <a:prstGeom prst="rect">
                        <a:avLst/>
                      </a:prstGeom>
                      <a:blipFill>
                        <a:blip r:embed="rId43"/>
                        <a:stretch>
                          <a:fillRect l="-19355" r="-25806" b="-38889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ko-KR" alt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351213B6-EB10-A33C-0F5A-B88725DDEFBD}"/>
                  </a:ext>
                </a:extLst>
              </p:cNvPr>
              <p:cNvGrpSpPr/>
              <p:nvPr/>
            </p:nvGrpSpPr>
            <p:grpSpPr>
              <a:xfrm>
                <a:off x="584602" y="3325882"/>
                <a:ext cx="875037" cy="1364739"/>
                <a:chOff x="584602" y="2845723"/>
                <a:chExt cx="875037" cy="1364739"/>
              </a:xfrm>
            </p:grpSpPr>
            <p:sp>
              <p:nvSpPr>
                <p:cNvPr id="100" name="자유형 99">
                  <a:extLst>
                    <a:ext uri="{FF2B5EF4-FFF2-40B4-BE49-F238E27FC236}">
                      <a16:creationId xmlns:a16="http://schemas.microsoft.com/office/drawing/2014/main" id="{A6FE663E-7C6D-96F4-16FE-41DA7449DDB8}"/>
                    </a:ext>
                  </a:extLst>
                </p:cNvPr>
                <p:cNvSpPr/>
                <p:nvPr/>
              </p:nvSpPr>
              <p:spPr>
                <a:xfrm>
                  <a:off x="584603" y="2845723"/>
                  <a:ext cx="865681" cy="518887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01" name="자유형 100">
                  <a:extLst>
                    <a:ext uri="{FF2B5EF4-FFF2-40B4-BE49-F238E27FC236}">
                      <a16:creationId xmlns:a16="http://schemas.microsoft.com/office/drawing/2014/main" id="{5CEC06C8-7B23-93D7-A5D1-AFB97114FFCA}"/>
                    </a:ext>
                  </a:extLst>
                </p:cNvPr>
                <p:cNvSpPr/>
                <p:nvPr/>
              </p:nvSpPr>
              <p:spPr>
                <a:xfrm>
                  <a:off x="584603" y="3130735"/>
                  <a:ext cx="841531" cy="322119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2" name="자유형 101">
                  <a:extLst>
                    <a:ext uri="{FF2B5EF4-FFF2-40B4-BE49-F238E27FC236}">
                      <a16:creationId xmlns:a16="http://schemas.microsoft.com/office/drawing/2014/main" id="{E1F78478-5C4B-C944-8CEE-E3BC43C435FD}"/>
                    </a:ext>
                  </a:extLst>
                </p:cNvPr>
                <p:cNvSpPr/>
                <p:nvPr/>
              </p:nvSpPr>
              <p:spPr>
                <a:xfrm flipV="1">
                  <a:off x="584602" y="3649622"/>
                  <a:ext cx="841531" cy="322115"/>
                </a:xfrm>
                <a:custGeom>
                  <a:avLst/>
                  <a:gdLst>
                    <a:gd name="connsiteX0" fmla="*/ 0 w 862445"/>
                    <a:gd name="connsiteY0" fmla="*/ 0 h 322119"/>
                    <a:gd name="connsiteX1" fmla="*/ 509154 w 862445"/>
                    <a:gd name="connsiteY1" fmla="*/ 0 h 322119"/>
                    <a:gd name="connsiteX2" fmla="*/ 831273 w 862445"/>
                    <a:gd name="connsiteY2" fmla="*/ 322119 h 322119"/>
                    <a:gd name="connsiteX3" fmla="*/ 862445 w 862445"/>
                    <a:gd name="connsiteY3" fmla="*/ 322119 h 322119"/>
                    <a:gd name="connsiteX4" fmla="*/ 862445 w 862445"/>
                    <a:gd name="connsiteY4" fmla="*/ 322119 h 3221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62445" h="322119">
                      <a:moveTo>
                        <a:pt x="0" y="0"/>
                      </a:moveTo>
                      <a:lnTo>
                        <a:pt x="509154" y="0"/>
                      </a:lnTo>
                      <a:lnTo>
                        <a:pt x="831273" y="322119"/>
                      </a:lnTo>
                      <a:lnTo>
                        <a:pt x="862445" y="322119"/>
                      </a:lnTo>
                      <a:lnTo>
                        <a:pt x="862445" y="322119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/>
                </a:p>
              </p:txBody>
            </p:sp>
            <p:sp>
              <p:nvSpPr>
                <p:cNvPr id="105" name="자유형 104">
                  <a:extLst>
                    <a:ext uri="{FF2B5EF4-FFF2-40B4-BE49-F238E27FC236}">
                      <a16:creationId xmlns:a16="http://schemas.microsoft.com/office/drawing/2014/main" id="{54D153B5-A485-4155-4958-3743C9E34639}"/>
                    </a:ext>
                  </a:extLst>
                </p:cNvPr>
                <p:cNvSpPr/>
                <p:nvPr/>
              </p:nvSpPr>
              <p:spPr>
                <a:xfrm flipV="1">
                  <a:off x="589627" y="3734968"/>
                  <a:ext cx="870012" cy="475494"/>
                </a:xfrm>
                <a:custGeom>
                  <a:avLst/>
                  <a:gdLst>
                    <a:gd name="connsiteX0" fmla="*/ 0 w 1652154"/>
                    <a:gd name="connsiteY0" fmla="*/ 0 h 633845"/>
                    <a:gd name="connsiteX1" fmla="*/ 1018309 w 1652154"/>
                    <a:gd name="connsiteY1" fmla="*/ 0 h 633845"/>
                    <a:gd name="connsiteX2" fmla="*/ 1652154 w 1652154"/>
                    <a:gd name="connsiteY2" fmla="*/ 633845 h 63384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1652154" h="633845">
                      <a:moveTo>
                        <a:pt x="0" y="0"/>
                      </a:moveTo>
                      <a:lnTo>
                        <a:pt x="1018309" y="0"/>
                      </a:lnTo>
                      <a:lnTo>
                        <a:pt x="1652154" y="633845"/>
                      </a:lnTo>
                    </a:path>
                  </a:pathLst>
                </a:custGeom>
                <a:noFill/>
                <a:ln w="38100">
                  <a:solidFill>
                    <a:schemeClr val="accent1"/>
                  </a:solidFill>
                  <a:headEnd type="none"/>
                  <a:tailEnd type="triangle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6" name="TextBox 105">
                      <a:extLst>
                        <a:ext uri="{FF2B5EF4-FFF2-40B4-BE49-F238E27FC236}">
                          <a16:creationId xmlns:a16="http://schemas.microsoft.com/office/drawing/2014/main" id="{BD94212F-3197-1AD3-FA24-B677CEB6C02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000" dirty="0"/>
                    </a:p>
                  </p:txBody>
                </p:sp>
              </mc:Choice>
              <mc:Fallback xmlns="">
                <p:sp>
                  <p:nvSpPr>
                    <p:cNvPr id="87" name="TextBox 86">
                      <a:extLst>
                        <a:ext uri="{FF2B5EF4-FFF2-40B4-BE49-F238E27FC236}">
                          <a16:creationId xmlns:a16="http://schemas.microsoft.com/office/drawing/2014/main" id="{5B8DB9F5-62DE-AF83-FB6B-CBEACFAFBD89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8247" y="3389649"/>
                      <a:ext cx="169918" cy="307777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l="-21429" r="-28571" b="-12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97" name="직선 화살표 연결선 96">
                <a:extLst>
                  <a:ext uri="{FF2B5EF4-FFF2-40B4-BE49-F238E27FC236}">
                    <a16:creationId xmlns:a16="http://schemas.microsoft.com/office/drawing/2014/main" id="{CC056862-926E-10DB-A31A-112532C619A0}"/>
                  </a:ext>
                </a:extLst>
              </p:cNvPr>
              <p:cNvCxnSpPr>
                <a:cxnSpLocks/>
                <a:stCxn id="111" idx="6"/>
              </p:cNvCxnSpPr>
              <p:nvPr/>
            </p:nvCxnSpPr>
            <p:spPr>
              <a:xfrm flipV="1">
                <a:off x="5363031" y="3999066"/>
                <a:ext cx="691890" cy="9019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자유형 97">
                <a:extLst>
                  <a:ext uri="{FF2B5EF4-FFF2-40B4-BE49-F238E27FC236}">
                    <a16:creationId xmlns:a16="http://schemas.microsoft.com/office/drawing/2014/main" id="{F6AF0B01-2276-D1F9-22B8-6317DCD18E9C}"/>
                  </a:ext>
                </a:extLst>
              </p:cNvPr>
              <p:cNvSpPr/>
              <p:nvPr/>
            </p:nvSpPr>
            <p:spPr>
              <a:xfrm>
                <a:off x="4055368" y="3068037"/>
                <a:ext cx="865681" cy="518887"/>
              </a:xfrm>
              <a:custGeom>
                <a:avLst/>
                <a:gdLst>
                  <a:gd name="connsiteX0" fmla="*/ 0 w 1652154"/>
                  <a:gd name="connsiteY0" fmla="*/ 0 h 633845"/>
                  <a:gd name="connsiteX1" fmla="*/ 1018309 w 1652154"/>
                  <a:gd name="connsiteY1" fmla="*/ 0 h 633845"/>
                  <a:gd name="connsiteX2" fmla="*/ 1652154 w 1652154"/>
                  <a:gd name="connsiteY2" fmla="*/ 633845 h 6338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52154" h="633845">
                    <a:moveTo>
                      <a:pt x="0" y="0"/>
                    </a:moveTo>
                    <a:lnTo>
                      <a:pt x="1018309" y="0"/>
                    </a:lnTo>
                    <a:lnTo>
                      <a:pt x="1652154" y="633845"/>
                    </a:lnTo>
                  </a:path>
                </a:pathLst>
              </a:custGeom>
              <a:noFill/>
              <a:ln w="38100">
                <a:solidFill>
                  <a:schemeClr val="accent1"/>
                </a:solidFill>
                <a:headEnd type="none"/>
                <a:tailEnd type="triangle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32AE2C5F-EDD2-4618-FDE3-FA66A3E5A74D}"/>
                      </a:ext>
                    </a:extLst>
                  </p:cNvPr>
                  <p:cNvSpPr txBox="1"/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𝑓𝑎𝑐𝑡𝑜𝑟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FCCF21C8-C2F9-89E2-F247-117ED6A921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6210" y="2886303"/>
                    <a:ext cx="1584793" cy="276999"/>
                  </a:xfrm>
                  <a:prstGeom prst="rect">
                    <a:avLst/>
                  </a:prstGeom>
                  <a:blipFill>
                    <a:blip r:embed="rId45"/>
                    <a:stretch>
                      <a:fillRect l="-4615" t="-2222" r="-4231" b="-37778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/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𝛼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12E37E53-1FD9-9A95-5A04-3B910BC46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952" y="1816347"/>
                <a:ext cx="208968" cy="276999"/>
              </a:xfrm>
              <a:prstGeom prst="rect">
                <a:avLst/>
              </a:prstGeom>
              <a:blipFill>
                <a:blip r:embed="rId46"/>
                <a:stretch>
                  <a:fillRect l="-11765" r="-11765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/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𝛽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58284DAD-3CEB-B720-72C9-A4E7ED43A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0282" y="1794922"/>
                <a:ext cx="210570" cy="276999"/>
              </a:xfrm>
              <a:prstGeom prst="rect">
                <a:avLst/>
              </a:prstGeom>
              <a:blipFill>
                <a:blip r:embed="rId47"/>
                <a:stretch>
                  <a:fillRect l="-33333" r="-33333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/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𝛾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2F1B0C87-7E41-FE53-F107-128FF7E80C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748" y="1785528"/>
                <a:ext cx="192167" cy="276999"/>
              </a:xfrm>
              <a:prstGeom prst="rect">
                <a:avLst/>
              </a:prstGeom>
              <a:blipFill>
                <a:blip r:embed="rId15"/>
                <a:stretch>
                  <a:fillRect l="-33333" r="-26667" b="-3043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TextBox 146">
            <a:extLst>
              <a:ext uri="{FF2B5EF4-FFF2-40B4-BE49-F238E27FC236}">
                <a16:creationId xmlns:a16="http://schemas.microsoft.com/office/drawing/2014/main" id="{C12ED603-3AEE-0B06-5221-614A20CC083C}"/>
              </a:ext>
            </a:extLst>
          </p:cNvPr>
          <p:cNvSpPr txBox="1"/>
          <p:nvPr/>
        </p:nvSpPr>
        <p:spPr>
          <a:xfrm>
            <a:off x="8738997" y="2564954"/>
            <a:ext cx="22961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: Training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2835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EA5557-5BE1-C58B-C00D-73FDE4E7AB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0" name="표 49">
            <a:extLst>
              <a:ext uri="{FF2B5EF4-FFF2-40B4-BE49-F238E27FC236}">
                <a16:creationId xmlns:a16="http://schemas.microsoft.com/office/drawing/2014/main" id="{8482E101-7313-A330-BC74-073F34A5C4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54613"/>
              </p:ext>
            </p:extLst>
          </p:nvPr>
        </p:nvGraphicFramePr>
        <p:xfrm>
          <a:off x="0" y="4863951"/>
          <a:ext cx="12192000" cy="20227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557,056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Bit shifts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3" name="TextBox 52">
            <a:extLst>
              <a:ext uri="{FF2B5EF4-FFF2-40B4-BE49-F238E27FC236}">
                <a16:creationId xmlns:a16="http://schemas.microsoft.com/office/drawing/2014/main" id="{9C89FA4E-A52F-D84F-C686-A85B1F4C97E5}"/>
              </a:ext>
            </a:extLst>
          </p:cNvPr>
          <p:cNvSpPr txBox="1"/>
          <p:nvPr/>
        </p:nvSpPr>
        <p:spPr>
          <a:xfrm>
            <a:off x="1" y="435071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DD68492-5CCF-F190-362B-20B53DDA0B80}"/>
              </a:ext>
            </a:extLst>
          </p:cNvPr>
          <p:cNvSpPr/>
          <p:nvPr/>
        </p:nvSpPr>
        <p:spPr>
          <a:xfrm>
            <a:off x="8120720" y="26526"/>
            <a:ext cx="4071279" cy="2382409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rgbClr val="FF000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45DFB94-277A-AE65-A5C1-6C2EA640EA5A}"/>
              </a:ext>
            </a:extLst>
          </p:cNvPr>
          <p:cNvGrpSpPr/>
          <p:nvPr/>
        </p:nvGrpSpPr>
        <p:grpSpPr>
          <a:xfrm>
            <a:off x="11477902" y="61310"/>
            <a:ext cx="780047" cy="1516916"/>
            <a:chOff x="11301315" y="103982"/>
            <a:chExt cx="780047" cy="1516916"/>
          </a:xfrm>
        </p:grpSpPr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AAD3EFC0-6CCB-396D-DEF7-1B40CE64D0BE}"/>
                </a:ext>
              </a:extLst>
            </p:cNvPr>
            <p:cNvGrpSpPr/>
            <p:nvPr/>
          </p:nvGrpSpPr>
          <p:grpSpPr>
            <a:xfrm>
              <a:off x="11301315" y="103982"/>
              <a:ext cx="780047" cy="1516916"/>
              <a:chOff x="10992588" y="103982"/>
              <a:chExt cx="780047" cy="1516916"/>
            </a:xfrm>
          </p:grpSpPr>
          <p:sp>
            <p:nvSpPr>
              <p:cNvPr id="14" name="정육면체 13">
                <a:extLst>
                  <a:ext uri="{FF2B5EF4-FFF2-40B4-BE49-F238E27FC236}">
                    <a16:creationId xmlns:a16="http://schemas.microsoft.com/office/drawing/2014/main" id="{D9D8945C-71DB-56C4-6326-92A3EEA3B3C0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F371536-BAE7-D2BC-4EFA-76BC568D4C66}"/>
                  </a:ext>
                </a:extLst>
              </p:cNvPr>
              <p:cNvSpPr txBox="1"/>
              <p:nvPr/>
            </p:nvSpPr>
            <p:spPr>
              <a:xfrm>
                <a:off x="10992588" y="1343899"/>
                <a:ext cx="336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3192E55-5A94-B651-131F-361A34ECAFAF}"/>
                  </a:ext>
                </a:extLst>
              </p:cNvPr>
              <p:cNvSpPr txBox="1"/>
              <p:nvPr/>
            </p:nvSpPr>
            <p:spPr>
              <a:xfrm>
                <a:off x="11327615" y="1156014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BB3BD08-C52D-14E1-CA08-1B071FE4B958}"/>
                  </a:ext>
                </a:extLst>
              </p:cNvPr>
              <p:cNvSpPr txBox="1"/>
              <p:nvPr/>
            </p:nvSpPr>
            <p:spPr>
              <a:xfrm>
                <a:off x="11442289" y="620449"/>
                <a:ext cx="33034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sz="1200" dirty="0"/>
              </a:p>
            </p:txBody>
          </p:sp>
        </p:grp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6623D9FE-CA36-954C-16E8-E98F8E2622C2}"/>
                </a:ext>
              </a:extLst>
            </p:cNvPr>
            <p:cNvSpPr/>
            <p:nvPr/>
          </p:nvSpPr>
          <p:spPr>
            <a:xfrm>
              <a:off x="11344379" y="328082"/>
              <a:ext cx="118941" cy="143453"/>
            </a:xfrm>
            <a:prstGeom prst="cube">
              <a:avLst>
                <a:gd name="adj" fmla="val 42331"/>
              </a:avLst>
            </a:prstGeom>
            <a:solidFill>
              <a:srgbClr val="0070C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155C76-759D-517D-3BEB-9399756E0DC7}"/>
              </a:ext>
            </a:extLst>
          </p:cNvPr>
          <p:cNvGrpSpPr/>
          <p:nvPr/>
        </p:nvGrpSpPr>
        <p:grpSpPr>
          <a:xfrm>
            <a:off x="8063888" y="61310"/>
            <a:ext cx="881080" cy="1516916"/>
            <a:chOff x="8467415" y="103982"/>
            <a:chExt cx="881080" cy="1516916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0AC1D0C3-02BB-E958-9949-DA460C30ECBC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25D3A913-91C6-39F4-D451-7D1AECFB958A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F43EF118-DFFB-F234-38D9-BA95CF3E9988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4C419C-1DA4-475F-6AB9-83888CD4C92D}"/>
                </a:ext>
              </a:extLst>
            </p:cNvPr>
            <p:cNvSpPr txBox="1"/>
            <p:nvPr/>
          </p:nvSpPr>
          <p:spPr>
            <a:xfrm>
              <a:off x="8702469" y="1343899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F7506A7-E1FB-27B9-2413-5AE99315F9E6}"/>
                </a:ext>
              </a:extLst>
            </p:cNvPr>
            <p:cNvSpPr txBox="1"/>
            <p:nvPr/>
          </p:nvSpPr>
          <p:spPr>
            <a:xfrm>
              <a:off x="8467415" y="62542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4EAD948-9BFE-BE5D-2407-E2339100578B}"/>
                </a:ext>
              </a:extLst>
            </p:cNvPr>
            <p:cNvSpPr txBox="1"/>
            <p:nvPr/>
          </p:nvSpPr>
          <p:spPr>
            <a:xfrm>
              <a:off x="8973952" y="1161290"/>
              <a:ext cx="37454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sz="1200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</p:grpSp>
      <p:cxnSp>
        <p:nvCxnSpPr>
          <p:cNvPr id="28" name="직선 연결선 78">
            <a:extLst>
              <a:ext uri="{FF2B5EF4-FFF2-40B4-BE49-F238E27FC236}">
                <a16:creationId xmlns:a16="http://schemas.microsoft.com/office/drawing/2014/main" id="{7C00D9A8-8F07-C2B7-734B-60A983D32D8C}"/>
              </a:ext>
            </a:extLst>
          </p:cNvPr>
          <p:cNvCxnSpPr>
            <a:cxnSpLocks/>
            <a:stCxn id="31" idx="3"/>
            <a:endCxn id="7" idx="3"/>
          </p:cNvCxnSpPr>
          <p:nvPr/>
        </p:nvCxnSpPr>
        <p:spPr>
          <a:xfrm flipV="1">
            <a:off x="9360523" y="428863"/>
            <a:ext cx="2194739" cy="321724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79">
            <a:extLst>
              <a:ext uri="{FF2B5EF4-FFF2-40B4-BE49-F238E27FC236}">
                <a16:creationId xmlns:a16="http://schemas.microsoft.com/office/drawing/2014/main" id="{063169A4-FE09-758B-227A-07FE8C8F51F4}"/>
              </a:ext>
            </a:extLst>
          </p:cNvPr>
          <p:cNvCxnSpPr>
            <a:cxnSpLocks/>
            <a:stCxn id="31" idx="0"/>
            <a:endCxn id="7" idx="0"/>
          </p:cNvCxnSpPr>
          <p:nvPr/>
        </p:nvCxnSpPr>
        <p:spPr>
          <a:xfrm>
            <a:off x="9504270" y="197071"/>
            <a:ext cx="2101341" cy="8833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5C6E62E7-4BAF-3CD3-2CAC-257306A1DBD5}"/>
              </a:ext>
            </a:extLst>
          </p:cNvPr>
          <p:cNvGrpSpPr/>
          <p:nvPr/>
        </p:nvGrpSpPr>
        <p:grpSpPr>
          <a:xfrm>
            <a:off x="9020146" y="126869"/>
            <a:ext cx="578670" cy="830915"/>
            <a:chOff x="9602958" y="763452"/>
            <a:chExt cx="578670" cy="830915"/>
          </a:xfrm>
        </p:grpSpPr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B1A26C40-4BB3-CBB4-3684-3154B49649FF}"/>
                </a:ext>
              </a:extLst>
            </p:cNvPr>
            <p:cNvSpPr/>
            <p:nvPr/>
          </p:nvSpPr>
          <p:spPr>
            <a:xfrm>
              <a:off x="9848789" y="833654"/>
              <a:ext cx="332839" cy="553516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BC856A2-88A5-4C89-ABBA-8A5C061AAAAE}"/>
                </a:ext>
              </a:extLst>
            </p:cNvPr>
            <p:cNvSpPr txBox="1"/>
            <p:nvPr/>
          </p:nvSpPr>
          <p:spPr>
            <a:xfrm>
              <a:off x="9808265" y="131736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ADA21AF-D32B-F7C1-8914-0D9E47E9C026}"/>
                </a:ext>
              </a:extLst>
            </p:cNvPr>
            <p:cNvSpPr txBox="1"/>
            <p:nvPr/>
          </p:nvSpPr>
          <p:spPr>
            <a:xfrm>
              <a:off x="9674943" y="763452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A7F7CF90-3E6B-F7C3-C325-DF7FB9D04C03}"/>
                </a:ext>
              </a:extLst>
            </p:cNvPr>
            <p:cNvSpPr txBox="1"/>
            <p:nvPr/>
          </p:nvSpPr>
          <p:spPr>
            <a:xfrm>
              <a:off x="9602958" y="1012710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40" name="직선 연결선 88">
            <a:extLst>
              <a:ext uri="{FF2B5EF4-FFF2-40B4-BE49-F238E27FC236}">
                <a16:creationId xmlns:a16="http://schemas.microsoft.com/office/drawing/2014/main" id="{4A163207-9C9B-CBB4-123C-C061E4E476E3}"/>
              </a:ext>
            </a:extLst>
          </p:cNvPr>
          <p:cNvCxnSpPr>
            <a:cxnSpLocks/>
            <a:stCxn id="31" idx="1"/>
            <a:endCxn id="7" idx="1"/>
          </p:cNvCxnSpPr>
          <p:nvPr/>
        </p:nvCxnSpPr>
        <p:spPr>
          <a:xfrm flipV="1">
            <a:off x="9360523" y="335759"/>
            <a:ext cx="2194739" cy="5059"/>
          </a:xfrm>
          <a:prstGeom prst="line">
            <a:avLst/>
          </a:prstGeom>
          <a:ln w="38100">
            <a:solidFill>
              <a:srgbClr val="00206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89">
            <a:extLst>
              <a:ext uri="{FF2B5EF4-FFF2-40B4-BE49-F238E27FC236}">
                <a16:creationId xmlns:a16="http://schemas.microsoft.com/office/drawing/2014/main" id="{EE1C5F74-E26F-2DDC-46FC-E43FA4BFCEE2}"/>
              </a:ext>
            </a:extLst>
          </p:cNvPr>
          <p:cNvCxnSpPr>
            <a:cxnSpLocks/>
            <a:stCxn id="27" idx="1"/>
            <a:endCxn id="31" idx="1"/>
          </p:cNvCxnSpPr>
          <p:nvPr/>
        </p:nvCxnSpPr>
        <p:spPr>
          <a:xfrm flipV="1">
            <a:off x="8434098" y="340818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직선 연결선 91">
            <a:extLst>
              <a:ext uri="{FF2B5EF4-FFF2-40B4-BE49-F238E27FC236}">
                <a16:creationId xmlns:a16="http://schemas.microsoft.com/office/drawing/2014/main" id="{1BFFC5BB-D83C-76D8-4BB1-F9964EB4F61A}"/>
              </a:ext>
            </a:extLst>
          </p:cNvPr>
          <p:cNvCxnSpPr>
            <a:cxnSpLocks/>
            <a:stCxn id="27" idx="0"/>
            <a:endCxn id="31" idx="0"/>
          </p:cNvCxnSpPr>
          <p:nvPr/>
        </p:nvCxnSpPr>
        <p:spPr>
          <a:xfrm flipV="1">
            <a:off x="8577845" y="197071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직선 연결선 92">
            <a:extLst>
              <a:ext uri="{FF2B5EF4-FFF2-40B4-BE49-F238E27FC236}">
                <a16:creationId xmlns:a16="http://schemas.microsoft.com/office/drawing/2014/main" id="{416E30D4-FF3B-E663-6811-B270F8EFB908}"/>
              </a:ext>
            </a:extLst>
          </p:cNvPr>
          <p:cNvCxnSpPr>
            <a:cxnSpLocks/>
            <a:stCxn id="27" idx="3"/>
            <a:endCxn id="31" idx="3"/>
          </p:cNvCxnSpPr>
          <p:nvPr/>
        </p:nvCxnSpPr>
        <p:spPr>
          <a:xfrm flipV="1">
            <a:off x="8434098" y="750587"/>
            <a:ext cx="926425" cy="1134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화살표: 아래쪽 94">
            <a:extLst>
              <a:ext uri="{FF2B5EF4-FFF2-40B4-BE49-F238E27FC236}">
                <a16:creationId xmlns:a16="http://schemas.microsoft.com/office/drawing/2014/main" id="{2A17B3F8-6B1D-B51F-A6B0-F7247272182E}"/>
              </a:ext>
            </a:extLst>
          </p:cNvPr>
          <p:cNvSpPr/>
          <p:nvPr/>
        </p:nvSpPr>
        <p:spPr>
          <a:xfrm>
            <a:off x="9916353" y="1025622"/>
            <a:ext cx="296886" cy="276998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AF3AD4F9-C686-838D-C1B4-08DA4AA47CD7}"/>
              </a:ext>
            </a:extLst>
          </p:cNvPr>
          <p:cNvGrpSpPr/>
          <p:nvPr/>
        </p:nvGrpSpPr>
        <p:grpSpPr>
          <a:xfrm>
            <a:off x="8777230" y="1313300"/>
            <a:ext cx="2457878" cy="1119620"/>
            <a:chOff x="8666807" y="1339384"/>
            <a:chExt cx="2457878" cy="111962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7C03748-356E-CB70-2AB5-4932B47D0792}"/>
                </a:ext>
              </a:extLst>
            </p:cNvPr>
            <p:cNvSpPr/>
            <p:nvPr/>
          </p:nvSpPr>
          <p:spPr>
            <a:xfrm>
              <a:off x="8874944" y="1461097"/>
              <a:ext cx="224903" cy="8456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B86D0E0C-BA9F-9DEE-578B-1E4D898C9F44}"/>
                </a:ext>
              </a:extLst>
            </p:cNvPr>
            <p:cNvSpPr/>
            <p:nvPr/>
          </p:nvSpPr>
          <p:spPr>
            <a:xfrm>
              <a:off x="10699399" y="1465667"/>
              <a:ext cx="224903" cy="8456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D4F240D-8DA1-1401-79AE-69282EF862EA}"/>
                </a:ext>
              </a:extLst>
            </p:cNvPr>
            <p:cNvSpPr/>
            <p:nvPr/>
          </p:nvSpPr>
          <p:spPr>
            <a:xfrm>
              <a:off x="9293072" y="1461097"/>
              <a:ext cx="224380" cy="84564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44E6426A-C21A-F63C-0E2A-82E4538511AD}"/>
                </a:ext>
              </a:extLst>
            </p:cNvPr>
            <p:cNvGrpSpPr/>
            <p:nvPr/>
          </p:nvGrpSpPr>
          <p:grpSpPr>
            <a:xfrm>
              <a:off x="8666807" y="1339384"/>
              <a:ext cx="2457878" cy="1119620"/>
              <a:chOff x="8666807" y="1339384"/>
              <a:chExt cx="2457878" cy="111962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/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C5B2F1-0AEC-C598-6E46-C1BFB532829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43699" y="1618704"/>
                    <a:ext cx="682478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028C0E0-3030-63ED-0695-31F380540BD0}"/>
                  </a:ext>
                </a:extLst>
              </p:cNvPr>
              <p:cNvSpPr txBox="1"/>
              <p:nvPr/>
            </p:nvSpPr>
            <p:spPr>
              <a:xfrm rot="5400000">
                <a:off x="8636935" y="1745841"/>
                <a:ext cx="70566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400" dirty="0">
                    <a:latin typeface="Arial" panose="020B0604020202020204" pitchFamily="34" charset="0"/>
                    <a:cs typeface="Arial" panose="020B0604020202020204" pitchFamily="34" charset="0"/>
                  </a:rPr>
                  <a:t>XNOR</a:t>
                </a:r>
                <a:endParaRPr kumimoji="1" lang="ko-KR" altLang="en-US" sz="1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BAF98824-89A4-4E4B-9153-A7FFA5635D66}"/>
                  </a:ext>
                </a:extLst>
              </p:cNvPr>
              <p:cNvGrpSpPr/>
              <p:nvPr/>
            </p:nvGrpSpPr>
            <p:grpSpPr>
              <a:xfrm>
                <a:off x="8697387" y="1593447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6" name="TextBox 55">
                      <a:extLst>
                        <a:ext uri="{FF2B5EF4-FFF2-40B4-BE49-F238E27FC236}">
                          <a16:creationId xmlns:a16="http://schemas.microsoft.com/office/drawing/2014/main" id="{A068B9D1-5912-91C6-CCB0-5295EEA8392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D782F0AB-5610-0E10-2625-C0B2A3E8397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57" name="직선 화살표 연결선 56">
                  <a:extLst>
                    <a:ext uri="{FF2B5EF4-FFF2-40B4-BE49-F238E27FC236}">
                      <a16:creationId xmlns:a16="http://schemas.microsoft.com/office/drawing/2014/main" id="{CCEDF592-8780-0FC6-D733-AD17F8C4EF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직선 화살표 연결선 57">
                  <a:extLst>
                    <a:ext uri="{FF2B5EF4-FFF2-40B4-BE49-F238E27FC236}">
                      <a16:creationId xmlns:a16="http://schemas.microsoft.com/office/drawing/2014/main" id="{21072496-AB57-6E4B-EDEE-103F8C0BB5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화살표 연결선 58">
                  <a:extLst>
                    <a:ext uri="{FF2B5EF4-FFF2-40B4-BE49-F238E27FC236}">
                      <a16:creationId xmlns:a16="http://schemas.microsoft.com/office/drawing/2014/main" id="{D49F418F-26EA-1CA1-55D3-6CFEAC5A12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0" name="직사각형 59">
                <a:extLst>
                  <a:ext uri="{FF2B5EF4-FFF2-40B4-BE49-F238E27FC236}">
                    <a16:creationId xmlns:a16="http://schemas.microsoft.com/office/drawing/2014/main" id="{3B01BBF7-A5B3-9B0C-7494-62F7CB8AB980}"/>
                  </a:ext>
                </a:extLst>
              </p:cNvPr>
              <p:cNvSpPr/>
              <p:nvPr/>
            </p:nvSpPr>
            <p:spPr>
              <a:xfrm>
                <a:off x="8666807" y="1412920"/>
                <a:ext cx="2457878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B1C6684A-DFFC-DA50-3D27-FD9486115FB7}"/>
                  </a:ext>
                </a:extLst>
              </p:cNvPr>
              <p:cNvSpPr txBox="1"/>
              <p:nvPr/>
            </p:nvSpPr>
            <p:spPr>
              <a:xfrm rot="5400000">
                <a:off x="10302511" y="1742870"/>
                <a:ext cx="101868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Batch Norm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64" name="직선 화살표 연결선 63">
                <a:extLst>
                  <a:ext uri="{FF2B5EF4-FFF2-40B4-BE49-F238E27FC236}">
                    <a16:creationId xmlns:a16="http://schemas.microsoft.com/office/drawing/2014/main" id="{28736246-2975-C749-EBCF-AC465EF1F0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924302" y="1895703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직선 화살표 연결선 64">
                <a:extLst>
                  <a:ext uri="{FF2B5EF4-FFF2-40B4-BE49-F238E27FC236}">
                    <a16:creationId xmlns:a16="http://schemas.microsoft.com/office/drawing/2014/main" id="{E68694F8-3B83-8759-D140-72F185EA4FC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00239" y="1897457"/>
                <a:ext cx="537179" cy="227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660C3DE-A7B7-3B52-8CF1-3BA575C78539}"/>
                  </a:ext>
                </a:extLst>
              </p:cNvPr>
              <p:cNvSpPr txBox="1"/>
              <p:nvPr/>
            </p:nvSpPr>
            <p:spPr>
              <a:xfrm rot="5400000">
                <a:off x="8982492" y="1749991"/>
                <a:ext cx="8804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Pop-count</a:t>
                </a:r>
                <a:endParaRPr kumimoji="1" lang="ko-KR" altLang="en-US" sz="12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70" name="그룹 69">
                <a:extLst>
                  <a:ext uri="{FF2B5EF4-FFF2-40B4-BE49-F238E27FC236}">
                    <a16:creationId xmlns:a16="http://schemas.microsoft.com/office/drawing/2014/main" id="{A80B4CF7-55AD-AF1A-A3A7-5176912D1015}"/>
                  </a:ext>
                </a:extLst>
              </p:cNvPr>
              <p:cNvGrpSpPr/>
              <p:nvPr/>
            </p:nvGrpSpPr>
            <p:grpSpPr>
              <a:xfrm>
                <a:off x="9110599" y="1591626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1" name="TextBox 70">
                      <a:extLst>
                        <a:ext uri="{FF2B5EF4-FFF2-40B4-BE49-F238E27FC236}">
                          <a16:creationId xmlns:a16="http://schemas.microsoft.com/office/drawing/2014/main" id="{17ED8CCA-8942-6A1D-C6EE-8252DCA05B0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60" name="TextBox 159">
                      <a:extLst>
                        <a:ext uri="{FF2B5EF4-FFF2-40B4-BE49-F238E27FC236}">
                          <a16:creationId xmlns:a16="http://schemas.microsoft.com/office/drawing/2014/main" id="{E85AF40A-F4EC-38AB-5BB5-0AE3242BF65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72" name="직선 화살표 연결선 71">
                  <a:extLst>
                    <a:ext uri="{FF2B5EF4-FFF2-40B4-BE49-F238E27FC236}">
                      <a16:creationId xmlns:a16="http://schemas.microsoft.com/office/drawing/2014/main" id="{C0C64A7B-6403-C143-E689-88FE85E9F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직선 화살표 연결선 72">
                  <a:extLst>
                    <a:ext uri="{FF2B5EF4-FFF2-40B4-BE49-F238E27FC236}">
                      <a16:creationId xmlns:a16="http://schemas.microsoft.com/office/drawing/2014/main" id="{47296E22-0F6A-10A3-6777-F3A1BFA2B2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직선 화살표 연결선 73">
                  <a:extLst>
                    <a:ext uri="{FF2B5EF4-FFF2-40B4-BE49-F238E27FC236}">
                      <a16:creationId xmlns:a16="http://schemas.microsoft.com/office/drawing/2014/main" id="{90E2B60D-A4EB-5E72-DCF4-610F7A667A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75" name="직선 화살표 연결선 74">
                <a:extLst>
                  <a:ext uri="{FF2B5EF4-FFF2-40B4-BE49-F238E27FC236}">
                    <a16:creationId xmlns:a16="http://schemas.microsoft.com/office/drawing/2014/main" id="{A13CC03A-966E-4BC9-CF71-ED713D77BE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7525" y="1900186"/>
                <a:ext cx="191238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76" name="그룹 75">
                <a:extLst>
                  <a:ext uri="{FF2B5EF4-FFF2-40B4-BE49-F238E27FC236}">
                    <a16:creationId xmlns:a16="http://schemas.microsoft.com/office/drawing/2014/main" id="{85362DCA-53B4-BEE1-2BCD-97CC31F78C99}"/>
                  </a:ext>
                </a:extLst>
              </p:cNvPr>
              <p:cNvGrpSpPr/>
              <p:nvPr/>
            </p:nvGrpSpPr>
            <p:grpSpPr>
              <a:xfrm>
                <a:off x="10041246" y="1339384"/>
                <a:ext cx="456735" cy="1119620"/>
                <a:chOff x="9956582" y="1339384"/>
                <a:chExt cx="456735" cy="1119620"/>
              </a:xfrm>
            </p:grpSpPr>
            <p:sp>
              <p:nvSpPr>
                <p:cNvPr id="77" name="직사각형 76">
                  <a:extLst>
                    <a:ext uri="{FF2B5EF4-FFF2-40B4-BE49-F238E27FC236}">
                      <a16:creationId xmlns:a16="http://schemas.microsoft.com/office/drawing/2014/main" id="{1AF51924-DEBD-5A3B-3BED-13E2F38CBF88}"/>
                    </a:ext>
                  </a:extLst>
                </p:cNvPr>
                <p:cNvSpPr/>
                <p:nvPr/>
              </p:nvSpPr>
              <p:spPr>
                <a:xfrm>
                  <a:off x="9956582" y="1461097"/>
                  <a:ext cx="456735" cy="845646"/>
                </a:xfrm>
                <a:prstGeom prst="rect">
                  <a:avLst/>
                </a:prstGeom>
                <a:solidFill>
                  <a:schemeClr val="bg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Scaling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Factor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Sign</m:t>
                            </m:r>
                            <m:r>
                              <m:rPr>
                                <m:nor/>
                              </m:rPr>
                              <a:rPr lang="en" altLang="ko-KR" sz="100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" altLang="ko-KR" sz="100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Adj</m:t>
                            </m:r>
                            <m:r>
                              <m:rPr>
                                <m:nor/>
                              </m:rPr>
                              <a:rPr lang="en-US" altLang="ko-KR" sz="1000" b="0" i="0" smtClean="0">
                                <a:latin typeface="Arial" panose="020B0604020202020204" pitchFamily="34" charset="0"/>
                                <a:cs typeface="Arial" panose="020B0604020202020204" pitchFamily="34" charset="0"/>
                              </a:rPr>
                              <m:t>.</m:t>
                            </m:r>
                          </m:oMath>
                        </m:oMathPara>
                      </a14:m>
                      <a:endParaRPr kumimoji="1" lang="ko-KR" alt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78" name="TextBox 77">
                      <a:extLst>
                        <a:ext uri="{FF2B5EF4-FFF2-40B4-BE49-F238E27FC236}">
                          <a16:creationId xmlns:a16="http://schemas.microsoft.com/office/drawing/2014/main" id="{BBEE8A92-EED1-4D10-14B9-ACCF1306CB3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9624039" y="1700902"/>
                      <a:ext cx="1119620" cy="396583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E54BBF45-AA7A-A655-85F1-F2A33D65E4D6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81" name="정육면체 80">
              <a:extLst>
                <a:ext uri="{FF2B5EF4-FFF2-40B4-BE49-F238E27FC236}">
                  <a16:creationId xmlns:a16="http://schemas.microsoft.com/office/drawing/2014/main" id="{545ACFE5-58E1-BBEA-0402-BB583FD458BF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4F47C242-F211-6FD8-2636-791282DCCAE6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938D6951-4663-A5AE-708D-B1542626F44F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84" name="그룹 83">
              <a:extLst>
                <a:ext uri="{FF2B5EF4-FFF2-40B4-BE49-F238E27FC236}">
                  <a16:creationId xmlns:a16="http://schemas.microsoft.com/office/drawing/2014/main" id="{0440995C-DC06-4DF8-E225-F9B7D01F52F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94" name="정육면체 93">
                <a:extLst>
                  <a:ext uri="{FF2B5EF4-FFF2-40B4-BE49-F238E27FC236}">
                    <a16:creationId xmlns:a16="http://schemas.microsoft.com/office/drawing/2014/main" id="{3554A267-C709-4A51-2E8E-41AE45A4DD20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5" name="정육면체 94">
                <a:extLst>
                  <a:ext uri="{FF2B5EF4-FFF2-40B4-BE49-F238E27FC236}">
                    <a16:creationId xmlns:a16="http://schemas.microsoft.com/office/drawing/2014/main" id="{59FB3D72-0938-F1BB-FA7C-F19B47D43768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4B5A5C77-1C78-8AD2-5A3B-3FF7B6129EC2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92" name="정육면체 91">
                <a:extLst>
                  <a:ext uri="{FF2B5EF4-FFF2-40B4-BE49-F238E27FC236}">
                    <a16:creationId xmlns:a16="http://schemas.microsoft.com/office/drawing/2014/main" id="{637FF1F3-9E10-E729-78AB-7586EE20C3CB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3" name="정육면체 92">
                <a:extLst>
                  <a:ext uri="{FF2B5EF4-FFF2-40B4-BE49-F238E27FC236}">
                    <a16:creationId xmlns:a16="http://schemas.microsoft.com/office/drawing/2014/main" id="{2B2C18F7-CC07-EE60-8CB2-7591D641ED82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6" name="그룹 85">
              <a:extLst>
                <a:ext uri="{FF2B5EF4-FFF2-40B4-BE49-F238E27FC236}">
                  <a16:creationId xmlns:a16="http://schemas.microsoft.com/office/drawing/2014/main" id="{E68B99C0-D966-7BF7-ACAF-D64DC6E2ABE2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90" name="정육면체 89">
                <a:extLst>
                  <a:ext uri="{FF2B5EF4-FFF2-40B4-BE49-F238E27FC236}">
                    <a16:creationId xmlns:a16="http://schemas.microsoft.com/office/drawing/2014/main" id="{17F765ED-42FB-34DE-5E1F-517924188BF6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91" name="정육면체 90">
                <a:extLst>
                  <a:ext uri="{FF2B5EF4-FFF2-40B4-BE49-F238E27FC236}">
                    <a16:creationId xmlns:a16="http://schemas.microsoft.com/office/drawing/2014/main" id="{1A790CA9-6D37-410D-2953-DE49C7DF2EF5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87" name="그룹 86">
              <a:extLst>
                <a:ext uri="{FF2B5EF4-FFF2-40B4-BE49-F238E27FC236}">
                  <a16:creationId xmlns:a16="http://schemas.microsoft.com/office/drawing/2014/main" id="{1DCD9472-87C7-68DE-A8A0-99B24986EE63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88" name="정육면체 87">
                <a:extLst>
                  <a:ext uri="{FF2B5EF4-FFF2-40B4-BE49-F238E27FC236}">
                    <a16:creationId xmlns:a16="http://schemas.microsoft.com/office/drawing/2014/main" id="{FD3AB4CC-7F50-0E07-1B04-A820B5D93A32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89" name="정육면체 88">
                <a:extLst>
                  <a:ext uri="{FF2B5EF4-FFF2-40B4-BE49-F238E27FC236}">
                    <a16:creationId xmlns:a16="http://schemas.microsoft.com/office/drawing/2014/main" id="{A395A110-93F0-1ED9-DFC3-1B73D2EC54AE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96" name="직선 연결선[R] 95">
            <a:extLst>
              <a:ext uri="{FF2B5EF4-FFF2-40B4-BE49-F238E27FC236}">
                <a16:creationId xmlns:a16="http://schemas.microsoft.com/office/drawing/2014/main" id="{F140FBAA-04E6-4785-2AAB-A1DD3B9D542B}"/>
              </a:ext>
            </a:extLst>
          </p:cNvPr>
          <p:cNvCxnSpPr>
            <a:cxnSpLocks/>
            <a:stCxn id="81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61145E15-077A-093A-49DD-E5138BE3BDA9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98" name="그룹 97">
              <a:extLst>
                <a:ext uri="{FF2B5EF4-FFF2-40B4-BE49-F238E27FC236}">
                  <a16:creationId xmlns:a16="http://schemas.microsoft.com/office/drawing/2014/main" id="{C104ED4F-DFCC-78CD-EB40-7C65341D603B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108" name="정육면체 107">
                <a:extLst>
                  <a:ext uri="{FF2B5EF4-FFF2-40B4-BE49-F238E27FC236}">
                    <a16:creationId xmlns:a16="http://schemas.microsoft.com/office/drawing/2014/main" id="{82D77FB1-48F7-C3FE-37AF-AD311525EDDE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9" name="정육면체 108">
                <a:extLst>
                  <a:ext uri="{FF2B5EF4-FFF2-40B4-BE49-F238E27FC236}">
                    <a16:creationId xmlns:a16="http://schemas.microsoft.com/office/drawing/2014/main" id="{851F1F79-73E3-7DD2-306A-421FFECB23D9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20060B4D-8365-78DD-E0E5-3FC211E2B979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06" name="정육면체 105">
                <a:extLst>
                  <a:ext uri="{FF2B5EF4-FFF2-40B4-BE49-F238E27FC236}">
                    <a16:creationId xmlns:a16="http://schemas.microsoft.com/office/drawing/2014/main" id="{0561E39E-DE59-632F-0469-9A225B27C90E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7" name="정육면체 106">
                <a:extLst>
                  <a:ext uri="{FF2B5EF4-FFF2-40B4-BE49-F238E27FC236}">
                    <a16:creationId xmlns:a16="http://schemas.microsoft.com/office/drawing/2014/main" id="{B57AD9D3-BC8D-D2FB-AACA-B78789BA7EAC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4D36EF50-0C30-7B5C-4FB7-5C190409A337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04" name="정육면체 103">
                <a:extLst>
                  <a:ext uri="{FF2B5EF4-FFF2-40B4-BE49-F238E27FC236}">
                    <a16:creationId xmlns:a16="http://schemas.microsoft.com/office/drawing/2014/main" id="{A5E9CF10-03C3-09F3-2706-8D98AAD729B8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5" name="정육면체 104">
                <a:extLst>
                  <a:ext uri="{FF2B5EF4-FFF2-40B4-BE49-F238E27FC236}">
                    <a16:creationId xmlns:a16="http://schemas.microsoft.com/office/drawing/2014/main" id="{90543233-D12F-837C-DE44-A6942818B0C9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1DB84441-E723-5C9F-822B-D4CA3EE41A6A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F3035C5-B033-DD03-829B-5466E145CEF3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3" name="정육면체 102">
                <a:extLst>
                  <a:ext uri="{FF2B5EF4-FFF2-40B4-BE49-F238E27FC236}">
                    <a16:creationId xmlns:a16="http://schemas.microsoft.com/office/drawing/2014/main" id="{C84EBAA7-0C9E-52DA-EF18-B3BBDAFCDAC9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10" name="그룹 109">
            <a:extLst>
              <a:ext uri="{FF2B5EF4-FFF2-40B4-BE49-F238E27FC236}">
                <a16:creationId xmlns:a16="http://schemas.microsoft.com/office/drawing/2014/main" id="{30BF4571-F0D2-C5D5-EB26-333E9B203B30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BF814EC9-E8C5-8E6C-93EF-006A54B9808E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BB1C284-C811-2235-8DFE-5C7EB1A7D484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BB7BD33E-345C-1542-93DC-28DF923FEB21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2" name="그룹 111">
              <a:extLst>
                <a:ext uri="{FF2B5EF4-FFF2-40B4-BE49-F238E27FC236}">
                  <a16:creationId xmlns:a16="http://schemas.microsoft.com/office/drawing/2014/main" id="{CC8CFBAA-D7CE-EB5B-090B-73887D0F4D05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1D26308E-11D9-3857-430E-BAB4508C4E43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C9821A56-8992-72C7-5E9F-A57032E90872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3" name="그룹 112">
              <a:extLst>
                <a:ext uri="{FF2B5EF4-FFF2-40B4-BE49-F238E27FC236}">
                  <a16:creationId xmlns:a16="http://schemas.microsoft.com/office/drawing/2014/main" id="{7CA377AD-ED4B-A04F-1DFD-B44FCD75ECA8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E478A6EA-3201-5F2E-F721-F884A057665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932677EA-399A-A258-945E-81F67139D27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796983F5-7334-6D5D-3DEC-8B86C4D6C5B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115" name="정육면체 114">
                <a:extLst>
                  <a:ext uri="{FF2B5EF4-FFF2-40B4-BE49-F238E27FC236}">
                    <a16:creationId xmlns:a16="http://schemas.microsoft.com/office/drawing/2014/main" id="{ECDAC15E-660E-4D31-6D2C-D982C9F57A02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60662F23-4C46-2214-3E4C-50B47CD73FA2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23" name="그룹 122">
            <a:extLst>
              <a:ext uri="{FF2B5EF4-FFF2-40B4-BE49-F238E27FC236}">
                <a16:creationId xmlns:a16="http://schemas.microsoft.com/office/drawing/2014/main" id="{26116262-2BFE-670D-D1DF-27D0CD51E1A9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124" name="그룹 123">
              <a:extLst>
                <a:ext uri="{FF2B5EF4-FFF2-40B4-BE49-F238E27FC236}">
                  <a16:creationId xmlns:a16="http://schemas.microsoft.com/office/drawing/2014/main" id="{CB97B8AD-3496-0713-7333-52A057431140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26" name="그룹 125">
                <a:extLst>
                  <a:ext uri="{FF2B5EF4-FFF2-40B4-BE49-F238E27FC236}">
                    <a16:creationId xmlns:a16="http://schemas.microsoft.com/office/drawing/2014/main" id="{4085E6E1-722C-BB71-C143-85EDDE2027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41" name="정육면체 140">
                  <a:extLst>
                    <a:ext uri="{FF2B5EF4-FFF2-40B4-BE49-F238E27FC236}">
                      <a16:creationId xmlns:a16="http://schemas.microsoft.com/office/drawing/2014/main" id="{79C5E608-4309-444A-E49F-633C5D5BF20A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2" name="정육면체 141">
                  <a:extLst>
                    <a:ext uri="{FF2B5EF4-FFF2-40B4-BE49-F238E27FC236}">
                      <a16:creationId xmlns:a16="http://schemas.microsoft.com/office/drawing/2014/main" id="{8C67ABBA-7F35-8043-45F9-7C25EB7D4359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7" name="그룹 126">
                <a:extLst>
                  <a:ext uri="{FF2B5EF4-FFF2-40B4-BE49-F238E27FC236}">
                    <a16:creationId xmlns:a16="http://schemas.microsoft.com/office/drawing/2014/main" id="{45E9FF21-A301-FB2E-D208-15811A24739D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9" name="정육면체 138">
                  <a:extLst>
                    <a:ext uri="{FF2B5EF4-FFF2-40B4-BE49-F238E27FC236}">
                      <a16:creationId xmlns:a16="http://schemas.microsoft.com/office/drawing/2014/main" id="{F04D7345-4C76-074C-D491-53AD6A13AFBD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40" name="정육면체 139">
                  <a:extLst>
                    <a:ext uri="{FF2B5EF4-FFF2-40B4-BE49-F238E27FC236}">
                      <a16:creationId xmlns:a16="http://schemas.microsoft.com/office/drawing/2014/main" id="{53699C78-0819-8AD8-87FF-C76DBD8DE380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8" name="그룹 127">
                <a:extLst>
                  <a:ext uri="{FF2B5EF4-FFF2-40B4-BE49-F238E27FC236}">
                    <a16:creationId xmlns:a16="http://schemas.microsoft.com/office/drawing/2014/main" id="{EC65739A-2997-C922-5F64-DC816C5045E6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37" name="정육면체 136">
                  <a:extLst>
                    <a:ext uri="{FF2B5EF4-FFF2-40B4-BE49-F238E27FC236}">
                      <a16:creationId xmlns:a16="http://schemas.microsoft.com/office/drawing/2014/main" id="{69D4EE0D-18AE-04A9-A5CD-D33F16E5428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8" name="정육면체 137">
                  <a:extLst>
                    <a:ext uri="{FF2B5EF4-FFF2-40B4-BE49-F238E27FC236}">
                      <a16:creationId xmlns:a16="http://schemas.microsoft.com/office/drawing/2014/main" id="{82564D34-4D84-1F0E-2F3C-C658819E2AA8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29" name="그룹 128">
                <a:extLst>
                  <a:ext uri="{FF2B5EF4-FFF2-40B4-BE49-F238E27FC236}">
                    <a16:creationId xmlns:a16="http://schemas.microsoft.com/office/drawing/2014/main" id="{1C6446FA-0D71-3B7B-FF46-C27983380E30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7826B6D3-28F9-FBB0-2193-C57C812E6CFF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E0E933D6-53C6-2B9A-F233-636F317B496B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D1C236FA-89D4-F8BB-CFA9-4E8611CD6433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31" name="직선 연결선 141">
                  <a:extLst>
                    <a:ext uri="{FF2B5EF4-FFF2-40B4-BE49-F238E27FC236}">
                      <a16:creationId xmlns:a16="http://schemas.microsoft.com/office/drawing/2014/main" id="{9E77BC71-C005-454D-AC36-534BF143D81C}"/>
                    </a:ext>
                  </a:extLst>
                </p:cNvPr>
                <p:cNvCxnSpPr>
                  <a:cxnSpLocks/>
                  <a:endCxn id="132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2D7EA601-3F98-AE39-FE36-26DBDCFA8641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33" name="직선 연결선 168">
                  <a:extLst>
                    <a:ext uri="{FF2B5EF4-FFF2-40B4-BE49-F238E27FC236}">
                      <a16:creationId xmlns:a16="http://schemas.microsoft.com/office/drawing/2014/main" id="{44D83337-8761-06D1-F78E-B5248F9A6B2C}"/>
                    </a:ext>
                  </a:extLst>
                </p:cNvPr>
                <p:cNvCxnSpPr>
                  <a:cxnSpLocks/>
                  <a:endCxn id="132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4" name="직선 연결선 177">
                  <a:extLst>
                    <a:ext uri="{FF2B5EF4-FFF2-40B4-BE49-F238E27FC236}">
                      <a16:creationId xmlns:a16="http://schemas.microsoft.com/office/drawing/2014/main" id="{34390BB7-C430-E3D4-51EC-F47E9059B79C}"/>
                    </a:ext>
                  </a:extLst>
                </p:cNvPr>
                <p:cNvCxnSpPr>
                  <a:cxnSpLocks/>
                  <a:endCxn id="132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125" name="직사각형 124">
              <a:extLst>
                <a:ext uri="{FF2B5EF4-FFF2-40B4-BE49-F238E27FC236}">
                  <a16:creationId xmlns:a16="http://schemas.microsoft.com/office/drawing/2014/main" id="{309AC5C0-5736-BFBF-2D7E-201E1589EB25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43" name="직선 연결선[R] 142">
            <a:extLst>
              <a:ext uri="{FF2B5EF4-FFF2-40B4-BE49-F238E27FC236}">
                <a16:creationId xmlns:a16="http://schemas.microsoft.com/office/drawing/2014/main" id="{FCE4740B-BAA5-99E1-B58D-50835777B3E4}"/>
              </a:ext>
            </a:extLst>
          </p:cNvPr>
          <p:cNvCxnSpPr>
            <a:cxnSpLocks/>
            <a:stCxn id="81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F686E02C-B808-8691-E714-A757A8E11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2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313B256B-EA9B-0D33-212E-54A9CC03A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3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제목 1">
            <a:extLst>
              <a:ext uri="{FF2B5EF4-FFF2-40B4-BE49-F238E27FC236}">
                <a16:creationId xmlns:a16="http://schemas.microsoft.com/office/drawing/2014/main" id="{DC89420D-05DA-4565-32D3-A41CC2CA15B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Optimization (per a model)</a:t>
            </a:r>
          </a:p>
        </p:txBody>
      </p:sp>
    </p:spTree>
    <p:extLst>
      <p:ext uri="{BB962C8B-B14F-4D97-AF65-F5344CB8AC3E}">
        <p14:creationId xmlns:p14="http://schemas.microsoft.com/office/powerpoint/2010/main" val="1886022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D396-D7E9-5A3E-BFDC-5A74AA10E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739EB98B-4241-A64B-3B16-5EB24710983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61A923-ABD9-10D1-CD5E-F3667D517875}"/>
              </a:ext>
            </a:extLst>
          </p:cNvPr>
          <p:cNvSpPr txBox="1"/>
          <p:nvPr/>
        </p:nvSpPr>
        <p:spPr>
          <a:xfrm>
            <a:off x="-1" y="1354752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Datasets and Implementation Details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Description of datasets used in the experiments and implementation details.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Optimization of 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Results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Comparison and analysis of various techniques to optimize </a:t>
            </a:r>
            <a:r>
              <a:rPr lang="en" altLang="ko-KR" dirty="0" err="1"/>
              <a:t>Popcount</a:t>
            </a:r>
            <a:r>
              <a:rPr lang="en" altLang="ko-KR" dirty="0"/>
              <a:t> results.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Latency Efficiency Analysis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Analysis of latency efficiency after applying </a:t>
            </a:r>
            <a:r>
              <a:rPr lang="en" altLang="ko-KR" dirty="0" err="1"/>
              <a:t>Popcount</a:t>
            </a:r>
            <a:r>
              <a:rPr lang="en" altLang="ko-KR" dirty="0"/>
              <a:t> optimization techniques.</a:t>
            </a: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2640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62394F-2820-51E7-D7E9-A8211A693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913DF200-BC1D-FE1C-EC27-191DC12783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874187"/>
              </p:ext>
            </p:extLst>
          </p:nvPr>
        </p:nvGraphicFramePr>
        <p:xfrm>
          <a:off x="1479707" y="2248238"/>
          <a:ext cx="9232586" cy="3012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3573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098427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52.040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PTQ-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50.000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B31F25B8-01DF-F10D-0CDE-04B1F512B86A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8168302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PTQ-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F80D91-98EB-9A44-1177-FE83B1CB1F2E}"/>
              </a:ext>
            </a:extLst>
          </p:cNvPr>
          <p:cNvSpPr txBox="1"/>
          <p:nvPr/>
        </p:nvSpPr>
        <p:spPr>
          <a:xfrm>
            <a:off x="7820297" y="397056"/>
            <a:ext cx="437170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Setting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Dataset :      Cifar-10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Epoch :	      128 for ReActNet-18 / 256 	      for Bi-Real-18</a:t>
            </a:r>
          </a:p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Batch Size : 512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299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D0554-2924-C5AC-0D15-BFBA1255B3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5A5B55A3-786B-78E5-771B-50BB908E40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0501218"/>
              </p:ext>
            </p:extLst>
          </p:nvPr>
        </p:nvGraphicFramePr>
        <p:xfrm>
          <a:off x="1284139" y="1922811"/>
          <a:ext cx="9623721" cy="30123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726639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2948541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6A0A6B15-6276-4E41-F6E0-00C36BB40AE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Simple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4741081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195F7-4B4C-504B-353F-F6B62472A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02014"/>
                  </p:ext>
                </p:extLst>
              </p:nvPr>
            </p:nvGraphicFramePr>
            <p:xfrm>
              <a:off x="954876" y="1795549"/>
              <a:ext cx="10282248" cy="392684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10639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261063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33598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+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(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ko-KR" alt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sSup>
                                  <m:sSup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𝑘𝑒𝑟𝑛𝑒𝑙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)+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𝑐h𝑎𝑛𝑛𝑒𝑙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𝑛𝑢𝑚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𝑐h𝑎𝑛𝑛𝑒𝑙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𝑛𝑢𝑚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×</m:t>
                                    </m:r>
                                    <m:r>
                                      <a:rPr lang="ko-KR" altLang="en-US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</m:t>
                                    </m:r>
                                    <m:sSup>
                                      <m:sSupPr>
                                        <m:ctrlP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𝑘𝑒𝑟𝑛𝑒𝑙</m:t>
                                        </m:r>
                                      </m:e>
                                      <m:sup>
                                        <m:r>
                                          <a:rPr lang="en-US" altLang="ko-KR" b="0" i="1" smtClean="0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𝛼</m:t>
                                </m:r>
                              </m:oMath>
                            </m:oMathPara>
                          </a14:m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Min-Max Normalization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𝑐h𝑎𝑛𝑛𝑒𝑙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𝑛𝑢𝑚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r>
                                <a:rPr lang="en-US" altLang="ko-KR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×</m:t>
                              </m:r>
                              <m:r>
                                <a:rPr lang="ko-KR" alt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 </m:t>
                              </m:r>
                              <m:sSup>
                                <m:sSupPr>
                                  <m:ctrlP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𝑘𝑒𝑟𝑛𝑒𝑙</m:t>
                                  </m:r>
                                </m:e>
                                <m:sup>
                                  <m:r>
                                    <a:rPr lang="en-US" altLang="ko-KR" b="0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  <a:cs typeface="Arial" panose="020B060402020202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oMath>
                          </a14:m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표 71">
                <a:extLst>
                  <a:ext uri="{FF2B5EF4-FFF2-40B4-BE49-F238E27FC236}">
                    <a16:creationId xmlns:a16="http://schemas.microsoft.com/office/drawing/2014/main" id="{6CC1771F-A688-0DA7-D303-A18265C9CB3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51302014"/>
                  </p:ext>
                </p:extLst>
              </p:nvPr>
            </p:nvGraphicFramePr>
            <p:xfrm>
              <a:off x="954876" y="1795549"/>
              <a:ext cx="10282248" cy="392677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610639">
                      <a:extLst>
                        <a:ext uri="{9D8B030D-6E8A-4147-A177-3AD203B41FA5}">
                          <a16:colId xmlns:a16="http://schemas.microsoft.com/office/drawing/2014/main" val="3795522191"/>
                        </a:ext>
                      </a:extLst>
                    </a:gridCol>
                    <a:gridCol w="2610639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530485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Base Model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Division num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Top-1 Accuracy (%)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Top-5 Accuracy (%)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40080"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QAT-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popcount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binarization</a:t>
                          </a:r>
                        </a:p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 (</a:t>
                          </a:r>
                          <a:r>
                            <a:rPr lang="en-US" altLang="ko-KR" dirty="0" err="1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PopBin</a:t>
                          </a: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)</a:t>
                          </a: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74000" r="-195610" b="-464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92.150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170588" r="-195610" b="-3549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89.580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99.460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276000" r="-195610" b="-26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92.510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99.640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357206"/>
                      </a:ext>
                    </a:extLst>
                  </a:tr>
                  <a:tr h="64008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368627" r="-195610" b="-1568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92.160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99.660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84635238"/>
                      </a:ext>
                    </a:extLst>
                  </a:tr>
                  <a:tr h="914400"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en-US" altLang="ko-KR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00976" t="-331944" r="-195610" b="-111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89.230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99.390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8208556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제목 1">
            <a:extLst>
              <a:ext uri="{FF2B5EF4-FFF2-40B4-BE49-F238E27FC236}">
                <a16:creationId xmlns:a16="http://schemas.microsoft.com/office/drawing/2014/main" id="{42946E71-0C97-7381-7554-A53549FA381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 depending on Division Num</a:t>
            </a:r>
          </a:p>
        </p:txBody>
      </p:sp>
    </p:spTree>
    <p:extLst>
      <p:ext uri="{BB962C8B-B14F-4D97-AF65-F5344CB8AC3E}">
        <p14:creationId xmlns:p14="http://schemas.microsoft.com/office/powerpoint/2010/main" val="3085596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F20C3E-D5AD-4A28-4185-0EC40C258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표 71">
            <a:extLst>
              <a:ext uri="{FF2B5EF4-FFF2-40B4-BE49-F238E27FC236}">
                <a16:creationId xmlns:a16="http://schemas.microsoft.com/office/drawing/2014/main" id="{B2EAA558-9E3F-5FC3-581F-87A2F3573A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0906785"/>
              </p:ext>
            </p:extLst>
          </p:nvPr>
        </p:nvGraphicFramePr>
        <p:xfrm>
          <a:off x="1436131" y="1796303"/>
          <a:ext cx="9319739" cy="4292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088735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311550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33598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Top-1 Accuracy (%)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Top-5 Accuracy (%)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93.380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99.800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ResNet-18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84.930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92.510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99.640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357206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88.770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98.250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5919681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Simple 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 Bi-RealNet-18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30.070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79.690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031808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Bi-RealNet-18 (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PopBin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88.690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98.330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9326430"/>
                  </a:ext>
                </a:extLst>
              </a:tr>
            </a:tbl>
          </a:graphicData>
        </a:graphic>
      </p:graphicFrame>
      <p:sp>
        <p:nvSpPr>
          <p:cNvPr id="3" name="제목 1">
            <a:extLst>
              <a:ext uri="{FF2B5EF4-FFF2-40B4-BE49-F238E27FC236}">
                <a16:creationId xmlns:a16="http://schemas.microsoft.com/office/drawing/2014/main" id="{A4432C5E-7284-1F95-C292-9F1B92F14D2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Results about QAT-</a:t>
            </a:r>
            <a:r>
              <a:rPr lang="en-US" altLang="ko-KR" sz="18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8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</p:txBody>
      </p:sp>
    </p:spTree>
    <p:extLst>
      <p:ext uri="{BB962C8B-B14F-4D97-AF65-F5344CB8AC3E}">
        <p14:creationId xmlns:p14="http://schemas.microsoft.com/office/powerpoint/2010/main" val="12318622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88107B-7BBA-B38D-7050-2DCC2F7524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1F486933-598C-196B-9290-969B1BF7B6F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698D56-6673-24B9-0349-6C7E0E0A3D37}"/>
              </a:ext>
            </a:extLst>
          </p:cNvPr>
          <p:cNvSpPr txBox="1"/>
          <p:nvPr/>
        </p:nvSpPr>
        <p:spPr>
          <a:xfrm>
            <a:off x="-1" y="1119620"/>
            <a:ext cx="1219200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Potential for Majority Voter Design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Exploring the potential for hardware optimization using Majority Voter design to enhance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Hierarchical and Approximate Majority Voter Design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Analyzing the contribution of hierarchical and approximate Majority Voter designs to improving 	hardware efficiency.</a:t>
            </a:r>
          </a:p>
        </p:txBody>
      </p:sp>
    </p:spTree>
    <p:extLst>
      <p:ext uri="{BB962C8B-B14F-4D97-AF65-F5344CB8AC3E}">
        <p14:creationId xmlns:p14="http://schemas.microsoft.com/office/powerpoint/2010/main" val="13444801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0" y="856357"/>
            <a:ext cx="7123814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BNNs (XNOR-Net / Bi-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RealNet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ost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-Training Quantization (PTQ) and Quantization-Aware Training (QAT)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Multiplication and Bit Shift Latency in BNNs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pPr marL="742950" lvl="1" indent="-285750">
              <a:buFontTx/>
              <a:buChar char="-"/>
            </a:pPr>
            <a:endParaRPr lang="en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Optimization Opportunities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  <a:p>
            <a:pPr lvl="1"/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PTQ-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Simple 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QAT-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Binarization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Latency Reduction through </a:t>
            </a:r>
            <a:r>
              <a:rPr lang="en" altLang="ko-KR" sz="160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sz="160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Optimization</a:t>
            </a: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A780908-D46A-CCF6-CD8F-8E82C2BBC444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C44166-426B-C092-25FF-078EF3D7EC42}"/>
              </a:ext>
            </a:extLst>
          </p:cNvPr>
          <p:cNvSpPr txBox="1"/>
          <p:nvPr/>
        </p:nvSpPr>
        <p:spPr>
          <a:xfrm>
            <a:off x="7123814" y="872742"/>
            <a:ext cx="5068186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Datasets and Implementation Details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Optimization of </a:t>
            </a:r>
            <a:r>
              <a:rPr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Results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Latency Efficiency Analysis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 startAt="4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Discussion</a:t>
            </a:r>
          </a:p>
          <a:p>
            <a:pPr marL="342900" indent="-342900">
              <a:buFont typeface="+mj-lt"/>
              <a:buAutoNum type="arabicPeriod" startAt="4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Potential for Majority Voter Design</a:t>
            </a:r>
          </a:p>
          <a:p>
            <a:pPr marL="742950" lvl="1" indent="-285750">
              <a:buFontTx/>
              <a:buChar char="-"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Hierarchical and Approximate Majority Voter</a:t>
            </a:r>
          </a:p>
          <a:p>
            <a:pPr lvl="1"/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    Design</a:t>
            </a: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53D08-66E4-382B-A3A6-653A08FA5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3355C570-4623-9C60-5C02-689FD8C2770B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BE5CA6-CB0F-0E95-A025-B34ECB072E1E}"/>
              </a:ext>
            </a:extLst>
          </p:cNvPr>
          <p:cNvSpPr txBox="1"/>
          <p:nvPr/>
        </p:nvSpPr>
        <p:spPr>
          <a:xfrm>
            <a:off x="-1" y="889843"/>
            <a:ext cx="1219200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Binary Neural Networks (BNNs)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XNOR-Net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Bi-Real Net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binarization technique used in Bi-Real Net and its performance improvements.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role of binarization and activation functions in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, along with related optimization techniques.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and Quantization-Aware Training (QAT)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Post-Training Quantization (PTQ)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The basic concept of PTQ and its role in the binarization process of BNNs.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Quantization-Aware Training (QAT) </a:t>
            </a:r>
          </a:p>
          <a:p>
            <a:pPr lvl="2"/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Explanation of QAT techniques, differences from PTQ, and the advantages QAT provides for BNNs.</a:t>
            </a:r>
          </a:p>
        </p:txBody>
      </p:sp>
    </p:spTree>
    <p:extLst>
      <p:ext uri="{BB962C8B-B14F-4D97-AF65-F5344CB8AC3E}">
        <p14:creationId xmlns:p14="http://schemas.microsoft.com/office/powerpoint/2010/main" val="12543483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3288D-FD7D-5181-7EE0-71CE3B260C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1631E0-4A6F-7AA0-2723-B48F3C8556E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Background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ReActNet-18 with CIFAR-10 using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Xnor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&amp;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8813C8E2-0298-2DCC-F9E3-2B190AEAD9DD}"/>
              </a:ext>
            </a:extLst>
          </p:cNvPr>
          <p:cNvGrpSpPr/>
          <p:nvPr/>
        </p:nvGrpSpPr>
        <p:grpSpPr>
          <a:xfrm>
            <a:off x="8063888" y="26526"/>
            <a:ext cx="4194061" cy="2421749"/>
            <a:chOff x="8063888" y="26526"/>
            <a:chExt cx="4194061" cy="2421749"/>
          </a:xfrm>
        </p:grpSpPr>
        <p:sp>
          <p:nvSpPr>
            <p:cNvPr id="150" name="직사각형 149">
              <a:extLst>
                <a:ext uri="{FF2B5EF4-FFF2-40B4-BE49-F238E27FC236}">
                  <a16:creationId xmlns:a16="http://schemas.microsoft.com/office/drawing/2014/main" id="{BCD3DAE7-BDED-FD40-19D8-89170E4A71B8}"/>
                </a:ext>
              </a:extLst>
            </p:cNvPr>
            <p:cNvSpPr/>
            <p:nvPr/>
          </p:nvSpPr>
          <p:spPr>
            <a:xfrm>
              <a:off x="8120720" y="26526"/>
              <a:ext cx="4071279" cy="2382409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grpSp>
          <p:nvGrpSpPr>
            <p:cNvPr id="151" name="그룹 150">
              <a:extLst>
                <a:ext uri="{FF2B5EF4-FFF2-40B4-BE49-F238E27FC236}">
                  <a16:creationId xmlns:a16="http://schemas.microsoft.com/office/drawing/2014/main" id="{9901E3FE-678B-39E3-C243-4999C05AC7B4}"/>
                </a:ext>
              </a:extLst>
            </p:cNvPr>
            <p:cNvGrpSpPr/>
            <p:nvPr/>
          </p:nvGrpSpPr>
          <p:grpSpPr>
            <a:xfrm>
              <a:off x="11477902" y="61310"/>
              <a:ext cx="780047" cy="1516916"/>
              <a:chOff x="11301315" y="103982"/>
              <a:chExt cx="780047" cy="1516916"/>
            </a:xfrm>
          </p:grpSpPr>
          <p:grpSp>
            <p:nvGrpSpPr>
              <p:cNvPr id="152" name="그룹 151">
                <a:extLst>
                  <a:ext uri="{FF2B5EF4-FFF2-40B4-BE49-F238E27FC236}">
                    <a16:creationId xmlns:a16="http://schemas.microsoft.com/office/drawing/2014/main" id="{D9705F3B-706C-F8B2-F584-5CCECA795E72}"/>
                  </a:ext>
                </a:extLst>
              </p:cNvPr>
              <p:cNvGrpSpPr/>
              <p:nvPr/>
            </p:nvGrpSpPr>
            <p:grpSpPr>
              <a:xfrm>
                <a:off x="11301315" y="103982"/>
                <a:ext cx="780047" cy="1516916"/>
                <a:chOff x="10992588" y="103982"/>
                <a:chExt cx="780047" cy="1516916"/>
              </a:xfrm>
            </p:grpSpPr>
            <p:sp>
              <p:nvSpPr>
                <p:cNvPr id="154" name="정육면체 153">
                  <a:extLst>
                    <a:ext uri="{FF2B5EF4-FFF2-40B4-BE49-F238E27FC236}">
                      <a16:creationId xmlns:a16="http://schemas.microsoft.com/office/drawing/2014/main" id="{3BEC82E8-B5C7-AF18-DABC-507E6259AC78}"/>
                    </a:ext>
                  </a:extLst>
                </p:cNvPr>
                <p:cNvSpPr/>
                <p:nvPr/>
              </p:nvSpPr>
              <p:spPr>
                <a:xfrm>
                  <a:off x="11035653" y="103982"/>
                  <a:ext cx="469504" cy="130993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1A50E64F-B9AC-7566-1B7C-99B55A9E6F68}"/>
                    </a:ext>
                  </a:extLst>
                </p:cNvPr>
                <p:cNvSpPr txBox="1"/>
                <p:nvPr/>
              </p:nvSpPr>
              <p:spPr>
                <a:xfrm>
                  <a:off x="10992588" y="1343899"/>
                  <a:ext cx="336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c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FA6052B5-6AAC-6E85-701F-F12C93BED226}"/>
                    </a:ext>
                  </a:extLst>
                </p:cNvPr>
                <p:cNvSpPr txBox="1"/>
                <p:nvPr/>
              </p:nvSpPr>
              <p:spPr>
                <a:xfrm>
                  <a:off x="11327615" y="1156014"/>
                  <a:ext cx="374543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w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7D2ACE1D-AF2F-B419-F77F-B474C2972A46}"/>
                    </a:ext>
                  </a:extLst>
                </p:cNvPr>
                <p:cNvSpPr txBox="1"/>
                <p:nvPr/>
              </p:nvSpPr>
              <p:spPr>
                <a:xfrm>
                  <a:off x="11442289" y="620449"/>
                  <a:ext cx="330346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200" b="0" strike="noStrike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h</a:t>
                  </a:r>
                  <a:r>
                    <a:rPr lang="en-US" altLang="ko-KR" sz="1200" b="0" strike="noStrike" baseline="-250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o</a:t>
                  </a:r>
                  <a:endParaRPr lang="ko-KR" altLang="en-US" sz="1200" dirty="0"/>
                </a:p>
              </p:txBody>
            </p:sp>
          </p:grp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FD60F52E-87B4-D005-7D87-B492793DB72F}"/>
                  </a:ext>
                </a:extLst>
              </p:cNvPr>
              <p:cNvSpPr/>
              <p:nvPr/>
            </p:nvSpPr>
            <p:spPr>
              <a:xfrm>
                <a:off x="11344379" y="328082"/>
                <a:ext cx="118941" cy="143453"/>
              </a:xfrm>
              <a:prstGeom prst="cube">
                <a:avLst>
                  <a:gd name="adj" fmla="val 42331"/>
                </a:avLst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</p:grpSp>
        <p:grpSp>
          <p:nvGrpSpPr>
            <p:cNvPr id="160" name="그룹 159">
              <a:extLst>
                <a:ext uri="{FF2B5EF4-FFF2-40B4-BE49-F238E27FC236}">
                  <a16:creationId xmlns:a16="http://schemas.microsoft.com/office/drawing/2014/main" id="{7DC32262-1005-D019-4739-BB5ADA869C27}"/>
                </a:ext>
              </a:extLst>
            </p:cNvPr>
            <p:cNvGrpSpPr/>
            <p:nvPr/>
          </p:nvGrpSpPr>
          <p:grpSpPr>
            <a:xfrm>
              <a:off x="8063888" y="61310"/>
              <a:ext cx="881080" cy="1516916"/>
              <a:chOff x="8467415" y="103982"/>
              <a:chExt cx="881080" cy="1516916"/>
            </a:xfrm>
          </p:grpSpPr>
          <p:grpSp>
            <p:nvGrpSpPr>
              <p:cNvPr id="161" name="그룹 160">
                <a:extLst>
                  <a:ext uri="{FF2B5EF4-FFF2-40B4-BE49-F238E27FC236}">
                    <a16:creationId xmlns:a16="http://schemas.microsoft.com/office/drawing/2014/main" id="{07FF237D-CBC1-A51D-EBFE-F58D81D8EB76}"/>
                  </a:ext>
                </a:extLst>
              </p:cNvPr>
              <p:cNvGrpSpPr/>
              <p:nvPr/>
            </p:nvGrpSpPr>
            <p:grpSpPr>
              <a:xfrm>
                <a:off x="8743079" y="103982"/>
                <a:ext cx="469506" cy="1309934"/>
                <a:chOff x="6614438" y="1786565"/>
                <a:chExt cx="643544" cy="1645844"/>
              </a:xfrm>
            </p:grpSpPr>
            <p:sp>
              <p:nvSpPr>
                <p:cNvPr id="167" name="정육면체 166">
                  <a:extLst>
                    <a:ext uri="{FF2B5EF4-FFF2-40B4-BE49-F238E27FC236}">
                      <a16:creationId xmlns:a16="http://schemas.microsoft.com/office/drawing/2014/main" id="{3B940319-C61A-960E-0FC8-544B49247CEA}"/>
                    </a:ext>
                  </a:extLst>
                </p:cNvPr>
                <p:cNvSpPr/>
                <p:nvPr/>
              </p:nvSpPr>
              <p:spPr>
                <a:xfrm>
                  <a:off x="6614441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77" name="정육면체 176">
                  <a:extLst>
                    <a:ext uri="{FF2B5EF4-FFF2-40B4-BE49-F238E27FC236}">
                      <a16:creationId xmlns:a16="http://schemas.microsoft.com/office/drawing/2014/main" id="{E277A3B3-7C08-CC13-F539-BCAF94F1C236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FED7EB64-BD62-174B-E53D-4203575D888E}"/>
                  </a:ext>
                </a:extLst>
              </p:cNvPr>
              <p:cNvSpPr txBox="1"/>
              <p:nvPr/>
            </p:nvSpPr>
            <p:spPr>
              <a:xfrm>
                <a:off x="8702469" y="1343899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3" name="TextBox 162">
                <a:extLst>
                  <a:ext uri="{FF2B5EF4-FFF2-40B4-BE49-F238E27FC236}">
                    <a16:creationId xmlns:a16="http://schemas.microsoft.com/office/drawing/2014/main" id="{21CD6F8A-2B5F-264E-4743-652B4F1BFDE7}"/>
                  </a:ext>
                </a:extLst>
              </p:cNvPr>
              <p:cNvSpPr txBox="1"/>
              <p:nvPr/>
            </p:nvSpPr>
            <p:spPr>
              <a:xfrm>
                <a:off x="8467415" y="62542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64" name="TextBox 163">
                <a:extLst>
                  <a:ext uri="{FF2B5EF4-FFF2-40B4-BE49-F238E27FC236}">
                    <a16:creationId xmlns:a16="http://schemas.microsoft.com/office/drawing/2014/main" id="{77B97142-9317-7C12-96EC-C15376E75E0D}"/>
                  </a:ext>
                </a:extLst>
              </p:cNvPr>
              <p:cNvSpPr txBox="1"/>
              <p:nvPr/>
            </p:nvSpPr>
            <p:spPr>
              <a:xfrm>
                <a:off x="8973952" y="1161290"/>
                <a:ext cx="374543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0" strike="noStrike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sz="1200" baseline="-250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</p:grpSp>
        <p:cxnSp>
          <p:nvCxnSpPr>
            <p:cNvPr id="179" name="직선 연결선 178">
              <a:extLst>
                <a:ext uri="{FF2B5EF4-FFF2-40B4-BE49-F238E27FC236}">
                  <a16:creationId xmlns:a16="http://schemas.microsoft.com/office/drawing/2014/main" id="{2BC13F80-DBC0-13D0-B4C1-DFEECE0B5B40}"/>
                </a:ext>
              </a:extLst>
            </p:cNvPr>
            <p:cNvCxnSpPr>
              <a:cxnSpLocks/>
              <a:stCxn id="182" idx="3"/>
              <a:endCxn id="153" idx="3"/>
            </p:cNvCxnSpPr>
            <p:nvPr/>
          </p:nvCxnSpPr>
          <p:spPr>
            <a:xfrm flipV="1">
              <a:off x="9360523" y="428863"/>
              <a:ext cx="2194739" cy="321724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직선 연결선 179">
              <a:extLst>
                <a:ext uri="{FF2B5EF4-FFF2-40B4-BE49-F238E27FC236}">
                  <a16:creationId xmlns:a16="http://schemas.microsoft.com/office/drawing/2014/main" id="{0969CA8B-BAA2-9CA8-BF0A-50B7CA0F1DF2}"/>
                </a:ext>
              </a:extLst>
            </p:cNvPr>
            <p:cNvCxnSpPr>
              <a:cxnSpLocks/>
              <a:stCxn id="182" idx="0"/>
              <a:endCxn id="153" idx="0"/>
            </p:cNvCxnSpPr>
            <p:nvPr/>
          </p:nvCxnSpPr>
          <p:spPr>
            <a:xfrm>
              <a:off x="9504270" y="197071"/>
              <a:ext cx="2101341" cy="8833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81" name="그룹 180">
              <a:extLst>
                <a:ext uri="{FF2B5EF4-FFF2-40B4-BE49-F238E27FC236}">
                  <a16:creationId xmlns:a16="http://schemas.microsoft.com/office/drawing/2014/main" id="{BE915168-CFF8-BCCD-3D32-6D6956FDAE63}"/>
                </a:ext>
              </a:extLst>
            </p:cNvPr>
            <p:cNvGrpSpPr/>
            <p:nvPr/>
          </p:nvGrpSpPr>
          <p:grpSpPr>
            <a:xfrm>
              <a:off x="9020146" y="126869"/>
              <a:ext cx="578670" cy="830915"/>
              <a:chOff x="9602958" y="763452"/>
              <a:chExt cx="578670" cy="830915"/>
            </a:xfrm>
          </p:grpSpPr>
          <p:sp>
            <p:nvSpPr>
              <p:cNvPr id="182" name="정육면체 181">
                <a:extLst>
                  <a:ext uri="{FF2B5EF4-FFF2-40B4-BE49-F238E27FC236}">
                    <a16:creationId xmlns:a16="http://schemas.microsoft.com/office/drawing/2014/main" id="{DD21D968-F9CC-A54B-1DD3-801B40A36FA6}"/>
                  </a:ext>
                </a:extLst>
              </p:cNvPr>
              <p:cNvSpPr/>
              <p:nvPr/>
            </p:nvSpPr>
            <p:spPr>
              <a:xfrm>
                <a:off x="9848789" y="833654"/>
                <a:ext cx="332839" cy="553516"/>
              </a:xfrm>
              <a:prstGeom prst="cube">
                <a:avLst>
                  <a:gd name="adj" fmla="val 43188"/>
                </a:avLst>
              </a:prstGeom>
              <a:solidFill>
                <a:srgbClr val="0070C0"/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  <p:sp>
            <p:nvSpPr>
              <p:cNvPr id="183" name="TextBox 182">
                <a:extLst>
                  <a:ext uri="{FF2B5EF4-FFF2-40B4-BE49-F238E27FC236}">
                    <a16:creationId xmlns:a16="http://schemas.microsoft.com/office/drawing/2014/main" id="{497F959E-CCFD-A1FB-47A8-7003EC6FAA55}"/>
                  </a:ext>
                </a:extLst>
              </p:cNvPr>
              <p:cNvSpPr txBox="1"/>
              <p:nvPr/>
            </p:nvSpPr>
            <p:spPr>
              <a:xfrm>
                <a:off x="9808265" y="1317368"/>
                <a:ext cx="296886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sz="1200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i</a:t>
                </a:r>
                <a:endParaRPr lang="ko-KR" altLang="en-US" sz="1200" dirty="0"/>
              </a:p>
            </p:txBody>
          </p:sp>
          <p:sp>
            <p:nvSpPr>
              <p:cNvPr id="184" name="TextBox 183">
                <a:extLst>
                  <a:ext uri="{FF2B5EF4-FFF2-40B4-BE49-F238E27FC236}">
                    <a16:creationId xmlns:a16="http://schemas.microsoft.com/office/drawing/2014/main" id="{A7B19217-8261-D5BA-7AFF-624F299E51DC}"/>
                  </a:ext>
                </a:extLst>
              </p:cNvPr>
              <p:cNvSpPr txBox="1"/>
              <p:nvPr/>
            </p:nvSpPr>
            <p:spPr>
              <a:xfrm>
                <a:off x="9674943" y="763452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  <p:sp>
            <p:nvSpPr>
              <p:cNvPr id="185" name="TextBox 184">
                <a:extLst>
                  <a:ext uri="{FF2B5EF4-FFF2-40B4-BE49-F238E27FC236}">
                    <a16:creationId xmlns:a16="http://schemas.microsoft.com/office/drawing/2014/main" id="{46287FAF-5820-A8D6-0857-682263CAA88C}"/>
                  </a:ext>
                </a:extLst>
              </p:cNvPr>
              <p:cNvSpPr txBox="1"/>
              <p:nvPr/>
            </p:nvSpPr>
            <p:spPr>
              <a:xfrm>
                <a:off x="9602958" y="1012710"/>
                <a:ext cx="24088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k</a:t>
                </a:r>
                <a:endParaRPr lang="ko-KR" altLang="en-US" sz="1200" dirty="0"/>
              </a:p>
            </p:txBody>
          </p:sp>
        </p:grpSp>
        <p:cxnSp>
          <p:nvCxnSpPr>
            <p:cNvPr id="186" name="직선 연결선 185">
              <a:extLst>
                <a:ext uri="{FF2B5EF4-FFF2-40B4-BE49-F238E27FC236}">
                  <a16:creationId xmlns:a16="http://schemas.microsoft.com/office/drawing/2014/main" id="{BAA79F7F-481B-FDE5-2720-A4CEABFC4117}"/>
                </a:ext>
              </a:extLst>
            </p:cNvPr>
            <p:cNvCxnSpPr>
              <a:cxnSpLocks/>
              <a:stCxn id="182" idx="1"/>
              <a:endCxn id="153" idx="1"/>
            </p:cNvCxnSpPr>
            <p:nvPr/>
          </p:nvCxnSpPr>
          <p:spPr>
            <a:xfrm flipV="1">
              <a:off x="9360523" y="335759"/>
              <a:ext cx="2194739" cy="5059"/>
            </a:xfrm>
            <a:prstGeom prst="line">
              <a:avLst/>
            </a:prstGeom>
            <a:ln w="38100">
              <a:solidFill>
                <a:srgbClr val="00206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직선 연결선 186">
              <a:extLst>
                <a:ext uri="{FF2B5EF4-FFF2-40B4-BE49-F238E27FC236}">
                  <a16:creationId xmlns:a16="http://schemas.microsoft.com/office/drawing/2014/main" id="{F2C5656F-A545-8633-608E-BC573B5CB241}"/>
                </a:ext>
              </a:extLst>
            </p:cNvPr>
            <p:cNvCxnSpPr>
              <a:cxnSpLocks/>
              <a:stCxn id="177" idx="1"/>
              <a:endCxn id="182" idx="1"/>
            </p:cNvCxnSpPr>
            <p:nvPr/>
          </p:nvCxnSpPr>
          <p:spPr>
            <a:xfrm flipV="1">
              <a:off x="8434098" y="340818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직선 연결선 187">
              <a:extLst>
                <a:ext uri="{FF2B5EF4-FFF2-40B4-BE49-F238E27FC236}">
                  <a16:creationId xmlns:a16="http://schemas.microsoft.com/office/drawing/2014/main" id="{BACA294C-E954-A52D-F7EA-58C77C278AF2}"/>
                </a:ext>
              </a:extLst>
            </p:cNvPr>
            <p:cNvCxnSpPr>
              <a:cxnSpLocks/>
              <a:stCxn id="177" idx="0"/>
              <a:endCxn id="182" idx="0"/>
            </p:cNvCxnSpPr>
            <p:nvPr/>
          </p:nvCxnSpPr>
          <p:spPr>
            <a:xfrm flipV="1">
              <a:off x="8577845" y="197071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직선 연결선 188">
              <a:extLst>
                <a:ext uri="{FF2B5EF4-FFF2-40B4-BE49-F238E27FC236}">
                  <a16:creationId xmlns:a16="http://schemas.microsoft.com/office/drawing/2014/main" id="{409970C7-1417-B56D-9B8C-2D519BFEF246}"/>
                </a:ext>
              </a:extLst>
            </p:cNvPr>
            <p:cNvCxnSpPr>
              <a:cxnSpLocks/>
              <a:stCxn id="177" idx="3"/>
              <a:endCxn id="182" idx="3"/>
            </p:cNvCxnSpPr>
            <p:nvPr/>
          </p:nvCxnSpPr>
          <p:spPr>
            <a:xfrm flipV="1">
              <a:off x="8434098" y="750587"/>
              <a:ext cx="926425" cy="1134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0" name="화살표: 아래쪽 189">
              <a:extLst>
                <a:ext uri="{FF2B5EF4-FFF2-40B4-BE49-F238E27FC236}">
                  <a16:creationId xmlns:a16="http://schemas.microsoft.com/office/drawing/2014/main" id="{E6083F30-3244-4EEF-2A8B-54DD0A9151EC}"/>
                </a:ext>
              </a:extLst>
            </p:cNvPr>
            <p:cNvSpPr/>
            <p:nvPr/>
          </p:nvSpPr>
          <p:spPr>
            <a:xfrm>
              <a:off x="9916353" y="1025622"/>
              <a:ext cx="296886" cy="276998"/>
            </a:xfrm>
            <a:prstGeom prst="downArrow">
              <a:avLst/>
            </a:prstGeom>
            <a:solidFill>
              <a:schemeClr val="tx2">
                <a:lumMod val="75000"/>
                <a:lumOff val="2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91" name="그룹 190">
              <a:extLst>
                <a:ext uri="{FF2B5EF4-FFF2-40B4-BE49-F238E27FC236}">
                  <a16:creationId xmlns:a16="http://schemas.microsoft.com/office/drawing/2014/main" id="{72B166E9-3C90-FE83-0AB8-869BAEA260E5}"/>
                </a:ext>
              </a:extLst>
            </p:cNvPr>
            <p:cNvGrpSpPr/>
            <p:nvPr/>
          </p:nvGrpSpPr>
          <p:grpSpPr>
            <a:xfrm>
              <a:off x="8666806" y="1344056"/>
              <a:ext cx="2795981" cy="1104219"/>
              <a:chOff x="8608619" y="1410554"/>
              <a:chExt cx="2795981" cy="110421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/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ko-KR" altLang="en-US" sz="600" b="1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𝒏𝒖𝒎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𝒐𝒇</m:t>
                          </m:r>
                        </m:oMath>
                      </m:oMathPara>
                    </a14:m>
                    <a:endParaRPr kumimoji="1" lang="en-US" altLang="ko-KR" sz="600" b="1" i="1" dirty="0">
                      <a:latin typeface="Cambria Math" panose="02040503050406030204" pitchFamily="18" charset="0"/>
                    </a:endParaRPr>
                  </a:p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𝒄𝒉𝒂𝒏𝒏𝒆𝒍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  × </m:t>
                          </m:r>
                          <m:r>
                            <a:rPr kumimoji="1" lang="en-US" altLang="ko-KR" sz="600" b="1" i="1" smtClean="0">
                              <a:latin typeface="Cambria Math" panose="02040503050406030204" pitchFamily="18" charset="0"/>
                            </a:rPr>
                            <m:t>𝟗</m:t>
                          </m:r>
                        </m:oMath>
                      </m:oMathPara>
                    </a14:m>
                    <a:endParaRPr kumimoji="1" lang="ko-KR" altLang="en-US" sz="600" b="1" dirty="0"/>
                  </a:p>
                </p:txBody>
              </p:sp>
            </mc:Choice>
            <mc:Fallback xmlns="">
              <p:sp>
                <p:nvSpPr>
                  <p:cNvPr id="192" name="TextBox 191">
                    <a:extLst>
                      <a:ext uri="{FF2B5EF4-FFF2-40B4-BE49-F238E27FC236}">
                        <a16:creationId xmlns:a16="http://schemas.microsoft.com/office/drawing/2014/main" id="{8938D3CC-98B2-6865-1551-B683D6F171C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76435" y="1698685"/>
                    <a:ext cx="682478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93" name="그룹 192">
                <a:extLst>
                  <a:ext uri="{FF2B5EF4-FFF2-40B4-BE49-F238E27FC236}">
                    <a16:creationId xmlns:a16="http://schemas.microsoft.com/office/drawing/2014/main" id="{C0FAA24B-6665-86BF-D345-B85C61D890C5}"/>
                  </a:ext>
                </a:extLst>
              </p:cNvPr>
              <p:cNvGrpSpPr/>
              <p:nvPr/>
            </p:nvGrpSpPr>
            <p:grpSpPr>
              <a:xfrm>
                <a:off x="8774871" y="1467107"/>
                <a:ext cx="307777" cy="955894"/>
                <a:chOff x="9224976" y="949006"/>
                <a:chExt cx="307777" cy="955894"/>
              </a:xfrm>
            </p:grpSpPr>
            <p:sp>
              <p:nvSpPr>
                <p:cNvPr id="227" name="직사각형 226">
                  <a:extLst>
                    <a:ext uri="{FF2B5EF4-FFF2-40B4-BE49-F238E27FC236}">
                      <a16:creationId xmlns:a16="http://schemas.microsoft.com/office/drawing/2014/main" id="{ACE8E355-35BB-8E0C-17AC-A4A1CB2D8723}"/>
                    </a:ext>
                  </a:extLst>
                </p:cNvPr>
                <p:cNvSpPr/>
                <p:nvPr/>
              </p:nvSpPr>
              <p:spPr>
                <a:xfrm>
                  <a:off x="9266862" y="1013166"/>
                  <a:ext cx="224903" cy="845646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8" name="TextBox 227">
                  <a:extLst>
                    <a:ext uri="{FF2B5EF4-FFF2-40B4-BE49-F238E27FC236}">
                      <a16:creationId xmlns:a16="http://schemas.microsoft.com/office/drawing/2014/main" id="{85A15457-7257-467F-D242-444FC07DB0B1}"/>
                    </a:ext>
                  </a:extLst>
                </p:cNvPr>
                <p:cNvSpPr txBox="1"/>
                <p:nvPr/>
              </p:nvSpPr>
              <p:spPr>
                <a:xfrm rot="5400000">
                  <a:off x="8900918" y="1273064"/>
                  <a:ext cx="955894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4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XNOR</a:t>
                  </a:r>
                  <a:endParaRPr kumimoji="1" lang="ko-KR" altLang="en-US" sz="14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4" name="그룹 193">
                <a:extLst>
                  <a:ext uri="{FF2B5EF4-FFF2-40B4-BE49-F238E27FC236}">
                    <a16:creationId xmlns:a16="http://schemas.microsoft.com/office/drawing/2014/main" id="{486F13A3-10D7-748D-98F9-B27BE3B309D5}"/>
                  </a:ext>
                </a:extLst>
              </p:cNvPr>
              <p:cNvGrpSpPr/>
              <p:nvPr/>
            </p:nvGrpSpPr>
            <p:grpSpPr>
              <a:xfrm>
                <a:off x="9528825" y="1410554"/>
                <a:ext cx="276999" cy="1104219"/>
                <a:chOff x="9879946" y="886594"/>
                <a:chExt cx="276999" cy="1104219"/>
              </a:xfrm>
            </p:grpSpPr>
            <p:sp>
              <p:nvSpPr>
                <p:cNvPr id="225" name="직사각형 224">
                  <a:extLst>
                    <a:ext uri="{FF2B5EF4-FFF2-40B4-BE49-F238E27FC236}">
                      <a16:creationId xmlns:a16="http://schemas.microsoft.com/office/drawing/2014/main" id="{01D07015-A761-EE9B-359D-5E669360F9A4}"/>
                    </a:ext>
                  </a:extLst>
                </p:cNvPr>
                <p:cNvSpPr/>
                <p:nvPr/>
              </p:nvSpPr>
              <p:spPr>
                <a:xfrm>
                  <a:off x="9898199" y="1005396"/>
                  <a:ext cx="210384" cy="845646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C5A791CE-B9F1-559B-0FFB-B5ABF720E5F8}"/>
                    </a:ext>
                  </a:extLst>
                </p:cNvPr>
                <p:cNvSpPr txBox="1"/>
                <p:nvPr/>
              </p:nvSpPr>
              <p:spPr>
                <a:xfrm rot="5400000">
                  <a:off x="9466336" y="1300204"/>
                  <a:ext cx="1104219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Pop-count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195" name="그룹 194">
                <a:extLst>
                  <a:ext uri="{FF2B5EF4-FFF2-40B4-BE49-F238E27FC236}">
                    <a16:creationId xmlns:a16="http://schemas.microsoft.com/office/drawing/2014/main" id="{C172B694-9E48-32AB-F3F3-FE1B1321CD72}"/>
                  </a:ext>
                </a:extLst>
              </p:cNvPr>
              <p:cNvGrpSpPr/>
              <p:nvPr/>
            </p:nvGrpSpPr>
            <p:grpSpPr>
              <a:xfrm>
                <a:off x="8639200" y="1659945"/>
                <a:ext cx="171548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18" name="TextBox 217">
                      <a:extLst>
                        <a:ext uri="{FF2B5EF4-FFF2-40B4-BE49-F238E27FC236}">
                          <a16:creationId xmlns:a16="http://schemas.microsoft.com/office/drawing/2014/main" id="{19255CB1-DD2F-E613-C5F4-450F9D0F14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022805" y="1311562"/>
                      <a:ext cx="154610" cy="430887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116667"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9" name="직선 화살표 연결선 218">
                  <a:extLst>
                    <a:ext uri="{FF2B5EF4-FFF2-40B4-BE49-F238E27FC236}">
                      <a16:creationId xmlns:a16="http://schemas.microsoft.com/office/drawing/2014/main" id="{30D12DBE-3340-759F-EE13-BFC35C2771C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3" name="직선 화살표 연결선 222">
                  <a:extLst>
                    <a:ext uri="{FF2B5EF4-FFF2-40B4-BE49-F238E27FC236}">
                      <a16:creationId xmlns:a16="http://schemas.microsoft.com/office/drawing/2014/main" id="{B22C80DD-5903-3347-7980-B0D9983EAA1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4" name="직선 화살표 연결선 223">
                  <a:extLst>
                    <a:ext uri="{FF2B5EF4-FFF2-40B4-BE49-F238E27FC236}">
                      <a16:creationId xmlns:a16="http://schemas.microsoft.com/office/drawing/2014/main" id="{DB677C60-5575-B7AB-B675-1955A4E8A8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96" name="직사각형 195">
                <a:extLst>
                  <a:ext uri="{FF2B5EF4-FFF2-40B4-BE49-F238E27FC236}">
                    <a16:creationId xmlns:a16="http://schemas.microsoft.com/office/drawing/2014/main" id="{9F5AC3F6-0B08-AF8E-865A-94EFD3FA061B}"/>
                  </a:ext>
                </a:extLst>
              </p:cNvPr>
              <p:cNvSpPr/>
              <p:nvPr/>
            </p:nvSpPr>
            <p:spPr>
              <a:xfrm>
                <a:off x="8608619" y="1479418"/>
                <a:ext cx="2795981" cy="942333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197" name="그룹 196">
                <a:extLst>
                  <a:ext uri="{FF2B5EF4-FFF2-40B4-BE49-F238E27FC236}">
                    <a16:creationId xmlns:a16="http://schemas.microsoft.com/office/drawing/2014/main" id="{A4B48C29-9951-76BE-B378-AA11CE3DFBDC}"/>
                  </a:ext>
                </a:extLst>
              </p:cNvPr>
              <p:cNvGrpSpPr/>
              <p:nvPr/>
            </p:nvGrpSpPr>
            <p:grpSpPr>
              <a:xfrm>
                <a:off x="10279522" y="1539840"/>
                <a:ext cx="224903" cy="845646"/>
                <a:chOff x="10546033" y="1012146"/>
                <a:chExt cx="224903" cy="845646"/>
              </a:xfrm>
            </p:grpSpPr>
            <p:sp>
              <p:nvSpPr>
                <p:cNvPr id="214" name="직사각형 213">
                  <a:extLst>
                    <a:ext uri="{FF2B5EF4-FFF2-40B4-BE49-F238E27FC236}">
                      <a16:creationId xmlns:a16="http://schemas.microsoft.com/office/drawing/2014/main" id="{60E511C3-72B3-ABB9-6C24-51E4DA8761C4}"/>
                    </a:ext>
                  </a:extLst>
                </p:cNvPr>
                <p:cNvSpPr/>
                <p:nvPr/>
              </p:nvSpPr>
              <p:spPr>
                <a:xfrm>
                  <a:off x="10546033" y="1012146"/>
                  <a:ext cx="224903" cy="845646"/>
                </a:xfrm>
                <a:prstGeom prst="rect">
                  <a:avLst/>
                </a:prstGeom>
                <a:solidFill>
                  <a:schemeClr val="bg2">
                    <a:lumMod val="9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800" dirty="0"/>
                    </a:p>
                  </p:txBody>
                </p:sp>
              </mc:Choice>
              <mc:Fallback xmlns="">
                <p:sp>
                  <p:nvSpPr>
                    <p:cNvPr id="215" name="TextBox 214">
                      <a:extLst>
                        <a:ext uri="{FF2B5EF4-FFF2-40B4-BE49-F238E27FC236}">
                          <a16:creationId xmlns:a16="http://schemas.microsoft.com/office/drawing/2014/main" id="{C059F8DA-FAD4-2AD9-09A5-3B1AC10B7CA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10304723" y="1347076"/>
                      <a:ext cx="707522" cy="21544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2857" t="-13793" b="-1293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8" name="그룹 197">
                <a:extLst>
                  <a:ext uri="{FF2B5EF4-FFF2-40B4-BE49-F238E27FC236}">
                    <a16:creationId xmlns:a16="http://schemas.microsoft.com/office/drawing/2014/main" id="{F6A2E063-C8CD-C3B1-B206-557543EF2DC2}"/>
                  </a:ext>
                </a:extLst>
              </p:cNvPr>
              <p:cNvGrpSpPr/>
              <p:nvPr/>
            </p:nvGrpSpPr>
            <p:grpSpPr>
              <a:xfrm>
                <a:off x="9044899" y="1656380"/>
                <a:ext cx="494792" cy="615161"/>
                <a:chOff x="8937398" y="1145183"/>
                <a:chExt cx="692671" cy="61516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ko-KR" altLang="en-US" sz="28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⋮</m:t>
                            </m:r>
                          </m:oMath>
                        </m:oMathPara>
                      </a14:m>
                      <a:endParaRPr kumimoji="1" lang="ko-KR" altLang="en-US" sz="2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08" name="TextBox 207">
                      <a:extLst>
                        <a:ext uri="{FF2B5EF4-FFF2-40B4-BE49-F238E27FC236}">
                          <a16:creationId xmlns:a16="http://schemas.microsoft.com/office/drawing/2014/main" id="{3A75736E-808F-5AEB-6FA3-2E3411C2776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211131" y="1310199"/>
                      <a:ext cx="154610" cy="430887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  <a:ln>
                      <a:noFill/>
                    </a:ln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211" name="직선 화살표 연결선 210">
                  <a:extLst>
                    <a:ext uri="{FF2B5EF4-FFF2-40B4-BE49-F238E27FC236}">
                      <a16:creationId xmlns:a16="http://schemas.microsoft.com/office/drawing/2014/main" id="{86A867E8-D907-1F7C-454A-5240EFDE5E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46862" y="1760344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2" name="직선 화살표 연결선 211">
                  <a:extLst>
                    <a:ext uri="{FF2B5EF4-FFF2-40B4-BE49-F238E27FC236}">
                      <a16:creationId xmlns:a16="http://schemas.microsoft.com/office/drawing/2014/main" id="{5194F3D6-132E-6BA8-E788-9EC8202761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282169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3" name="직선 화살표 연결선 212">
                  <a:extLst>
                    <a:ext uri="{FF2B5EF4-FFF2-40B4-BE49-F238E27FC236}">
                      <a16:creationId xmlns:a16="http://schemas.microsoft.com/office/drawing/2014/main" id="{EE39B833-9414-0467-C37F-6AE2A1D0012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937398" y="1145183"/>
                  <a:ext cx="683207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9" name="그룹 198">
                <a:extLst>
                  <a:ext uri="{FF2B5EF4-FFF2-40B4-BE49-F238E27FC236}">
                    <a16:creationId xmlns:a16="http://schemas.microsoft.com/office/drawing/2014/main" id="{EE43914E-0F5E-CBF1-B848-0316F5DC8712}"/>
                  </a:ext>
                </a:extLst>
              </p:cNvPr>
              <p:cNvGrpSpPr/>
              <p:nvPr/>
            </p:nvGrpSpPr>
            <p:grpSpPr>
              <a:xfrm>
                <a:off x="10965421" y="1446843"/>
                <a:ext cx="276999" cy="1018680"/>
                <a:chOff x="9268109" y="1427730"/>
                <a:chExt cx="276999" cy="1018680"/>
              </a:xfrm>
            </p:grpSpPr>
            <p:sp>
              <p:nvSpPr>
                <p:cNvPr id="206" name="직사각형 205">
                  <a:extLst>
                    <a:ext uri="{FF2B5EF4-FFF2-40B4-BE49-F238E27FC236}">
                      <a16:creationId xmlns:a16="http://schemas.microsoft.com/office/drawing/2014/main" id="{74434CB1-FD24-ECEF-1378-152D2CA9AD61}"/>
                    </a:ext>
                  </a:extLst>
                </p:cNvPr>
                <p:cNvSpPr/>
                <p:nvPr/>
              </p:nvSpPr>
              <p:spPr>
                <a:xfrm>
                  <a:off x="9294159" y="1514246"/>
                  <a:ext cx="224903" cy="845646"/>
                </a:xfrm>
                <a:prstGeom prst="rect">
                  <a:avLst/>
                </a:prstGeom>
                <a:solidFill>
                  <a:schemeClr val="accent3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207" name="TextBox 206">
                  <a:extLst>
                    <a:ext uri="{FF2B5EF4-FFF2-40B4-BE49-F238E27FC236}">
                      <a16:creationId xmlns:a16="http://schemas.microsoft.com/office/drawing/2014/main" id="{D4CADDA7-929B-42F9-D349-103B0E8B1182}"/>
                    </a:ext>
                  </a:extLst>
                </p:cNvPr>
                <p:cNvSpPr txBox="1"/>
                <p:nvPr/>
              </p:nvSpPr>
              <p:spPr>
                <a:xfrm rot="5400000">
                  <a:off x="8897269" y="1798570"/>
                  <a:ext cx="101868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kumimoji="1" lang="ko-KR" altLang="en-US" sz="12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cxnSp>
            <p:nvCxnSpPr>
              <p:cNvPr id="200" name="직선 화살표 연결선 199">
                <a:extLst>
                  <a:ext uri="{FF2B5EF4-FFF2-40B4-BE49-F238E27FC236}">
                    <a16:creationId xmlns:a16="http://schemas.microsoft.com/office/drawing/2014/main" id="{0B8E57C9-D307-14B6-D49E-6BCFFE94FB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223761" y="1961107"/>
                <a:ext cx="165349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1" name="직선 화살표 연결선 200">
                <a:extLst>
                  <a:ext uri="{FF2B5EF4-FFF2-40B4-BE49-F238E27FC236}">
                    <a16:creationId xmlns:a16="http://schemas.microsoft.com/office/drawing/2014/main" id="{92E7ABA3-8054-B5D1-7C87-B48FDA88E33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68047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2" name="직선 화살표 연결선 201">
                <a:extLst>
                  <a:ext uri="{FF2B5EF4-FFF2-40B4-BE49-F238E27FC236}">
                    <a16:creationId xmlns:a16="http://schemas.microsoft.com/office/drawing/2014/main" id="{A6803E19-528D-D2CC-5538-94AB1455F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99695" y="1961107"/>
                <a:ext cx="502511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6ACCACB9-9A33-41E2-BC5E-A91B9F129485}"/>
              </a:ext>
            </a:extLst>
          </p:cNvPr>
          <p:cNvGrpSpPr/>
          <p:nvPr/>
        </p:nvGrpSpPr>
        <p:grpSpPr>
          <a:xfrm>
            <a:off x="1769861" y="1671329"/>
            <a:ext cx="851696" cy="2671286"/>
            <a:chOff x="3069024" y="1396955"/>
            <a:chExt cx="839458" cy="2322593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7F9798A8-AF06-719D-2A9C-B60686D88609}"/>
                </a:ext>
              </a:extLst>
            </p:cNvPr>
            <p:cNvSpPr/>
            <p:nvPr/>
          </p:nvSpPr>
          <p:spPr>
            <a:xfrm>
              <a:off x="3070266" y="1396955"/>
              <a:ext cx="838216" cy="2322593"/>
            </a:xfrm>
            <a:prstGeom prst="cube">
              <a:avLst>
                <a:gd name="adj" fmla="val 84328"/>
              </a:avLst>
            </a:prstGeom>
            <a:solidFill>
              <a:schemeClr val="tx2">
                <a:lumMod val="10000"/>
                <a:lumOff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547869DE-9F4F-4665-A00E-11307A6AB128}"/>
                </a:ext>
              </a:extLst>
            </p:cNvPr>
            <p:cNvSpPr/>
            <p:nvPr/>
          </p:nvSpPr>
          <p:spPr>
            <a:xfrm>
              <a:off x="3069024" y="1805971"/>
              <a:ext cx="377128" cy="737704"/>
            </a:xfrm>
            <a:prstGeom prst="cube">
              <a:avLst>
                <a:gd name="adj" fmla="val 64507"/>
              </a:avLst>
            </a:prstGeom>
            <a:solidFill>
              <a:schemeClr val="tx2">
                <a:lumMod val="25000"/>
                <a:lumOff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grpSp>
        <p:nvGrpSpPr>
          <p:cNvPr id="109" name="그룹 108">
            <a:extLst>
              <a:ext uri="{FF2B5EF4-FFF2-40B4-BE49-F238E27FC236}">
                <a16:creationId xmlns:a16="http://schemas.microsoft.com/office/drawing/2014/main" id="{2588F3A8-CFC8-1F70-9770-83D4FD19F32A}"/>
              </a:ext>
            </a:extLst>
          </p:cNvPr>
          <p:cNvGrpSpPr/>
          <p:nvPr/>
        </p:nvGrpSpPr>
        <p:grpSpPr>
          <a:xfrm>
            <a:off x="2864823" y="1967393"/>
            <a:ext cx="1728338" cy="2322593"/>
            <a:chOff x="2867929" y="1546291"/>
            <a:chExt cx="1728338" cy="2322593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2FC605D6-BA30-7408-AA70-6844205924CB}"/>
                </a:ext>
              </a:extLst>
            </p:cNvPr>
            <p:cNvGrpSpPr/>
            <p:nvPr/>
          </p:nvGrpSpPr>
          <p:grpSpPr>
            <a:xfrm>
              <a:off x="2867929" y="1546291"/>
              <a:ext cx="838216" cy="2322593"/>
              <a:chOff x="4710102" y="1393285"/>
              <a:chExt cx="838216" cy="2322593"/>
            </a:xfrm>
          </p:grpSpPr>
          <p:sp>
            <p:nvSpPr>
              <p:cNvPr id="25" name="정육면체 24">
                <a:extLst>
                  <a:ext uri="{FF2B5EF4-FFF2-40B4-BE49-F238E27FC236}">
                    <a16:creationId xmlns:a16="http://schemas.microsoft.com/office/drawing/2014/main" id="{D1F88E35-A03E-926D-BA3D-9B738F29ACD6}"/>
                  </a:ext>
                </a:extLst>
              </p:cNvPr>
              <p:cNvSpPr/>
              <p:nvPr/>
            </p:nvSpPr>
            <p:spPr>
              <a:xfrm>
                <a:off x="4710102" y="1393285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8008CC98-90FE-FCB4-3DCF-68EA22C6BED2}"/>
                  </a:ext>
                </a:extLst>
              </p:cNvPr>
              <p:cNvSpPr/>
              <p:nvPr/>
            </p:nvSpPr>
            <p:spPr>
              <a:xfrm>
                <a:off x="4712561" y="1849077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51234DCF-3E49-95DE-7A3B-74E1E2A54765}"/>
                </a:ext>
              </a:extLst>
            </p:cNvPr>
            <p:cNvGrpSpPr/>
            <p:nvPr/>
          </p:nvGrpSpPr>
          <p:grpSpPr>
            <a:xfrm>
              <a:off x="3159118" y="1546291"/>
              <a:ext cx="839053" cy="2322593"/>
              <a:chOff x="5137865" y="1288471"/>
              <a:chExt cx="839053" cy="2322593"/>
            </a:xfrm>
          </p:grpSpPr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515D947E-4108-780F-3278-38857DD0D76E}"/>
                  </a:ext>
                </a:extLst>
              </p:cNvPr>
              <p:cNvSpPr/>
              <p:nvPr/>
            </p:nvSpPr>
            <p:spPr>
              <a:xfrm>
                <a:off x="5138702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6BFEE4F4-1892-1901-3B3A-C156C8A616D5}"/>
                  </a:ext>
                </a:extLst>
              </p:cNvPr>
              <p:cNvSpPr/>
              <p:nvPr/>
            </p:nvSpPr>
            <p:spPr>
              <a:xfrm>
                <a:off x="5137865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E4F03DC3-6686-F04F-0E3F-C4A10F6E5F27}"/>
                </a:ext>
              </a:extLst>
            </p:cNvPr>
            <p:cNvGrpSpPr/>
            <p:nvPr/>
          </p:nvGrpSpPr>
          <p:grpSpPr>
            <a:xfrm>
              <a:off x="3451144" y="1546291"/>
              <a:ext cx="842349" cy="2322593"/>
              <a:chOff x="5128908" y="1288471"/>
              <a:chExt cx="842349" cy="2322593"/>
            </a:xfrm>
          </p:grpSpPr>
          <p:sp>
            <p:nvSpPr>
              <p:cNvPr id="66" name="정육면체 65">
                <a:extLst>
                  <a:ext uri="{FF2B5EF4-FFF2-40B4-BE49-F238E27FC236}">
                    <a16:creationId xmlns:a16="http://schemas.microsoft.com/office/drawing/2014/main" id="{90B07AE1-E4C7-851E-5F22-9C04D2243712}"/>
                  </a:ext>
                </a:extLst>
              </p:cNvPr>
              <p:cNvSpPr/>
              <p:nvPr/>
            </p:nvSpPr>
            <p:spPr>
              <a:xfrm>
                <a:off x="5133041" y="1288471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7" name="정육면체 66">
                <a:extLst>
                  <a:ext uri="{FF2B5EF4-FFF2-40B4-BE49-F238E27FC236}">
                    <a16:creationId xmlns:a16="http://schemas.microsoft.com/office/drawing/2014/main" id="{CAEDE752-DD0C-7B23-8321-92BECF55DFA2}"/>
                  </a:ext>
                </a:extLst>
              </p:cNvPr>
              <p:cNvSpPr/>
              <p:nvPr/>
            </p:nvSpPr>
            <p:spPr>
              <a:xfrm>
                <a:off x="5128908" y="1744263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8" name="그룹 67">
              <a:extLst>
                <a:ext uri="{FF2B5EF4-FFF2-40B4-BE49-F238E27FC236}">
                  <a16:creationId xmlns:a16="http://schemas.microsoft.com/office/drawing/2014/main" id="{EE6EA1BE-8FAB-2892-23C1-FF10A363E4D6}"/>
                </a:ext>
              </a:extLst>
            </p:cNvPr>
            <p:cNvGrpSpPr/>
            <p:nvPr/>
          </p:nvGrpSpPr>
          <p:grpSpPr>
            <a:xfrm>
              <a:off x="3746465" y="1546291"/>
              <a:ext cx="849802" cy="2322593"/>
              <a:chOff x="5117726" y="1286516"/>
              <a:chExt cx="849802" cy="2322593"/>
            </a:xfrm>
          </p:grpSpPr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98069585-B2E0-064F-742F-FF0F322B2B64}"/>
                  </a:ext>
                </a:extLst>
              </p:cNvPr>
              <p:cNvSpPr/>
              <p:nvPr/>
            </p:nvSpPr>
            <p:spPr>
              <a:xfrm>
                <a:off x="5129312" y="1286516"/>
                <a:ext cx="838216" cy="2322593"/>
              </a:xfrm>
              <a:prstGeom prst="cube">
                <a:avLst>
                  <a:gd name="adj" fmla="val 84328"/>
                </a:avLst>
              </a:prstGeom>
              <a:solidFill>
                <a:schemeClr val="tx2">
                  <a:lumMod val="75000"/>
                  <a:lumOff val="2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FD8C2953-8422-F396-DCD1-1777C109DF08}"/>
                  </a:ext>
                </a:extLst>
              </p:cNvPr>
              <p:cNvSpPr/>
              <p:nvPr/>
            </p:nvSpPr>
            <p:spPr>
              <a:xfrm>
                <a:off x="5117726" y="1742308"/>
                <a:ext cx="377128" cy="737704"/>
              </a:xfrm>
              <a:prstGeom prst="cube">
                <a:avLst>
                  <a:gd name="adj" fmla="val 64814"/>
                </a:avLst>
              </a:prstGeom>
              <a:solidFill>
                <a:schemeClr val="accent1">
                  <a:lumMod val="5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cxnSp>
        <p:nvCxnSpPr>
          <p:cNvPr id="165" name="직선 연결선[R] 164">
            <a:extLst>
              <a:ext uri="{FF2B5EF4-FFF2-40B4-BE49-F238E27FC236}">
                <a16:creationId xmlns:a16="http://schemas.microsoft.com/office/drawing/2014/main" id="{877DA099-53B5-2D1B-8F5E-FE57DC6A7062}"/>
              </a:ext>
            </a:extLst>
          </p:cNvPr>
          <p:cNvCxnSpPr>
            <a:cxnSpLocks/>
            <a:stCxn id="2" idx="0"/>
          </p:cNvCxnSpPr>
          <p:nvPr/>
        </p:nvCxnSpPr>
        <p:spPr>
          <a:xfrm>
            <a:off x="2554917" y="1671329"/>
            <a:ext cx="8442644" cy="1181649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3ECD24C-6D89-49B0-BEC7-EF28D751FFDE}"/>
              </a:ext>
            </a:extLst>
          </p:cNvPr>
          <p:cNvGrpSpPr/>
          <p:nvPr/>
        </p:nvGrpSpPr>
        <p:grpSpPr>
          <a:xfrm>
            <a:off x="4716225" y="2219687"/>
            <a:ext cx="1591485" cy="1988061"/>
            <a:chOff x="4862852" y="1308183"/>
            <a:chExt cx="1591485" cy="1988061"/>
          </a:xfrm>
        </p:grpSpPr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3EF2C5B1-B910-C2ED-6F1E-15E827D095A1}"/>
                </a:ext>
              </a:extLst>
            </p:cNvPr>
            <p:cNvGrpSpPr/>
            <p:nvPr/>
          </p:nvGrpSpPr>
          <p:grpSpPr>
            <a:xfrm>
              <a:off x="4862852" y="1308183"/>
              <a:ext cx="633877" cy="1988061"/>
              <a:chOff x="4862852" y="1308183"/>
              <a:chExt cx="633877" cy="1988061"/>
            </a:xfrm>
          </p:grpSpPr>
          <p:sp>
            <p:nvSpPr>
              <p:cNvPr id="96" name="정육면체 95">
                <a:extLst>
                  <a:ext uri="{FF2B5EF4-FFF2-40B4-BE49-F238E27FC236}">
                    <a16:creationId xmlns:a16="http://schemas.microsoft.com/office/drawing/2014/main" id="{41B85203-A3D5-662E-F560-AA02985D8EC6}"/>
                  </a:ext>
                </a:extLst>
              </p:cNvPr>
              <p:cNvSpPr/>
              <p:nvPr/>
            </p:nvSpPr>
            <p:spPr>
              <a:xfrm>
                <a:off x="4862852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ED7DA957-0DCF-C324-213E-8B4A734FD7D4}"/>
                  </a:ext>
                </a:extLst>
              </p:cNvPr>
              <p:cNvSpPr/>
              <p:nvPr/>
            </p:nvSpPr>
            <p:spPr>
              <a:xfrm>
                <a:off x="4862852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6ACF95AE-4758-6A44-A79D-46CE820DF5EC}"/>
                </a:ext>
              </a:extLst>
            </p:cNvPr>
            <p:cNvGrpSpPr/>
            <p:nvPr/>
          </p:nvGrpSpPr>
          <p:grpSpPr>
            <a:xfrm>
              <a:off x="5182055" y="1308183"/>
              <a:ext cx="633877" cy="1988061"/>
              <a:chOff x="5182055" y="1308183"/>
              <a:chExt cx="633877" cy="1988061"/>
            </a:xfrm>
          </p:grpSpPr>
          <p:sp>
            <p:nvSpPr>
              <p:cNvPr id="113" name="정육면체 112">
                <a:extLst>
                  <a:ext uri="{FF2B5EF4-FFF2-40B4-BE49-F238E27FC236}">
                    <a16:creationId xmlns:a16="http://schemas.microsoft.com/office/drawing/2014/main" id="{4D36921C-6941-6972-9608-4EA6AB818C0B}"/>
                  </a:ext>
                </a:extLst>
              </p:cNvPr>
              <p:cNvSpPr/>
              <p:nvPr/>
            </p:nvSpPr>
            <p:spPr>
              <a:xfrm>
                <a:off x="5182055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60" name="정육면체 59">
                <a:extLst>
                  <a:ext uri="{FF2B5EF4-FFF2-40B4-BE49-F238E27FC236}">
                    <a16:creationId xmlns:a16="http://schemas.microsoft.com/office/drawing/2014/main" id="{BF80FB8F-9427-0D10-0A48-47789B069613}"/>
                  </a:ext>
                </a:extLst>
              </p:cNvPr>
              <p:cNvSpPr/>
              <p:nvPr/>
            </p:nvSpPr>
            <p:spPr>
              <a:xfrm>
                <a:off x="5182055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43F3DDA3-1493-9686-6823-C86F1152C91E}"/>
                </a:ext>
              </a:extLst>
            </p:cNvPr>
            <p:cNvGrpSpPr/>
            <p:nvPr/>
          </p:nvGrpSpPr>
          <p:grpSpPr>
            <a:xfrm>
              <a:off x="5501258" y="1308183"/>
              <a:ext cx="633877" cy="1988061"/>
              <a:chOff x="5501258" y="1308183"/>
              <a:chExt cx="633877" cy="1988061"/>
            </a:xfrm>
          </p:grpSpPr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AEEF1775-0867-E10E-C934-912E58E54A67}"/>
                  </a:ext>
                </a:extLst>
              </p:cNvPr>
              <p:cNvSpPr/>
              <p:nvPr/>
            </p:nvSpPr>
            <p:spPr>
              <a:xfrm>
                <a:off x="5501258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C98C2014-4708-8FD3-2517-02B5D9345B7C}"/>
                  </a:ext>
                </a:extLst>
              </p:cNvPr>
              <p:cNvSpPr/>
              <p:nvPr/>
            </p:nvSpPr>
            <p:spPr>
              <a:xfrm>
                <a:off x="5501258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817F1167-0B79-0167-C39E-39C2ED403E18}"/>
                </a:ext>
              </a:extLst>
            </p:cNvPr>
            <p:cNvGrpSpPr/>
            <p:nvPr/>
          </p:nvGrpSpPr>
          <p:grpSpPr>
            <a:xfrm>
              <a:off x="5820460" y="1308183"/>
              <a:ext cx="633877" cy="1988061"/>
              <a:chOff x="5820460" y="1308183"/>
              <a:chExt cx="633877" cy="1988061"/>
            </a:xfrm>
          </p:grpSpPr>
          <p:sp>
            <p:nvSpPr>
              <p:cNvPr id="119" name="정육면체 118">
                <a:extLst>
                  <a:ext uri="{FF2B5EF4-FFF2-40B4-BE49-F238E27FC236}">
                    <a16:creationId xmlns:a16="http://schemas.microsoft.com/office/drawing/2014/main" id="{A4EA1498-9363-010C-B413-3990DD814C21}"/>
                  </a:ext>
                </a:extLst>
              </p:cNvPr>
              <p:cNvSpPr/>
              <p:nvPr/>
            </p:nvSpPr>
            <p:spPr>
              <a:xfrm>
                <a:off x="5820460" y="1308183"/>
                <a:ext cx="633877" cy="1988061"/>
              </a:xfrm>
              <a:prstGeom prst="cube">
                <a:avLst>
                  <a:gd name="adj" fmla="val 68167"/>
                </a:avLst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6" name="정육면체 5">
                <a:extLst>
                  <a:ext uri="{FF2B5EF4-FFF2-40B4-BE49-F238E27FC236}">
                    <a16:creationId xmlns:a16="http://schemas.microsoft.com/office/drawing/2014/main" id="{A3191E8A-C21B-C95D-B3FA-41FDB27E8E5B}"/>
                  </a:ext>
                </a:extLst>
              </p:cNvPr>
              <p:cNvSpPr/>
              <p:nvPr/>
            </p:nvSpPr>
            <p:spPr>
              <a:xfrm>
                <a:off x="5820460" y="1514604"/>
                <a:ext cx="427098" cy="711904"/>
              </a:xfrm>
              <a:prstGeom prst="cube">
                <a:avLst>
                  <a:gd name="adj" fmla="val 52266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7" name="그룹 106">
            <a:extLst>
              <a:ext uri="{FF2B5EF4-FFF2-40B4-BE49-F238E27FC236}">
                <a16:creationId xmlns:a16="http://schemas.microsoft.com/office/drawing/2014/main" id="{CAF8AD22-A13E-A319-AC48-BAA82A840346}"/>
              </a:ext>
            </a:extLst>
          </p:cNvPr>
          <p:cNvGrpSpPr/>
          <p:nvPr/>
        </p:nvGrpSpPr>
        <p:grpSpPr>
          <a:xfrm>
            <a:off x="8944968" y="2870697"/>
            <a:ext cx="2081434" cy="1263095"/>
            <a:chOff x="8874740" y="1621720"/>
            <a:chExt cx="2323660" cy="126309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0A6F9C7-C38B-C4BF-4F84-D3D030241615}"/>
                </a:ext>
              </a:extLst>
            </p:cNvPr>
            <p:cNvGrpSpPr/>
            <p:nvPr/>
          </p:nvGrpSpPr>
          <p:grpSpPr>
            <a:xfrm>
              <a:off x="8874740" y="1621720"/>
              <a:ext cx="792299" cy="1263095"/>
              <a:chOff x="8874740" y="1621720"/>
              <a:chExt cx="792299" cy="1263095"/>
            </a:xfrm>
          </p:grpSpPr>
          <p:sp>
            <p:nvSpPr>
              <p:cNvPr id="46" name="정육면체 45">
                <a:extLst>
                  <a:ext uri="{FF2B5EF4-FFF2-40B4-BE49-F238E27FC236}">
                    <a16:creationId xmlns:a16="http://schemas.microsoft.com/office/drawing/2014/main" id="{1263FFDF-91B1-E5EA-6878-85E7998D95CB}"/>
                  </a:ext>
                </a:extLst>
              </p:cNvPr>
              <p:cNvSpPr/>
              <p:nvPr/>
            </p:nvSpPr>
            <p:spPr>
              <a:xfrm>
                <a:off x="8874740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F19A6B05-7079-1475-7F4E-3B4553A36B5C}"/>
                  </a:ext>
                </a:extLst>
              </p:cNvPr>
              <p:cNvSpPr/>
              <p:nvPr/>
            </p:nvSpPr>
            <p:spPr>
              <a:xfrm>
                <a:off x="8874740" y="1832887"/>
                <a:ext cx="539259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810E97B2-67B1-E62D-2946-839DF6452F02}"/>
                </a:ext>
              </a:extLst>
            </p:cNvPr>
            <p:cNvGrpSpPr/>
            <p:nvPr/>
          </p:nvGrpSpPr>
          <p:grpSpPr>
            <a:xfrm>
              <a:off x="9385194" y="1621720"/>
              <a:ext cx="792299" cy="1263095"/>
              <a:chOff x="9385194" y="1621720"/>
              <a:chExt cx="792299" cy="1263095"/>
            </a:xfrm>
          </p:grpSpPr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344DE015-A07A-2425-F2A3-507EB30B23CB}"/>
                  </a:ext>
                </a:extLst>
              </p:cNvPr>
              <p:cNvSpPr/>
              <p:nvPr/>
            </p:nvSpPr>
            <p:spPr>
              <a:xfrm>
                <a:off x="9385194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101" name="정육면체 100">
                <a:extLst>
                  <a:ext uri="{FF2B5EF4-FFF2-40B4-BE49-F238E27FC236}">
                    <a16:creationId xmlns:a16="http://schemas.microsoft.com/office/drawing/2014/main" id="{DEA85D75-25ED-0C8E-A6BC-96C9A7974F9E}"/>
                  </a:ext>
                </a:extLst>
              </p:cNvPr>
              <p:cNvSpPr/>
              <p:nvPr/>
            </p:nvSpPr>
            <p:spPr>
              <a:xfrm>
                <a:off x="9385195" y="1832887"/>
                <a:ext cx="539258" cy="494902"/>
              </a:xfrm>
              <a:prstGeom prst="cube">
                <a:avLst>
                  <a:gd name="adj" fmla="val 27222"/>
                </a:avLst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5" name="그룹 104">
              <a:extLst>
                <a:ext uri="{FF2B5EF4-FFF2-40B4-BE49-F238E27FC236}">
                  <a16:creationId xmlns:a16="http://schemas.microsoft.com/office/drawing/2014/main" id="{49ACEC64-5F65-712F-DE75-FE7DD3389452}"/>
                </a:ext>
              </a:extLst>
            </p:cNvPr>
            <p:cNvGrpSpPr/>
            <p:nvPr/>
          </p:nvGrpSpPr>
          <p:grpSpPr>
            <a:xfrm>
              <a:off x="9895648" y="1621720"/>
              <a:ext cx="792299" cy="1263095"/>
              <a:chOff x="9895648" y="1621720"/>
              <a:chExt cx="792299" cy="1263095"/>
            </a:xfrm>
          </p:grpSpPr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DAC0F3F3-BA98-CE05-D1E7-266777A5D7E0}"/>
                  </a:ext>
                </a:extLst>
              </p:cNvPr>
              <p:cNvSpPr/>
              <p:nvPr/>
            </p:nvSpPr>
            <p:spPr>
              <a:xfrm>
                <a:off x="9895648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/>
              </a:p>
            </p:txBody>
          </p:sp>
          <p:sp>
            <p:nvSpPr>
              <p:cNvPr id="100" name="정육면체 99">
                <a:extLst>
                  <a:ext uri="{FF2B5EF4-FFF2-40B4-BE49-F238E27FC236}">
                    <a16:creationId xmlns:a16="http://schemas.microsoft.com/office/drawing/2014/main" id="{B5C5E7F1-644C-6FA4-AD5E-9BF9A3AD1048}"/>
                  </a:ext>
                </a:extLst>
              </p:cNvPr>
              <p:cNvSpPr/>
              <p:nvPr/>
            </p:nvSpPr>
            <p:spPr>
              <a:xfrm>
                <a:off x="9895648" y="1832887"/>
                <a:ext cx="545832" cy="494902"/>
              </a:xfrm>
              <a:prstGeom prst="cube">
                <a:avLst>
                  <a:gd name="adj" fmla="val 26367"/>
                </a:avLst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grpSp>
          <p:nvGrpSpPr>
            <p:cNvPr id="106" name="그룹 105">
              <a:extLst>
                <a:ext uri="{FF2B5EF4-FFF2-40B4-BE49-F238E27FC236}">
                  <a16:creationId xmlns:a16="http://schemas.microsoft.com/office/drawing/2014/main" id="{FF1FC4A8-F54A-C960-F19F-5842F2B7059B}"/>
                </a:ext>
              </a:extLst>
            </p:cNvPr>
            <p:cNvGrpSpPr/>
            <p:nvPr/>
          </p:nvGrpSpPr>
          <p:grpSpPr>
            <a:xfrm>
              <a:off x="10406101" y="1621720"/>
              <a:ext cx="792299" cy="1263095"/>
              <a:chOff x="10406101" y="1621720"/>
              <a:chExt cx="792299" cy="1263095"/>
            </a:xfrm>
          </p:grpSpPr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DCE63A5A-DC06-0DDF-3E38-69C66861DD97}"/>
                  </a:ext>
                </a:extLst>
              </p:cNvPr>
              <p:cNvSpPr/>
              <p:nvPr/>
            </p:nvSpPr>
            <p:spPr>
              <a:xfrm>
                <a:off x="10406101" y="1621720"/>
                <a:ext cx="792299" cy="1263095"/>
              </a:xfrm>
              <a:prstGeom prst="cube">
                <a:avLst>
                  <a:gd name="adj" fmla="val 48434"/>
                </a:avLst>
              </a:prstGeom>
              <a:solidFill>
                <a:schemeClr val="accent6">
                  <a:lumMod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32" name="정육면체 31">
                <a:extLst>
                  <a:ext uri="{FF2B5EF4-FFF2-40B4-BE49-F238E27FC236}">
                    <a16:creationId xmlns:a16="http://schemas.microsoft.com/office/drawing/2014/main" id="{77ECEC31-27F2-CC03-05B8-6A94719AE57D}"/>
                  </a:ext>
                </a:extLst>
              </p:cNvPr>
              <p:cNvSpPr/>
              <p:nvPr/>
            </p:nvSpPr>
            <p:spPr>
              <a:xfrm>
                <a:off x="10406102" y="1832887"/>
                <a:ext cx="538640" cy="494902"/>
              </a:xfrm>
              <a:prstGeom prst="cube">
                <a:avLst>
                  <a:gd name="adj" fmla="val 25940"/>
                </a:avLst>
              </a:prstGeom>
              <a:solidFill>
                <a:schemeClr val="accent1">
                  <a:lumMod val="75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7E033E9-8180-3656-AD46-153644AE7835}"/>
              </a:ext>
            </a:extLst>
          </p:cNvPr>
          <p:cNvGrpSpPr/>
          <p:nvPr/>
        </p:nvGrpSpPr>
        <p:grpSpPr>
          <a:xfrm>
            <a:off x="6450932" y="2209489"/>
            <a:ext cx="2286752" cy="1982767"/>
            <a:chOff x="6441002" y="2359848"/>
            <a:chExt cx="2286752" cy="1982767"/>
          </a:xfrm>
        </p:grpSpPr>
        <p:grpSp>
          <p:nvGrpSpPr>
            <p:cNvPr id="99" name="그룹 98">
              <a:extLst>
                <a:ext uri="{FF2B5EF4-FFF2-40B4-BE49-F238E27FC236}">
                  <a16:creationId xmlns:a16="http://schemas.microsoft.com/office/drawing/2014/main" id="{EC74A3A7-B258-CEA0-B09F-C83AD2C214CF}"/>
                </a:ext>
              </a:extLst>
            </p:cNvPr>
            <p:cNvGrpSpPr/>
            <p:nvPr/>
          </p:nvGrpSpPr>
          <p:grpSpPr>
            <a:xfrm>
              <a:off x="6517278" y="2682440"/>
              <a:ext cx="2210476" cy="1660175"/>
              <a:chOff x="6614438" y="1772234"/>
              <a:chExt cx="2210476" cy="1660175"/>
            </a:xfrm>
          </p:grpSpPr>
          <p:grpSp>
            <p:nvGrpSpPr>
              <p:cNvPr id="140" name="그룹 139">
                <a:extLst>
                  <a:ext uri="{FF2B5EF4-FFF2-40B4-BE49-F238E27FC236}">
                    <a16:creationId xmlns:a16="http://schemas.microsoft.com/office/drawing/2014/main" id="{B0FDFEBC-7DB4-087C-57DB-F3B3A956E973}"/>
                  </a:ext>
                </a:extLst>
              </p:cNvPr>
              <p:cNvGrpSpPr/>
              <p:nvPr/>
            </p:nvGrpSpPr>
            <p:grpSpPr>
              <a:xfrm>
                <a:off x="6614438" y="1786565"/>
                <a:ext cx="643541" cy="1645844"/>
                <a:chOff x="6614438" y="1786565"/>
                <a:chExt cx="643541" cy="1645844"/>
              </a:xfrm>
            </p:grpSpPr>
            <p:sp>
              <p:nvSpPr>
                <p:cNvPr id="131" name="정육면체 130">
                  <a:extLst>
                    <a:ext uri="{FF2B5EF4-FFF2-40B4-BE49-F238E27FC236}">
                      <a16:creationId xmlns:a16="http://schemas.microsoft.com/office/drawing/2014/main" id="{AB22C916-C431-A715-95AD-E0AE2C12E7CB}"/>
                    </a:ext>
                  </a:extLst>
                </p:cNvPr>
                <p:cNvSpPr/>
                <p:nvPr/>
              </p:nvSpPr>
              <p:spPr>
                <a:xfrm>
                  <a:off x="6614438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6" name="정육면체 135">
                  <a:extLst>
                    <a:ext uri="{FF2B5EF4-FFF2-40B4-BE49-F238E27FC236}">
                      <a16:creationId xmlns:a16="http://schemas.microsoft.com/office/drawing/2014/main" id="{4403B423-80AB-E41B-6486-BEC5AEFDB438}"/>
                    </a:ext>
                  </a:extLst>
                </p:cNvPr>
                <p:cNvSpPr/>
                <p:nvPr/>
              </p:nvSpPr>
              <p:spPr>
                <a:xfrm>
                  <a:off x="6614438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9" name="그룹 138">
                <a:extLst>
                  <a:ext uri="{FF2B5EF4-FFF2-40B4-BE49-F238E27FC236}">
                    <a16:creationId xmlns:a16="http://schemas.microsoft.com/office/drawing/2014/main" id="{A1A7BF33-D47F-C81A-97CA-7AF503CE85DA}"/>
                  </a:ext>
                </a:extLst>
              </p:cNvPr>
              <p:cNvGrpSpPr/>
              <p:nvPr/>
            </p:nvGrpSpPr>
            <p:grpSpPr>
              <a:xfrm>
                <a:off x="7436674" y="1786565"/>
                <a:ext cx="643541" cy="1645844"/>
                <a:chOff x="7138222" y="1786565"/>
                <a:chExt cx="643541" cy="1645844"/>
              </a:xfrm>
            </p:grpSpPr>
            <p:sp>
              <p:nvSpPr>
                <p:cNvPr id="130" name="정육면체 129">
                  <a:extLst>
                    <a:ext uri="{FF2B5EF4-FFF2-40B4-BE49-F238E27FC236}">
                      <a16:creationId xmlns:a16="http://schemas.microsoft.com/office/drawing/2014/main" id="{27672912-0BDA-2DE3-5178-16DB907343BE}"/>
                    </a:ext>
                  </a:extLst>
                </p:cNvPr>
                <p:cNvSpPr/>
                <p:nvPr/>
              </p:nvSpPr>
              <p:spPr>
                <a:xfrm>
                  <a:off x="7138222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5" name="정육면체 134">
                  <a:extLst>
                    <a:ext uri="{FF2B5EF4-FFF2-40B4-BE49-F238E27FC236}">
                      <a16:creationId xmlns:a16="http://schemas.microsoft.com/office/drawing/2014/main" id="{18826E78-B946-FF43-BE0B-86FDD08B7C85}"/>
                    </a:ext>
                  </a:extLst>
                </p:cNvPr>
                <p:cNvSpPr/>
                <p:nvPr/>
              </p:nvSpPr>
              <p:spPr>
                <a:xfrm>
                  <a:off x="7138222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8" name="그룹 137">
                <a:extLst>
                  <a:ext uri="{FF2B5EF4-FFF2-40B4-BE49-F238E27FC236}">
                    <a16:creationId xmlns:a16="http://schemas.microsoft.com/office/drawing/2014/main" id="{B636577D-1DF7-F891-821A-8ADB0A794BEA}"/>
                  </a:ext>
                </a:extLst>
              </p:cNvPr>
              <p:cNvGrpSpPr/>
              <p:nvPr/>
            </p:nvGrpSpPr>
            <p:grpSpPr>
              <a:xfrm>
                <a:off x="7809024" y="1786565"/>
                <a:ext cx="643541" cy="1645844"/>
                <a:chOff x="7662006" y="1786565"/>
                <a:chExt cx="643541" cy="1645844"/>
              </a:xfrm>
            </p:grpSpPr>
            <p:sp>
              <p:nvSpPr>
                <p:cNvPr id="128" name="정육면체 127">
                  <a:extLst>
                    <a:ext uri="{FF2B5EF4-FFF2-40B4-BE49-F238E27FC236}">
                      <a16:creationId xmlns:a16="http://schemas.microsoft.com/office/drawing/2014/main" id="{2B75DE92-8858-8989-E1D1-0A4944EC186D}"/>
                    </a:ext>
                  </a:extLst>
                </p:cNvPr>
                <p:cNvSpPr/>
                <p:nvPr/>
              </p:nvSpPr>
              <p:spPr>
                <a:xfrm>
                  <a:off x="7662006" y="1786565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33" name="정육면체 132">
                  <a:extLst>
                    <a:ext uri="{FF2B5EF4-FFF2-40B4-BE49-F238E27FC236}">
                      <a16:creationId xmlns:a16="http://schemas.microsoft.com/office/drawing/2014/main" id="{C5CCCBC2-DD28-94D1-D13D-A71422265A27}"/>
                    </a:ext>
                  </a:extLst>
                </p:cNvPr>
                <p:cNvSpPr/>
                <p:nvPr/>
              </p:nvSpPr>
              <p:spPr>
                <a:xfrm>
                  <a:off x="7662006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137" name="그룹 136">
                <a:extLst>
                  <a:ext uri="{FF2B5EF4-FFF2-40B4-BE49-F238E27FC236}">
                    <a16:creationId xmlns:a16="http://schemas.microsoft.com/office/drawing/2014/main" id="{94C4354E-45A8-2EA6-A5D2-2082AA21EA5D}"/>
                  </a:ext>
                </a:extLst>
              </p:cNvPr>
              <p:cNvGrpSpPr/>
              <p:nvPr/>
            </p:nvGrpSpPr>
            <p:grpSpPr>
              <a:xfrm>
                <a:off x="8181373" y="1772234"/>
                <a:ext cx="643541" cy="1645844"/>
                <a:chOff x="8149621" y="1772234"/>
                <a:chExt cx="643541" cy="1645844"/>
              </a:xfrm>
            </p:grpSpPr>
            <p:sp>
              <p:nvSpPr>
                <p:cNvPr id="132" name="정육면체 131">
                  <a:extLst>
                    <a:ext uri="{FF2B5EF4-FFF2-40B4-BE49-F238E27FC236}">
                      <a16:creationId xmlns:a16="http://schemas.microsoft.com/office/drawing/2014/main" id="{436EB04D-76BC-6897-E74A-6DEC2234AD08}"/>
                    </a:ext>
                  </a:extLst>
                </p:cNvPr>
                <p:cNvSpPr/>
                <p:nvPr/>
              </p:nvSpPr>
              <p:spPr>
                <a:xfrm>
                  <a:off x="8149621" y="1772234"/>
                  <a:ext cx="643541" cy="1645844"/>
                </a:xfrm>
                <a:prstGeom prst="cube">
                  <a:avLst>
                    <a:gd name="adj" fmla="val 59682"/>
                  </a:avLst>
                </a:prstGeom>
                <a:solidFill>
                  <a:schemeClr val="accent5">
                    <a:lumMod val="7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961D0C16-FA91-1CC2-DCEB-80BF07F908CF}"/>
                    </a:ext>
                  </a:extLst>
                </p:cNvPr>
                <p:cNvSpPr/>
                <p:nvPr/>
              </p:nvSpPr>
              <p:spPr>
                <a:xfrm>
                  <a:off x="8149621" y="1971388"/>
                  <a:ext cx="456217" cy="695456"/>
                </a:xfrm>
                <a:prstGeom prst="cube">
                  <a:avLst>
                    <a:gd name="adj" fmla="val 43188"/>
                  </a:avLst>
                </a:prstGeom>
                <a:solidFill>
                  <a:schemeClr val="accent1">
                    <a:lumMod val="75000"/>
                  </a:schemeClr>
                </a:solidFill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n>
                      <a:solidFill>
                        <a:srgbClr val="FF0000"/>
                      </a:solidFill>
                    </a:ln>
                  </a:endParaRPr>
                </a:p>
              </p:txBody>
            </p:sp>
          </p:grpSp>
          <p:grpSp>
            <p:nvGrpSpPr>
              <p:cNvPr id="98" name="그룹 97">
                <a:extLst>
                  <a:ext uri="{FF2B5EF4-FFF2-40B4-BE49-F238E27FC236}">
                    <a16:creationId xmlns:a16="http://schemas.microsoft.com/office/drawing/2014/main" id="{D897232F-A6C3-E6FE-2041-62B1B792679C}"/>
                  </a:ext>
                </a:extLst>
              </p:cNvPr>
              <p:cNvGrpSpPr/>
              <p:nvPr/>
            </p:nvGrpSpPr>
            <p:grpSpPr>
              <a:xfrm>
                <a:off x="6867638" y="1971388"/>
                <a:ext cx="686161" cy="685962"/>
                <a:chOff x="6867638" y="1971388"/>
                <a:chExt cx="686161" cy="685962"/>
              </a:xfrm>
            </p:grpSpPr>
            <p:cxnSp>
              <p:nvCxnSpPr>
                <p:cNvPr id="142" name="직선 연결선 141">
                  <a:extLst>
                    <a:ext uri="{FF2B5EF4-FFF2-40B4-BE49-F238E27FC236}">
                      <a16:creationId xmlns:a16="http://schemas.microsoft.com/office/drawing/2014/main" id="{A305FF02-3222-1B8D-CF98-48745137F9A6}"/>
                    </a:ext>
                  </a:extLst>
                </p:cNvPr>
                <p:cNvCxnSpPr>
                  <a:cxnSpLocks/>
                  <a:endCxn id="168" idx="1"/>
                </p:cNvCxnSpPr>
                <p:nvPr/>
              </p:nvCxnSpPr>
              <p:spPr>
                <a:xfrm flipV="1">
                  <a:off x="6918359" y="2169604"/>
                  <a:ext cx="550795" cy="7091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8" name="정육면체 167">
                  <a:extLst>
                    <a:ext uri="{FF2B5EF4-FFF2-40B4-BE49-F238E27FC236}">
                      <a16:creationId xmlns:a16="http://schemas.microsoft.com/office/drawing/2014/main" id="{58248C57-7A74-F39C-84FE-46B12F545CE9}"/>
                    </a:ext>
                  </a:extLst>
                </p:cNvPr>
                <p:cNvSpPr/>
                <p:nvPr/>
              </p:nvSpPr>
              <p:spPr>
                <a:xfrm>
                  <a:off x="7434858" y="2119255"/>
                  <a:ext cx="118941" cy="143453"/>
                </a:xfrm>
                <a:prstGeom prst="cube">
                  <a:avLst>
                    <a:gd name="adj" fmla="val 42331"/>
                  </a:avLst>
                </a:prstGeom>
                <a:solidFill>
                  <a:srgbClr val="0070C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/>
                </a:p>
              </p:txBody>
            </p:sp>
            <p:cxnSp>
              <p:nvCxnSpPr>
                <p:cNvPr id="169" name="직선 연결선 168">
                  <a:extLst>
                    <a:ext uri="{FF2B5EF4-FFF2-40B4-BE49-F238E27FC236}">
                      <a16:creationId xmlns:a16="http://schemas.microsoft.com/office/drawing/2014/main" id="{DC003BAC-7A68-5351-F02E-4E470FBA81C5}"/>
                    </a:ext>
                  </a:extLst>
                </p:cNvPr>
                <p:cNvCxnSpPr>
                  <a:cxnSpLocks/>
                  <a:endCxn id="168" idx="0"/>
                </p:cNvCxnSpPr>
                <p:nvPr/>
              </p:nvCxnSpPr>
              <p:spPr>
                <a:xfrm>
                  <a:off x="7070655" y="1971388"/>
                  <a:ext cx="448848" cy="147867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직선 연결선 177">
                  <a:extLst>
                    <a:ext uri="{FF2B5EF4-FFF2-40B4-BE49-F238E27FC236}">
                      <a16:creationId xmlns:a16="http://schemas.microsoft.com/office/drawing/2014/main" id="{8C4F1BF2-414D-1CC1-5AEB-518ABAFF3869}"/>
                    </a:ext>
                  </a:extLst>
                </p:cNvPr>
                <p:cNvCxnSpPr>
                  <a:cxnSpLocks/>
                  <a:endCxn id="168" idx="3"/>
                </p:cNvCxnSpPr>
                <p:nvPr/>
              </p:nvCxnSpPr>
              <p:spPr>
                <a:xfrm flipV="1">
                  <a:off x="6867638" y="2262708"/>
                  <a:ext cx="601516" cy="394642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6" name="직사각형 215">
              <a:extLst>
                <a:ext uri="{FF2B5EF4-FFF2-40B4-BE49-F238E27FC236}">
                  <a16:creationId xmlns:a16="http://schemas.microsoft.com/office/drawing/2014/main" id="{D2C45D51-3F68-57F5-482D-FB7AE54CEFD7}"/>
                </a:ext>
              </a:extLst>
            </p:cNvPr>
            <p:cNvSpPr/>
            <p:nvPr/>
          </p:nvSpPr>
          <p:spPr>
            <a:xfrm>
              <a:off x="6441002" y="2359848"/>
              <a:ext cx="1411858" cy="1520962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cxnSp>
        <p:nvCxnSpPr>
          <p:cNvPr id="166" name="직선 연결선[R] 165">
            <a:extLst>
              <a:ext uri="{FF2B5EF4-FFF2-40B4-BE49-F238E27FC236}">
                <a16:creationId xmlns:a16="http://schemas.microsoft.com/office/drawing/2014/main" id="{E1FAB5C5-DF7F-34DF-7167-CD6479934653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1837761" y="4128689"/>
            <a:ext cx="8833787" cy="213926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/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D2AC78-8301-683B-098C-6E8BF3CE4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729" y="2859297"/>
                <a:ext cx="407163" cy="430887"/>
              </a:xfrm>
              <a:prstGeom prst="rect">
                <a:avLst/>
              </a:prstGeom>
              <a:blipFill>
                <a:blip r:embed="rId10"/>
                <a:stretch>
                  <a:fillRect l="-3030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/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800" i="1" smtClean="0">
                          <a:latin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kumimoji="1" lang="ko-KR" altLang="en-US" sz="2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D6AD002-83F5-DE31-8F91-3228E54C17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5766" y="3393910"/>
                <a:ext cx="407163" cy="430887"/>
              </a:xfrm>
              <a:prstGeom prst="rect">
                <a:avLst/>
              </a:prstGeom>
              <a:blipFill>
                <a:blip r:embed="rId11"/>
                <a:stretch>
                  <a:fillRect l="-6061" r="-30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kumimoji="1"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64 </m:t>
                                </m:r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32 × 32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128 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16 × 16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256 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8 × 8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512 </m:t>
                                </m:r>
                                <m:r>
                                  <a:rPr lang="en-US" altLang="ko-KR" sz="1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4 × 4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ko-KR" altLang="en-US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⊛</m:t>
                                </m:r>
                              </m:oMath>
                            </m:oMathPara>
                          </a14:m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ko-KR" sz="120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en-US" altLang="ko-KR" sz="1200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After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BN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 &amp;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Binarized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values</m:t>
                              </m:r>
                              <m:r>
                                <a:rPr lang="en-US" altLang="ko-KR" sz="1200" b="0" i="0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oMath>
                          </a14:m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(1 or -1)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20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73FE17E5-0EA4-32B7-3B4A-712C176A3B3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92301613"/>
                  </p:ext>
                </p:extLst>
              </p:nvPr>
            </p:nvGraphicFramePr>
            <p:xfrm>
              <a:off x="-2" y="4565895"/>
              <a:ext cx="12192001" cy="2292105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26921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1252913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1774359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  <a:gridCol w="1880171">
                      <a:extLst>
                        <a:ext uri="{9D8B030D-6E8A-4147-A177-3AD203B41FA5}">
                          <a16:colId xmlns:a16="http://schemas.microsoft.com/office/drawing/2014/main" val="2136697041"/>
                        </a:ext>
                      </a:extLst>
                    </a:gridCol>
                    <a:gridCol w="2253501">
                      <a:extLst>
                        <a:ext uri="{9D8B030D-6E8A-4147-A177-3AD203B41FA5}">
                          <a16:colId xmlns:a16="http://schemas.microsoft.com/office/drawing/2014/main" val="3680949396"/>
                        </a:ext>
                      </a:extLst>
                    </a:gridCol>
                    <a:gridCol w="2162714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1241422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</a:t>
                          </a:r>
                        </a:p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channels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64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128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256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512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Pooling &amp; FC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336151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Num of layers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kumimoji="1"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2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4</a:t>
                          </a:r>
                          <a:endParaRPr lang="ko-KR" altLang="en-US" sz="12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Image size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220690" r="-744444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62857" t="-220690" r="-426429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48649" t="-220690" r="-303378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289888" t="-220690" r="-152247" b="-3206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408235" t="-220690" r="-59412" b="-320690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65292188"/>
                      </a:ext>
                    </a:extLst>
                  </a:tr>
                  <a:tr h="37190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0690" r="-744444" b="-220690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XNOR &amp; </a:t>
                          </a:r>
                          <a:r>
                            <a:rPr lang="en-US" altLang="ko-KR" sz="1200" strike="noStrike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Pop-Count &amp; Multiplication &amp; Batch Norm</a:t>
                          </a:r>
                          <a:endParaRPr lang="ko-KR" altLang="en-US" sz="1200" strike="noStrike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 vMerge="1">
                      <a:txBody>
                        <a:bodyPr/>
                        <a:lstStyle/>
                        <a:p>
                          <a:endParaRPr dirty="0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  <a:tr h="46832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Activations and weights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130303" t="-329730" r="-744444" b="-72973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35849" t="-329730" r="-15881" b="-7297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2"/>
                          <a:stretch>
                            <a:fillRect l="-881633" t="-329730" r="-3061" b="-7297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04142652"/>
                      </a:ext>
                    </a:extLst>
                  </a:tr>
                  <a:tr h="275486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</a:t>
                          </a:r>
                          <a:r>
                            <a:rPr lang="ko-KR" altLang="en-US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</a:t>
                          </a:r>
                          <a:r>
                            <a:rPr lang="en-US" altLang="ko-KR" sz="12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units of Mul</a:t>
                          </a: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c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h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r>
                            <a:rPr lang="en-US" altLang="ko-KR" sz="1200" b="0" strike="noStrike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 x w</a:t>
                          </a:r>
                          <a:r>
                            <a:rPr lang="en-US" altLang="ko-KR" sz="1200" b="0" strike="noStrike" baseline="-25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</a:t>
                          </a:r>
                          <a:endParaRPr lang="ko-KR" altLang="en-US" sz="1200" b="0" baseline="-25000" dirty="0">
                            <a:solidFill>
                              <a:schemeClr val="tx2">
                                <a:lumMod val="75000"/>
                                <a:lumOff val="2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mpd="sng">
                          <a:noFill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ko-KR" altLang="en-US" sz="12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pattFill prst="wdDnDiag">
                          <a:fgClr>
                            <a:schemeClr val="tx1"/>
                          </a:fgClr>
                          <a:bgClr>
                            <a:schemeClr val="bg1"/>
                          </a:bgClr>
                        </a:patt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031808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92380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142BA-4470-1C84-D79C-673EC84C8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1A34E3C-33FB-E861-9C6B-EBB4F02A92C3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C4AD65-7A4F-B2D9-BEEE-E781BBC1492B}"/>
              </a:ext>
            </a:extLst>
          </p:cNvPr>
          <p:cNvSpPr txBox="1"/>
          <p:nvPr/>
        </p:nvSpPr>
        <p:spPr>
          <a:xfrm>
            <a:off x="-1" y="1119620"/>
            <a:ext cx="1219200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Integer Multiplication and Bit Shift Latency in BNNs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XNOR operation-based binary neural network model. Description of its features and working principles.</a:t>
            </a:r>
          </a:p>
          <a:p>
            <a:pPr lvl="2"/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Analysis of Latency Issues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Analyzing the latency impact that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 have on BNNs'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b="1">
                <a:latin typeface="Arial" panose="020B0604020202020204" pitchFamily="34" charset="0"/>
                <a:cs typeface="Arial" panose="020B0604020202020204" pitchFamily="34" charset="0"/>
              </a:rPr>
              <a:t>Latency Optimization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Exploring hardware optimization techniques to reduce latency caused by </a:t>
            </a:r>
            <a:r>
              <a:rPr lang="en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 results.</a:t>
            </a:r>
          </a:p>
        </p:txBody>
      </p:sp>
    </p:spTree>
    <p:extLst>
      <p:ext uri="{BB962C8B-B14F-4D97-AF65-F5344CB8AC3E}">
        <p14:creationId xmlns:p14="http://schemas.microsoft.com/office/powerpoint/2010/main" val="3483669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7246D-2702-8387-4121-10DAABAA2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B6DFC3D5-9828-7277-FDFB-7774D715AB64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Integer Multiplication and Bit Shift Latency in BNNs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9B73881-AC49-E6F2-BB6C-4C7C80706559}"/>
              </a:ext>
            </a:extLst>
          </p:cNvPr>
          <p:cNvSpPr txBox="1"/>
          <p:nvPr/>
        </p:nvSpPr>
        <p:spPr>
          <a:xfrm>
            <a:off x="1498071" y="3286512"/>
            <a:ext cx="872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/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2400" b="1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⊙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27" name="TextBox 926">
                <a:extLst>
                  <a:ext uri="{FF2B5EF4-FFF2-40B4-BE49-F238E27FC236}">
                    <a16:creationId xmlns:a16="http://schemas.microsoft.com/office/drawing/2014/main" id="{7C0080CF-E1F2-32FD-4066-A8C14E36D4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2974" y="3288422"/>
                <a:ext cx="391133" cy="369332"/>
              </a:xfrm>
              <a:prstGeom prst="rect">
                <a:avLst/>
              </a:prstGeom>
              <a:blipFill>
                <a:blip r:embed="rId4"/>
                <a:stretch>
                  <a:fillRect l="-23438" r="-21875" b="-278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/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38" name="TextBox 937">
                <a:extLst>
                  <a:ext uri="{FF2B5EF4-FFF2-40B4-BE49-F238E27FC236}">
                    <a16:creationId xmlns:a16="http://schemas.microsoft.com/office/drawing/2014/main" id="{F5654C8A-F1AA-0035-AA59-3D2A4ED797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956" y="3293400"/>
                <a:ext cx="314189" cy="369332"/>
              </a:xfrm>
              <a:prstGeom prst="rect">
                <a:avLst/>
              </a:prstGeom>
              <a:blipFill>
                <a:blip r:embed="rId6"/>
                <a:stretch>
                  <a:fillRect l="-7692" r="-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/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ko-KR" altLang="en-US" sz="2400" b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01DF768C-BC0E-D606-1D4E-28528B633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6961" y="3319688"/>
                <a:ext cx="304571" cy="369332"/>
              </a:xfrm>
              <a:prstGeom prst="rect">
                <a:avLst/>
              </a:prstGeom>
              <a:blipFill>
                <a:blip r:embed="rId9"/>
                <a:stretch>
                  <a:fillRect l="-16000" r="-12000" b="-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𝑋𝑛𝑜𝑟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(</m:t>
                                </m:r>
                                <m:r>
                                  <a:rPr kumimoji="1" lang="ko-KR" altLang="en-US" sz="1400" b="1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⊙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𝑃𝑜𝑝𝑐𝑜𝑢𝑛𝑡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𝑁</m:t>
                                </m:r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p>
                                  <m:sSup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3</m:t>
                                    </m:r>
                                  </m:e>
                                  <m:sup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𝑁</m:t>
                                    </m:r>
                                    <m:r>
                                      <a:rPr lang="en-US" altLang="ko-KR" sz="1400" b="0" i="1" smtClean="0"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 × </m:t>
                                    </m:r>
                                    <m:sSup>
                                      <m:sSupPr>
                                        <m:ctrlP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3</m:t>
                                        </m:r>
                                      </m:e>
                                      <m:sup>
                                        <m:r>
                                          <a:rPr lang="en-US" altLang="ko-KR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Arial" panose="020B0604020202020204" pitchFamily="34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  <m:r>
                                  <a:rPr lang="en-US" altLang="ko-KR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ko-KR" altLang="en-US" sz="1400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  <m:r>
                                  <a:rPr kumimoji="1" lang="ko-KR" altLang="en-US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𝑚𝑢𝑙𝑡𝑖𝑝𝑙𝑖𝑐𝑎𝑡𝑖𝑜𝑛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1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kumimoji="1" lang="en-US" altLang="ko-KR" sz="14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sysClr val="windowText" lastClr="000000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</m:t>
                                </m:r>
                              </m:oMath>
                            </m:oMathPara>
                          </a14:m>
                          <a:endParaRPr kumimoji="1" lang="ko-KR" altLang="en-US" sz="14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ysClr val="windowText" lastClr="000000"/>
                            </a:solidFill>
                            <a:effectLst/>
                            <a:uLnTx/>
                            <a:uFillTx/>
                            <a:latin typeface="Arial" panose="020B0604020202020204" pitchFamily="34" charset="0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99" name="표 598">
                <a:extLst>
                  <a:ext uri="{FF2B5EF4-FFF2-40B4-BE49-F238E27FC236}">
                    <a16:creationId xmlns:a16="http://schemas.microsoft.com/office/drawing/2014/main" id="{F6A1DC46-8A5B-F621-8AD2-A34E8546FF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32840168"/>
                  </p:ext>
                </p:extLst>
              </p:nvPr>
            </p:nvGraphicFramePr>
            <p:xfrm>
              <a:off x="-1" y="5984221"/>
              <a:ext cx="12192001" cy="90218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722497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547675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2732315">
                      <a:extLst>
                        <a:ext uri="{9D8B030D-6E8A-4147-A177-3AD203B41FA5}">
                          <a16:colId xmlns:a16="http://schemas.microsoft.com/office/drawing/2014/main" val="2995702512"/>
                        </a:ext>
                      </a:extLst>
                    </a:gridCol>
                    <a:gridCol w="3189514">
                      <a:extLst>
                        <a:ext uri="{9D8B030D-6E8A-4147-A177-3AD203B41FA5}">
                          <a16:colId xmlns:a16="http://schemas.microsoft.com/office/drawing/2014/main" val="1394644276"/>
                        </a:ext>
                      </a:extLst>
                    </a:gridCol>
                  </a:tblGrid>
                  <a:tr h="47505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5263" r="-131006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5263" r="-117130" b="-947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5263" r="-797" b="-947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427133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00000"/>
                            </a:lnSpc>
                          </a:pPr>
                          <a:r>
                            <a:rPr lang="en-US" altLang="ko-KR" sz="14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</a:t>
                          </a:r>
                          <a:endParaRPr lang="ko-KR" altLang="en-US" sz="140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37709" t="-117647" r="-131006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28241" t="-117647" r="-117130" b="-588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0"/>
                          <a:stretch>
                            <a:fillRect l="-282470" t="-117647" r="-797" b="-588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620125512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601" name="직선 연결선[R] 600">
            <a:extLst>
              <a:ext uri="{FF2B5EF4-FFF2-40B4-BE49-F238E27FC236}">
                <a16:creationId xmlns:a16="http://schemas.microsoft.com/office/drawing/2014/main" id="{28A87927-7B3D-0D43-E7D1-028B90A36A25}"/>
              </a:ext>
            </a:extLst>
          </p:cNvPr>
          <p:cNvCxnSpPr>
            <a:cxnSpLocks/>
          </p:cNvCxnSpPr>
          <p:nvPr/>
        </p:nvCxnSpPr>
        <p:spPr>
          <a:xfrm flipH="1">
            <a:off x="1718543" y="1302220"/>
            <a:ext cx="19915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9" name="직선 연결선[R] 608">
            <a:extLst>
              <a:ext uri="{FF2B5EF4-FFF2-40B4-BE49-F238E27FC236}">
                <a16:creationId xmlns:a16="http://schemas.microsoft.com/office/drawing/2014/main" id="{32CE6986-D998-32F3-C17D-62D9F17CF3BC}"/>
              </a:ext>
            </a:extLst>
          </p:cNvPr>
          <p:cNvCxnSpPr>
            <a:cxnSpLocks/>
          </p:cNvCxnSpPr>
          <p:nvPr/>
        </p:nvCxnSpPr>
        <p:spPr>
          <a:xfrm flipH="1">
            <a:off x="6271489" y="1302220"/>
            <a:ext cx="21991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0" name="직선 연결선[R] 609">
            <a:extLst>
              <a:ext uri="{FF2B5EF4-FFF2-40B4-BE49-F238E27FC236}">
                <a16:creationId xmlns:a16="http://schemas.microsoft.com/office/drawing/2014/main" id="{62EC8F8C-FA58-7260-4066-51AB35B414D2}"/>
              </a:ext>
            </a:extLst>
          </p:cNvPr>
          <p:cNvCxnSpPr>
            <a:cxnSpLocks/>
          </p:cNvCxnSpPr>
          <p:nvPr/>
        </p:nvCxnSpPr>
        <p:spPr>
          <a:xfrm flipH="1">
            <a:off x="8994846" y="1302220"/>
            <a:ext cx="28007" cy="4682001"/>
          </a:xfrm>
          <a:prstGeom prst="line">
            <a:avLst/>
          </a:prstGeom>
          <a:ln w="31750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8" name="그룹 367">
            <a:extLst>
              <a:ext uri="{FF2B5EF4-FFF2-40B4-BE49-F238E27FC236}">
                <a16:creationId xmlns:a16="http://schemas.microsoft.com/office/drawing/2014/main" id="{F12EC33D-FF63-BCEE-DDA7-6F7E31E66F8A}"/>
              </a:ext>
            </a:extLst>
          </p:cNvPr>
          <p:cNvGrpSpPr>
            <a:grpSpLocks noChangeAspect="1"/>
          </p:cNvGrpSpPr>
          <p:nvPr/>
        </p:nvGrpSpPr>
        <p:grpSpPr>
          <a:xfrm>
            <a:off x="7713527" y="2900667"/>
            <a:ext cx="1234913" cy="827999"/>
            <a:chOff x="8760549" y="2768938"/>
            <a:chExt cx="1514618" cy="887613"/>
          </a:xfrm>
        </p:grpSpPr>
        <p:sp>
          <p:nvSpPr>
            <p:cNvPr id="369" name="정육면체 368">
              <a:extLst>
                <a:ext uri="{FF2B5EF4-FFF2-40B4-BE49-F238E27FC236}">
                  <a16:creationId xmlns:a16="http://schemas.microsoft.com/office/drawing/2014/main" id="{D37780EB-44BF-FD0E-5042-A42608C5AEA1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0" name="정육면체 369">
              <a:extLst>
                <a:ext uri="{FF2B5EF4-FFF2-40B4-BE49-F238E27FC236}">
                  <a16:creationId xmlns:a16="http://schemas.microsoft.com/office/drawing/2014/main" id="{869C7C34-8965-1151-E523-2F4E166AFA11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1" name="정육면체 370">
              <a:extLst>
                <a:ext uri="{FF2B5EF4-FFF2-40B4-BE49-F238E27FC236}">
                  <a16:creationId xmlns:a16="http://schemas.microsoft.com/office/drawing/2014/main" id="{52044054-4E4D-9E15-A44E-BB1742C534E3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2" name="정육면체 371">
              <a:extLst>
                <a:ext uri="{FF2B5EF4-FFF2-40B4-BE49-F238E27FC236}">
                  <a16:creationId xmlns:a16="http://schemas.microsoft.com/office/drawing/2014/main" id="{54BB72BA-9201-460F-28DD-B98B623A953D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73" name="TextBox 372">
                  <a:extLst>
                    <a:ext uri="{FF2B5EF4-FFF2-40B4-BE49-F238E27FC236}">
                      <a16:creationId xmlns:a16="http://schemas.microsoft.com/office/drawing/2014/main" id="{BDE208DB-1DF7-07EC-6057-8A2E2D464A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7647" r="-1764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4" name="오른쪽 중괄호[R] 460">
              <a:extLst>
                <a:ext uri="{FF2B5EF4-FFF2-40B4-BE49-F238E27FC236}">
                  <a16:creationId xmlns:a16="http://schemas.microsoft.com/office/drawing/2014/main" id="{B3874350-58F9-F0BF-FF85-2B5D5C7B5E3B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A8CC2103-BCBB-05CA-778E-8927ED3EBD05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76" name="그룹 375">
            <a:extLst>
              <a:ext uri="{FF2B5EF4-FFF2-40B4-BE49-F238E27FC236}">
                <a16:creationId xmlns:a16="http://schemas.microsoft.com/office/drawing/2014/main" id="{81DEA65B-B840-98CE-31EA-804140322572}"/>
              </a:ext>
            </a:extLst>
          </p:cNvPr>
          <p:cNvGrpSpPr>
            <a:grpSpLocks noChangeAspect="1"/>
          </p:cNvGrpSpPr>
          <p:nvPr/>
        </p:nvGrpSpPr>
        <p:grpSpPr>
          <a:xfrm>
            <a:off x="9171261" y="2900666"/>
            <a:ext cx="1234913" cy="827999"/>
            <a:chOff x="8760549" y="2768938"/>
            <a:chExt cx="1514618" cy="887613"/>
          </a:xfrm>
        </p:grpSpPr>
        <p:sp>
          <p:nvSpPr>
            <p:cNvPr id="377" name="정육면체 376">
              <a:extLst>
                <a:ext uri="{FF2B5EF4-FFF2-40B4-BE49-F238E27FC236}">
                  <a16:creationId xmlns:a16="http://schemas.microsoft.com/office/drawing/2014/main" id="{607138E2-45E1-96AA-964B-A6ECEB5A4454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8" name="정육면체 377">
              <a:extLst>
                <a:ext uri="{FF2B5EF4-FFF2-40B4-BE49-F238E27FC236}">
                  <a16:creationId xmlns:a16="http://schemas.microsoft.com/office/drawing/2014/main" id="{6981C96A-DF12-9ED7-CB04-EBD194DDFAF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정육면체 378">
              <a:extLst>
                <a:ext uri="{FF2B5EF4-FFF2-40B4-BE49-F238E27FC236}">
                  <a16:creationId xmlns:a16="http://schemas.microsoft.com/office/drawing/2014/main" id="{EF4C54C3-8AD4-B95F-4656-EC38644A5868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정육면체 379">
              <a:extLst>
                <a:ext uri="{FF2B5EF4-FFF2-40B4-BE49-F238E27FC236}">
                  <a16:creationId xmlns:a16="http://schemas.microsoft.com/office/drawing/2014/main" id="{7D560A38-897D-82DF-4A14-D9D1E71601AA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1" name="TextBox 380">
                  <a:extLst>
                    <a:ext uri="{FF2B5EF4-FFF2-40B4-BE49-F238E27FC236}">
                      <a16:creationId xmlns:a16="http://schemas.microsoft.com/office/drawing/2014/main" id="{3E5E3018-EBD6-03E4-3E9E-1501BE69EA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11111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82" name="오른쪽 중괄호[R] 460">
              <a:extLst>
                <a:ext uri="{FF2B5EF4-FFF2-40B4-BE49-F238E27FC236}">
                  <a16:creationId xmlns:a16="http://schemas.microsoft.com/office/drawing/2014/main" id="{E883CE00-833C-9233-01B1-8EF5A8F061D9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3" name="TextBox 382">
              <a:extLst>
                <a:ext uri="{FF2B5EF4-FFF2-40B4-BE49-F238E27FC236}">
                  <a16:creationId xmlns:a16="http://schemas.microsoft.com/office/drawing/2014/main" id="{5B36A76C-5397-45FF-D162-01E5A05B0194}"/>
                </a:ext>
              </a:extLst>
            </p:cNvPr>
            <p:cNvSpPr txBox="1"/>
            <p:nvPr/>
          </p:nvSpPr>
          <p:spPr>
            <a:xfrm>
              <a:off x="9081825" y="2768938"/>
              <a:ext cx="87206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781" name="그룹 780">
            <a:extLst>
              <a:ext uri="{FF2B5EF4-FFF2-40B4-BE49-F238E27FC236}">
                <a16:creationId xmlns:a16="http://schemas.microsoft.com/office/drawing/2014/main" id="{04CBB2FE-4017-8FB1-35E9-861FE31F942D}"/>
              </a:ext>
            </a:extLst>
          </p:cNvPr>
          <p:cNvGrpSpPr>
            <a:grpSpLocks noChangeAspect="1"/>
          </p:cNvGrpSpPr>
          <p:nvPr/>
        </p:nvGrpSpPr>
        <p:grpSpPr>
          <a:xfrm>
            <a:off x="10669246" y="2682953"/>
            <a:ext cx="1664381" cy="1045714"/>
            <a:chOff x="8407515" y="2535549"/>
            <a:chExt cx="2041360" cy="1121003"/>
          </a:xfrm>
        </p:grpSpPr>
        <p:sp>
          <p:nvSpPr>
            <p:cNvPr id="782" name="정육면체 781">
              <a:extLst>
                <a:ext uri="{FF2B5EF4-FFF2-40B4-BE49-F238E27FC236}">
                  <a16:creationId xmlns:a16="http://schemas.microsoft.com/office/drawing/2014/main" id="{A88A12E1-6C21-A851-1852-34461580C4CC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3" name="정육면체 782">
              <a:extLst>
                <a:ext uri="{FF2B5EF4-FFF2-40B4-BE49-F238E27FC236}">
                  <a16:creationId xmlns:a16="http://schemas.microsoft.com/office/drawing/2014/main" id="{13D96A56-BF93-BEF6-F03A-27510D7FF760}"/>
                </a:ext>
              </a:extLst>
            </p:cNvPr>
            <p:cNvSpPr/>
            <p:nvPr/>
          </p:nvSpPr>
          <p:spPr>
            <a:xfrm>
              <a:off x="8959526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4" name="정육면체 783">
              <a:extLst>
                <a:ext uri="{FF2B5EF4-FFF2-40B4-BE49-F238E27FC236}">
                  <a16:creationId xmlns:a16="http://schemas.microsoft.com/office/drawing/2014/main" id="{9B8094F7-902C-6E87-F2D4-47BEFCAD9C9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5" name="정육면체 784">
              <a:extLst>
                <a:ext uri="{FF2B5EF4-FFF2-40B4-BE49-F238E27FC236}">
                  <a16:creationId xmlns:a16="http://schemas.microsoft.com/office/drawing/2014/main" id="{CCF6BC91-3D00-3737-21B9-CBACF873CAB9}"/>
                </a:ext>
              </a:extLst>
            </p:cNvPr>
            <p:cNvSpPr/>
            <p:nvPr/>
          </p:nvSpPr>
          <p:spPr>
            <a:xfrm>
              <a:off x="9884921" y="3306048"/>
              <a:ext cx="374954" cy="350504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/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86" name="TextBox 785">
                  <a:extLst>
                    <a:ext uri="{FF2B5EF4-FFF2-40B4-BE49-F238E27FC236}">
                      <a16:creationId xmlns:a16="http://schemas.microsoft.com/office/drawing/2014/main" id="{30992EF0-4905-CDEF-0FB0-5EC77ABE0B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1879" y="3336705"/>
                  <a:ext cx="261290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111" r="-16667" b="-4762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7" name="오른쪽 중괄호[R] 460">
              <a:extLst>
                <a:ext uri="{FF2B5EF4-FFF2-40B4-BE49-F238E27FC236}">
                  <a16:creationId xmlns:a16="http://schemas.microsoft.com/office/drawing/2014/main" id="{5545DC25-F976-96B6-022F-62236E7F2632}"/>
                </a:ext>
              </a:extLst>
            </p:cNvPr>
            <p:cNvSpPr/>
            <p:nvPr/>
          </p:nvSpPr>
          <p:spPr>
            <a:xfrm rot="5400000" flipH="1">
              <a:off x="9423941" y="2408911"/>
              <a:ext cx="187834" cy="1514618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88" name="TextBox 787">
              <a:extLst>
                <a:ext uri="{FF2B5EF4-FFF2-40B4-BE49-F238E27FC236}">
                  <a16:creationId xmlns:a16="http://schemas.microsoft.com/office/drawing/2014/main" id="{B85AE27D-A301-37EC-A562-A88538C3C8F6}"/>
                </a:ext>
              </a:extLst>
            </p:cNvPr>
            <p:cNvSpPr txBox="1"/>
            <p:nvPr/>
          </p:nvSpPr>
          <p:spPr>
            <a:xfrm>
              <a:off x="8407515" y="2535549"/>
              <a:ext cx="2041360" cy="56089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(Scaling factor)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/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𝑋𝑁𝑂𝑅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1)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E913605-12A7-066B-C4D9-21AFC200C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479" y="5648556"/>
                <a:ext cx="4528052" cy="282193"/>
              </a:xfrm>
              <a:prstGeom prst="rect">
                <a:avLst/>
              </a:prstGeom>
              <a:blipFill>
                <a:blip r:embed="rId15"/>
                <a:stretch>
                  <a:fillRect b="-375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/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𝑃𝑂𝑃𝐶𝑂𝑈𝑁𝑇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2)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7DF70AF-6A1B-BD66-D5CF-AD294FF3E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61531" y="5648556"/>
                <a:ext cx="2739331" cy="276999"/>
              </a:xfrm>
              <a:prstGeom prst="rect">
                <a:avLst/>
              </a:prstGeom>
              <a:blipFill>
                <a:blip r:embed="rId16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/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𝐼𝑛𝑡𝑒𝑔𝑒𝑟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𝑀𝑢𝑙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𝑆𝑡𝑒𝑝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 3)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263E51E-B53C-4EC8-1AFD-9CB46C4DD0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0820" y="5648556"/>
                <a:ext cx="3181180" cy="276999"/>
              </a:xfrm>
              <a:prstGeom prst="rect">
                <a:avLst/>
              </a:prstGeom>
              <a:blipFill>
                <a:blip r:embed="rId17"/>
                <a:stretch>
                  <a:fillRect b="-434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>
            <a:extLst>
              <a:ext uri="{FF2B5EF4-FFF2-40B4-BE49-F238E27FC236}">
                <a16:creationId xmlns:a16="http://schemas.microsoft.com/office/drawing/2014/main" id="{4547B302-62C1-4D2B-0B73-7362605550C4}"/>
              </a:ext>
            </a:extLst>
          </p:cNvPr>
          <p:cNvGrpSpPr>
            <a:grpSpLocks noChangeAspect="1"/>
          </p:cNvGrpSpPr>
          <p:nvPr/>
        </p:nvGrpSpPr>
        <p:grpSpPr>
          <a:xfrm>
            <a:off x="2005693" y="2036914"/>
            <a:ext cx="1259094" cy="2880000"/>
            <a:chOff x="711516" y="1106359"/>
            <a:chExt cx="1971314" cy="45091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E01E4598-5162-7CA6-B8F7-C6374516612F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63" name="TextBox 362">
                  <a:extLst>
                    <a:ext uri="{FF2B5EF4-FFF2-40B4-BE49-F238E27FC236}">
                      <a16:creationId xmlns:a16="http://schemas.microsoft.com/office/drawing/2014/main" id="{A34F3BDA-D7EB-FC09-D2CA-EAC6316CAB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3"/>
                  <a:stretch>
                    <a:fillRect l="-4348" t="-16667" r="-86957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3C0817F2-F7FF-C24A-EEE7-CEC5F1A2ECC2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523" name="정육면체 522">
                <a:extLst>
                  <a:ext uri="{FF2B5EF4-FFF2-40B4-BE49-F238E27FC236}">
                    <a16:creationId xmlns:a16="http://schemas.microsoft.com/office/drawing/2014/main" id="{F836A813-4634-68A2-3CE3-358943346797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4" name="정육면체 523">
                <a:extLst>
                  <a:ext uri="{FF2B5EF4-FFF2-40B4-BE49-F238E27FC236}">
                    <a16:creationId xmlns:a16="http://schemas.microsoft.com/office/drawing/2014/main" id="{A693A52E-D5CC-0CD3-E33B-66D2FEC39B4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5" name="정육면체 524">
                <a:extLst>
                  <a:ext uri="{FF2B5EF4-FFF2-40B4-BE49-F238E27FC236}">
                    <a16:creationId xmlns:a16="http://schemas.microsoft.com/office/drawing/2014/main" id="{5123A8DF-5523-A0FE-210C-10DF8FCB6722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6" name="정육면체 525">
                <a:extLst>
                  <a:ext uri="{FF2B5EF4-FFF2-40B4-BE49-F238E27FC236}">
                    <a16:creationId xmlns:a16="http://schemas.microsoft.com/office/drawing/2014/main" id="{9B9C8A52-12F7-5E7E-2846-533708C8EF6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7" name="정육면체 526">
                <a:extLst>
                  <a:ext uri="{FF2B5EF4-FFF2-40B4-BE49-F238E27FC236}">
                    <a16:creationId xmlns:a16="http://schemas.microsoft.com/office/drawing/2014/main" id="{482CC11C-D3C2-11DD-5620-94D0DBBD80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8" name="정육면체 527">
                <a:extLst>
                  <a:ext uri="{FF2B5EF4-FFF2-40B4-BE49-F238E27FC236}">
                    <a16:creationId xmlns:a16="http://schemas.microsoft.com/office/drawing/2014/main" id="{B6E14891-C4FE-BCA9-CC27-6453D97E05A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29" name="정육면체 528">
                <a:extLst>
                  <a:ext uri="{FF2B5EF4-FFF2-40B4-BE49-F238E27FC236}">
                    <a16:creationId xmlns:a16="http://schemas.microsoft.com/office/drawing/2014/main" id="{7F4759B4-16F0-63F3-1420-1D6F0068CD31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0" name="정육면체 529">
                <a:extLst>
                  <a:ext uri="{FF2B5EF4-FFF2-40B4-BE49-F238E27FC236}">
                    <a16:creationId xmlns:a16="http://schemas.microsoft.com/office/drawing/2014/main" id="{B1643487-DBFD-5038-B405-B536595C14A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31" name="정육면체 530">
                <a:extLst>
                  <a:ext uri="{FF2B5EF4-FFF2-40B4-BE49-F238E27FC236}">
                    <a16:creationId xmlns:a16="http://schemas.microsoft.com/office/drawing/2014/main" id="{BDD5076C-E6D7-77BC-B43B-4C1CC3370D6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3B3A1F7B-03A1-B417-756E-74C99455253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1F9B908B-405D-703B-C1F1-6A579585CDE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94B1F37C-D715-F924-80C7-401A1876B7F8}"/>
                </a:ext>
              </a:extLst>
            </p:cNvPr>
            <p:cNvSpPr/>
            <p:nvPr/>
          </p:nvSpPr>
          <p:spPr>
            <a:xfrm>
              <a:off x="946886" y="2157021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0A02F7A9-895F-9905-C98D-3A15E15A5B84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2E0A943A-96E9-D713-6BB6-18D6EB3C6DA7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정육면체 16">
              <a:extLst>
                <a:ext uri="{FF2B5EF4-FFF2-40B4-BE49-F238E27FC236}">
                  <a16:creationId xmlns:a16="http://schemas.microsoft.com/office/drawing/2014/main" id="{DF5B76BE-CE87-3CC6-763C-116094EF08D6}"/>
                </a:ext>
              </a:extLst>
            </p:cNvPr>
            <p:cNvSpPr/>
            <p:nvPr/>
          </p:nvSpPr>
          <p:spPr>
            <a:xfrm>
              <a:off x="1304173" y="2158849"/>
              <a:ext cx="523496" cy="350501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정육면체 29">
              <a:extLst>
                <a:ext uri="{FF2B5EF4-FFF2-40B4-BE49-F238E27FC236}">
                  <a16:creationId xmlns:a16="http://schemas.microsoft.com/office/drawing/2014/main" id="{E7989771-9306-3E8D-25DF-32BF90F902CE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1" name="정육면체 30">
              <a:extLst>
                <a:ext uri="{FF2B5EF4-FFF2-40B4-BE49-F238E27FC236}">
                  <a16:creationId xmlns:a16="http://schemas.microsoft.com/office/drawing/2014/main" id="{292D307B-DE46-D78F-A0A6-D9CB13116875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2" name="정육면체 31">
              <a:extLst>
                <a:ext uri="{FF2B5EF4-FFF2-40B4-BE49-F238E27FC236}">
                  <a16:creationId xmlns:a16="http://schemas.microsoft.com/office/drawing/2014/main" id="{9945629E-B494-6520-49B3-D9A2B206FD59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FDF2F1C-C1CC-397E-4FC0-D9727429F5EE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정육면체 33">
              <a:extLst>
                <a:ext uri="{FF2B5EF4-FFF2-40B4-BE49-F238E27FC236}">
                  <a16:creationId xmlns:a16="http://schemas.microsoft.com/office/drawing/2014/main" id="{09583CBE-CDA4-CE5F-99F1-6C0A6CBAA741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5" name="정육면체 34">
              <a:extLst>
                <a:ext uri="{FF2B5EF4-FFF2-40B4-BE49-F238E27FC236}">
                  <a16:creationId xmlns:a16="http://schemas.microsoft.com/office/drawing/2014/main" id="{0AC26E8C-4EB5-1279-5215-88F364CF7523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6" name="정육면체 35">
              <a:extLst>
                <a:ext uri="{FF2B5EF4-FFF2-40B4-BE49-F238E27FC236}">
                  <a16:creationId xmlns:a16="http://schemas.microsoft.com/office/drawing/2014/main" id="{E931A9AE-CB34-4DD3-3BD1-FAFC691EDA1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" name="정육면체 36">
              <a:extLst>
                <a:ext uri="{FF2B5EF4-FFF2-40B4-BE49-F238E27FC236}">
                  <a16:creationId xmlns:a16="http://schemas.microsoft.com/office/drawing/2014/main" id="{2FF81AC4-570C-9B10-E87E-A455BC5EA3CA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" name="정육면체 37">
              <a:extLst>
                <a:ext uri="{FF2B5EF4-FFF2-40B4-BE49-F238E27FC236}">
                  <a16:creationId xmlns:a16="http://schemas.microsoft.com/office/drawing/2014/main" id="{D0628379-7512-4EE6-B66F-53E46611263B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" name="정육면체 40">
              <a:extLst>
                <a:ext uri="{FF2B5EF4-FFF2-40B4-BE49-F238E27FC236}">
                  <a16:creationId xmlns:a16="http://schemas.microsoft.com/office/drawing/2014/main" id="{9F8ECC19-183B-B975-AE20-4C1DD8FA26AA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2" name="정육면체 41">
              <a:extLst>
                <a:ext uri="{FF2B5EF4-FFF2-40B4-BE49-F238E27FC236}">
                  <a16:creationId xmlns:a16="http://schemas.microsoft.com/office/drawing/2014/main" id="{B9E9B6E7-A65E-B390-065A-146DA89732AA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정육면체 44">
              <a:extLst>
                <a:ext uri="{FF2B5EF4-FFF2-40B4-BE49-F238E27FC236}">
                  <a16:creationId xmlns:a16="http://schemas.microsoft.com/office/drawing/2014/main" id="{029FCC45-194C-B3E2-E662-8B56837F2D97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C8E21F0E-77BC-70F6-93F3-5353C7100BF8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20" name="정육면체 919">
                <a:extLst>
                  <a:ext uri="{FF2B5EF4-FFF2-40B4-BE49-F238E27FC236}">
                    <a16:creationId xmlns:a16="http://schemas.microsoft.com/office/drawing/2014/main" id="{78B60E6A-A74F-EF52-9969-386B4EB4FFCD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2" name="정육면체 921">
                <a:extLst>
                  <a:ext uri="{FF2B5EF4-FFF2-40B4-BE49-F238E27FC236}">
                    <a16:creationId xmlns:a16="http://schemas.microsoft.com/office/drawing/2014/main" id="{A1BEA8D4-61D0-FB97-7EF9-F1582E06901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3" name="정육면체 922">
                <a:extLst>
                  <a:ext uri="{FF2B5EF4-FFF2-40B4-BE49-F238E27FC236}">
                    <a16:creationId xmlns:a16="http://schemas.microsoft.com/office/drawing/2014/main" id="{38C2E035-FDB4-4E5E-D9F3-5566D49A270B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28" name="정육면체 927">
                <a:extLst>
                  <a:ext uri="{FF2B5EF4-FFF2-40B4-BE49-F238E27FC236}">
                    <a16:creationId xmlns:a16="http://schemas.microsoft.com/office/drawing/2014/main" id="{4CB50479-EAE1-FFCF-AE00-C675DCE7217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0" name="정육면체 929">
                <a:extLst>
                  <a:ext uri="{FF2B5EF4-FFF2-40B4-BE49-F238E27FC236}">
                    <a16:creationId xmlns:a16="http://schemas.microsoft.com/office/drawing/2014/main" id="{85A909A9-AC19-C0E4-4F31-EFAEC822AD9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1" name="정육면체 930">
                <a:extLst>
                  <a:ext uri="{FF2B5EF4-FFF2-40B4-BE49-F238E27FC236}">
                    <a16:creationId xmlns:a16="http://schemas.microsoft.com/office/drawing/2014/main" id="{E3A58ED7-33F2-A447-DD68-5B85EDB54B1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6" name="정육면체 935">
                <a:extLst>
                  <a:ext uri="{FF2B5EF4-FFF2-40B4-BE49-F238E27FC236}">
                    <a16:creationId xmlns:a16="http://schemas.microsoft.com/office/drawing/2014/main" id="{7A02A61F-6EA5-5767-F818-1F7FB8BDBF3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37" name="정육면체 936">
                <a:extLst>
                  <a:ext uri="{FF2B5EF4-FFF2-40B4-BE49-F238E27FC236}">
                    <a16:creationId xmlns:a16="http://schemas.microsoft.com/office/drawing/2014/main" id="{71E56B01-FFF7-0DBE-B20A-650D26017CC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16" name="정육면체 515">
                <a:extLst>
                  <a:ext uri="{FF2B5EF4-FFF2-40B4-BE49-F238E27FC236}">
                    <a16:creationId xmlns:a16="http://schemas.microsoft.com/office/drawing/2014/main" id="{59C1428F-EC3F-A015-71E4-252EDBDCBC50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DB5EC576-D804-8CFC-56F6-7476DAD8EBE8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11" name="정육면체 910">
                <a:extLst>
                  <a:ext uri="{FF2B5EF4-FFF2-40B4-BE49-F238E27FC236}">
                    <a16:creationId xmlns:a16="http://schemas.microsoft.com/office/drawing/2014/main" id="{9A34096E-7ED3-CC62-AD62-82656A2CB0C5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2" name="정육면체 911">
                <a:extLst>
                  <a:ext uri="{FF2B5EF4-FFF2-40B4-BE49-F238E27FC236}">
                    <a16:creationId xmlns:a16="http://schemas.microsoft.com/office/drawing/2014/main" id="{7748EAE2-A573-AA8B-A6D2-E378F35DF42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3" name="정육면체 912">
                <a:extLst>
                  <a:ext uri="{FF2B5EF4-FFF2-40B4-BE49-F238E27FC236}">
                    <a16:creationId xmlns:a16="http://schemas.microsoft.com/office/drawing/2014/main" id="{6FD9C85A-352F-4EF5-EC52-978C2223F272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4" name="정육면체 913">
                <a:extLst>
                  <a:ext uri="{FF2B5EF4-FFF2-40B4-BE49-F238E27FC236}">
                    <a16:creationId xmlns:a16="http://schemas.microsoft.com/office/drawing/2014/main" id="{B1DB9AEF-C376-30B1-0587-BCC1BB50468A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5" name="정육면체 914">
                <a:extLst>
                  <a:ext uri="{FF2B5EF4-FFF2-40B4-BE49-F238E27FC236}">
                    <a16:creationId xmlns:a16="http://schemas.microsoft.com/office/drawing/2014/main" id="{C72393D3-0093-9BDE-0185-12374F5FCE4E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6" name="정육면체 915">
                <a:extLst>
                  <a:ext uri="{FF2B5EF4-FFF2-40B4-BE49-F238E27FC236}">
                    <a16:creationId xmlns:a16="http://schemas.microsoft.com/office/drawing/2014/main" id="{738244AB-E7DF-051F-B622-FB0A3D5F8973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7" name="정육면체 916">
                <a:extLst>
                  <a:ext uri="{FF2B5EF4-FFF2-40B4-BE49-F238E27FC236}">
                    <a16:creationId xmlns:a16="http://schemas.microsoft.com/office/drawing/2014/main" id="{D76F377C-A494-0769-EA8A-3E7C34EB07B6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8" name="정육면체 917">
                <a:extLst>
                  <a:ext uri="{FF2B5EF4-FFF2-40B4-BE49-F238E27FC236}">
                    <a16:creationId xmlns:a16="http://schemas.microsoft.com/office/drawing/2014/main" id="{2C41D59C-A75D-FDF4-4C6E-7A8C79A72A57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19" name="정육면체 918">
                <a:extLst>
                  <a:ext uri="{FF2B5EF4-FFF2-40B4-BE49-F238E27FC236}">
                    <a16:creationId xmlns:a16="http://schemas.microsoft.com/office/drawing/2014/main" id="{4CE2B68C-9986-CB2D-7EBF-2F70A4B0069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949D2708-FFB7-EBC0-B461-155F233DB242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467" name="정육면체 466">
                <a:extLst>
                  <a:ext uri="{FF2B5EF4-FFF2-40B4-BE49-F238E27FC236}">
                    <a16:creationId xmlns:a16="http://schemas.microsoft.com/office/drawing/2014/main" id="{DDDFD6CA-8545-8E50-F146-1F63857D7471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0" name="정육면체 469">
                <a:extLst>
                  <a:ext uri="{FF2B5EF4-FFF2-40B4-BE49-F238E27FC236}">
                    <a16:creationId xmlns:a16="http://schemas.microsoft.com/office/drawing/2014/main" id="{824FB8FF-2201-4146-3673-11CF943B89F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정육면체 470">
                <a:extLst>
                  <a:ext uri="{FF2B5EF4-FFF2-40B4-BE49-F238E27FC236}">
                    <a16:creationId xmlns:a16="http://schemas.microsoft.com/office/drawing/2014/main" id="{96888A6A-4AF3-5332-3674-B0D59BA46CB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2" name="정육면체 471">
                <a:extLst>
                  <a:ext uri="{FF2B5EF4-FFF2-40B4-BE49-F238E27FC236}">
                    <a16:creationId xmlns:a16="http://schemas.microsoft.com/office/drawing/2014/main" id="{236BA408-2C57-0A17-FB00-36596A80BC7E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정육면체 472">
                <a:extLst>
                  <a:ext uri="{FF2B5EF4-FFF2-40B4-BE49-F238E27FC236}">
                    <a16:creationId xmlns:a16="http://schemas.microsoft.com/office/drawing/2014/main" id="{6713033F-F155-12AF-C1DC-D34E1D17CED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4" name="정육면체 473">
                <a:extLst>
                  <a:ext uri="{FF2B5EF4-FFF2-40B4-BE49-F238E27FC236}">
                    <a16:creationId xmlns:a16="http://schemas.microsoft.com/office/drawing/2014/main" id="{EBAA43EA-2AFD-80FD-5CB5-4400C0EA6AD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5" name="정육면체 474">
                <a:extLst>
                  <a:ext uri="{FF2B5EF4-FFF2-40B4-BE49-F238E27FC236}">
                    <a16:creationId xmlns:a16="http://schemas.microsoft.com/office/drawing/2014/main" id="{5DE2F071-EDB2-9BD3-A8DC-E4B6345875F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6" name="정육면체 475">
                <a:extLst>
                  <a:ext uri="{FF2B5EF4-FFF2-40B4-BE49-F238E27FC236}">
                    <a16:creationId xmlns:a16="http://schemas.microsoft.com/office/drawing/2014/main" id="{B6044DC0-AB6A-A1B3-93AC-B4DAF7E6147E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01" name="정육면체 900">
                <a:extLst>
                  <a:ext uri="{FF2B5EF4-FFF2-40B4-BE49-F238E27FC236}">
                    <a16:creationId xmlns:a16="http://schemas.microsoft.com/office/drawing/2014/main" id="{370CD82A-FBF7-222F-B25A-31A26BCA38B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rgbClr val="CC33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C343FC1B-796F-EE17-7B93-5E594119C193}"/>
                </a:ext>
              </a:extLst>
            </p:cNvPr>
            <p:cNvGrpSpPr/>
            <p:nvPr/>
          </p:nvGrpSpPr>
          <p:grpSpPr>
            <a:xfrm>
              <a:off x="949143" y="4482934"/>
              <a:ext cx="1733687" cy="1132528"/>
              <a:chOff x="949143" y="5904161"/>
              <a:chExt cx="1733687" cy="1132528"/>
            </a:xfrm>
          </p:grpSpPr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09D7DB39-3442-B0CF-1687-FA8968554A33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1" name="정육면체 60">
                <a:extLst>
                  <a:ext uri="{FF2B5EF4-FFF2-40B4-BE49-F238E27FC236}">
                    <a16:creationId xmlns:a16="http://schemas.microsoft.com/office/drawing/2014/main" id="{BBA1A19D-A4A2-8B33-D32E-22285E0DB261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35585C80-00BC-6944-8997-90EE19E59434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" name="정육면체 62">
                <a:extLst>
                  <a:ext uri="{FF2B5EF4-FFF2-40B4-BE49-F238E27FC236}">
                    <a16:creationId xmlns:a16="http://schemas.microsoft.com/office/drawing/2014/main" id="{94AE5B79-287D-E8C4-B421-79336B4B156C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48" name="정육면체 447">
                <a:extLst>
                  <a:ext uri="{FF2B5EF4-FFF2-40B4-BE49-F238E27FC236}">
                    <a16:creationId xmlns:a16="http://schemas.microsoft.com/office/drawing/2014/main" id="{E866F353-0BBC-2104-138B-934E30A00913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8" name="정육면체 457">
                <a:extLst>
                  <a:ext uri="{FF2B5EF4-FFF2-40B4-BE49-F238E27FC236}">
                    <a16:creationId xmlns:a16="http://schemas.microsoft.com/office/drawing/2014/main" id="{3EBB2F1D-63CD-F603-AEA5-D8E224E7CD07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59" name="오른쪽 중괄호[R] 55">
                <a:extLst>
                  <a:ext uri="{FF2B5EF4-FFF2-40B4-BE49-F238E27FC236}">
                    <a16:creationId xmlns:a16="http://schemas.microsoft.com/office/drawing/2014/main" id="{CD098448-2A8D-2942-6C5D-E814EDDFFB34}"/>
                  </a:ext>
                </a:extLst>
              </p:cNvPr>
              <p:cNvSpPr/>
              <p:nvPr/>
            </p:nvSpPr>
            <p:spPr>
              <a:xfrm rot="13492154" flipH="1" flipV="1">
                <a:off x="2301416" y="608086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0" name="TextBox 459">
                <a:extLst>
                  <a:ext uri="{FF2B5EF4-FFF2-40B4-BE49-F238E27FC236}">
                    <a16:creationId xmlns:a16="http://schemas.microsoft.com/office/drawing/2014/main" id="{EE902832-3DDD-BA60-5FA8-1BC9E5212350}"/>
                  </a:ext>
                </a:extLst>
              </p:cNvPr>
              <p:cNvSpPr txBox="1"/>
              <p:nvPr/>
            </p:nvSpPr>
            <p:spPr>
              <a:xfrm>
                <a:off x="2373518" y="635793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1" name="오른쪽 중괄호[R] 55">
                <a:extLst>
                  <a:ext uri="{FF2B5EF4-FFF2-40B4-BE49-F238E27FC236}">
                    <a16:creationId xmlns:a16="http://schemas.microsoft.com/office/drawing/2014/main" id="{0D06B061-7188-1C61-6B17-C65B45B7853D}"/>
                  </a:ext>
                </a:extLst>
              </p:cNvPr>
              <p:cNvSpPr/>
              <p:nvPr/>
            </p:nvSpPr>
            <p:spPr>
              <a:xfrm rot="5400000" flipV="1">
                <a:off x="1425838" y="616856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2" name="TextBox 461">
                <a:extLst>
                  <a:ext uri="{FF2B5EF4-FFF2-40B4-BE49-F238E27FC236}">
                    <a16:creationId xmlns:a16="http://schemas.microsoft.com/office/drawing/2014/main" id="{C1F6135E-CCF3-C082-0CBF-D7A1E81EF583}"/>
                  </a:ext>
                </a:extLst>
              </p:cNvPr>
              <p:cNvSpPr txBox="1"/>
              <p:nvPr/>
            </p:nvSpPr>
            <p:spPr>
              <a:xfrm>
                <a:off x="1342442" y="669813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3" name="정육면체 462">
                <a:extLst>
                  <a:ext uri="{FF2B5EF4-FFF2-40B4-BE49-F238E27FC236}">
                    <a16:creationId xmlns:a16="http://schemas.microsoft.com/office/drawing/2014/main" id="{E1A17DF1-161A-6574-D058-646AA23A5BAB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4" name="정육면체 463">
                <a:extLst>
                  <a:ext uri="{FF2B5EF4-FFF2-40B4-BE49-F238E27FC236}">
                    <a16:creationId xmlns:a16="http://schemas.microsoft.com/office/drawing/2014/main" id="{7484E76D-595C-32E6-7D29-381992CA2458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65" name="정육면체 464">
                <a:extLst>
                  <a:ext uri="{FF2B5EF4-FFF2-40B4-BE49-F238E27FC236}">
                    <a16:creationId xmlns:a16="http://schemas.microsoft.com/office/drawing/2014/main" id="{2731508F-EB57-9EEE-DC5B-3D8CEA90F7D4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0" name="오른쪽 중괄호[R] 460">
              <a:extLst>
                <a:ext uri="{FF2B5EF4-FFF2-40B4-BE49-F238E27FC236}">
                  <a16:creationId xmlns:a16="http://schemas.microsoft.com/office/drawing/2014/main" id="{97444ECD-36A5-5955-D629-A7EDCD0E2CDE}"/>
                </a:ext>
              </a:extLst>
            </p:cNvPr>
            <p:cNvSpPr/>
            <p:nvPr/>
          </p:nvSpPr>
          <p:spPr>
            <a:xfrm flipH="1">
              <a:off x="711516" y="1671892"/>
              <a:ext cx="187834" cy="3475842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532" name="그룹 531">
            <a:extLst>
              <a:ext uri="{FF2B5EF4-FFF2-40B4-BE49-F238E27FC236}">
                <a16:creationId xmlns:a16="http://schemas.microsoft.com/office/drawing/2014/main" id="{D971D439-F987-6980-F15C-9F44E964B51B}"/>
              </a:ext>
            </a:extLst>
          </p:cNvPr>
          <p:cNvGrpSpPr>
            <a:grpSpLocks noChangeAspect="1"/>
          </p:cNvGrpSpPr>
          <p:nvPr/>
        </p:nvGrpSpPr>
        <p:grpSpPr>
          <a:xfrm>
            <a:off x="3517184" y="2030011"/>
            <a:ext cx="1097075" cy="2880000"/>
            <a:chOff x="3773012" y="1122162"/>
            <a:chExt cx="1720807" cy="45173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3" name="TextBox 532">
                  <a:extLst>
                    <a:ext uri="{FF2B5EF4-FFF2-40B4-BE49-F238E27FC236}">
                      <a16:creationId xmlns:a16="http://schemas.microsoft.com/office/drawing/2014/main" id="{4E21ED0D-83CF-1BDD-5E74-F717AE35E908}"/>
                    </a:ext>
                  </a:extLst>
                </p:cNvPr>
                <p:cNvSpPr txBox="1"/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9A6250A4-F2FD-473A-F7BF-5475140243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4552858" y="3436393"/>
                  <a:ext cx="179185" cy="430887"/>
                </a:xfrm>
                <a:prstGeom prst="rect">
                  <a:avLst/>
                </a:prstGeom>
                <a:blipFill>
                  <a:blip r:embed="rId5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34" name="그룹 533">
              <a:extLst>
                <a:ext uri="{FF2B5EF4-FFF2-40B4-BE49-F238E27FC236}">
                  <a16:creationId xmlns:a16="http://schemas.microsoft.com/office/drawing/2014/main" id="{DF631AA8-8F65-8A9B-D95D-68B2390195A1}"/>
                </a:ext>
              </a:extLst>
            </p:cNvPr>
            <p:cNvGrpSpPr/>
            <p:nvPr/>
          </p:nvGrpSpPr>
          <p:grpSpPr>
            <a:xfrm>
              <a:off x="3791081" y="4497354"/>
              <a:ext cx="1702738" cy="1142205"/>
              <a:chOff x="3773012" y="5919964"/>
              <a:chExt cx="1702738" cy="1142205"/>
            </a:xfrm>
          </p:grpSpPr>
          <p:sp>
            <p:nvSpPr>
              <p:cNvPr id="685" name="정육면체 684">
                <a:extLst>
                  <a:ext uri="{FF2B5EF4-FFF2-40B4-BE49-F238E27FC236}">
                    <a16:creationId xmlns:a16="http://schemas.microsoft.com/office/drawing/2014/main" id="{A4869CEE-1C07-DB35-5245-CD6BB1E4A683}"/>
                  </a:ext>
                </a:extLst>
              </p:cNvPr>
              <p:cNvSpPr/>
              <p:nvPr/>
            </p:nvSpPr>
            <p:spPr>
              <a:xfrm>
                <a:off x="4089275" y="592297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6" name="정육면체 685">
                <a:extLst>
                  <a:ext uri="{FF2B5EF4-FFF2-40B4-BE49-F238E27FC236}">
                    <a16:creationId xmlns:a16="http://schemas.microsoft.com/office/drawing/2014/main" id="{8055EA60-9EB1-29B9-E14B-2BFF18D2FE5A}"/>
                  </a:ext>
                </a:extLst>
              </p:cNvPr>
              <p:cNvSpPr/>
              <p:nvPr/>
            </p:nvSpPr>
            <p:spPr>
              <a:xfrm>
                <a:off x="3927887" y="60825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7" name="정육면체 686">
                <a:extLst>
                  <a:ext uri="{FF2B5EF4-FFF2-40B4-BE49-F238E27FC236}">
                    <a16:creationId xmlns:a16="http://schemas.microsoft.com/office/drawing/2014/main" id="{7F90F305-DDB2-73F1-362C-35C0F9B1547D}"/>
                  </a:ext>
                </a:extLst>
              </p:cNvPr>
              <p:cNvSpPr/>
              <p:nvPr/>
            </p:nvSpPr>
            <p:spPr>
              <a:xfrm>
                <a:off x="3773012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8" name="정육면체 687">
                <a:extLst>
                  <a:ext uri="{FF2B5EF4-FFF2-40B4-BE49-F238E27FC236}">
                    <a16:creationId xmlns:a16="http://schemas.microsoft.com/office/drawing/2014/main" id="{2C20FE0B-6C58-9520-4B2F-66B9DB5A6BC2}"/>
                  </a:ext>
                </a:extLst>
              </p:cNvPr>
              <p:cNvSpPr/>
              <p:nvPr/>
            </p:nvSpPr>
            <p:spPr>
              <a:xfrm>
                <a:off x="4441724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89" name="정육면체 688">
                <a:extLst>
                  <a:ext uri="{FF2B5EF4-FFF2-40B4-BE49-F238E27FC236}">
                    <a16:creationId xmlns:a16="http://schemas.microsoft.com/office/drawing/2014/main" id="{B2AC9661-8AA7-E63B-6CBE-4934823AA157}"/>
                  </a:ext>
                </a:extLst>
              </p:cNvPr>
              <p:cNvSpPr/>
              <p:nvPr/>
            </p:nvSpPr>
            <p:spPr>
              <a:xfrm>
                <a:off x="4285175" y="60844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0" name="정육면체 689">
                <a:extLst>
                  <a:ext uri="{FF2B5EF4-FFF2-40B4-BE49-F238E27FC236}">
                    <a16:creationId xmlns:a16="http://schemas.microsoft.com/office/drawing/2014/main" id="{F186E771-CF14-9267-0596-375A38003DEE}"/>
                  </a:ext>
                </a:extLst>
              </p:cNvPr>
              <p:cNvSpPr/>
              <p:nvPr/>
            </p:nvSpPr>
            <p:spPr>
              <a:xfrm>
                <a:off x="4130299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1" name="정육면체 690">
                <a:extLst>
                  <a:ext uri="{FF2B5EF4-FFF2-40B4-BE49-F238E27FC236}">
                    <a16:creationId xmlns:a16="http://schemas.microsoft.com/office/drawing/2014/main" id="{4D578E05-11A9-203A-555B-932F1B4CEC69}"/>
                  </a:ext>
                </a:extLst>
              </p:cNvPr>
              <p:cNvSpPr/>
              <p:nvPr/>
            </p:nvSpPr>
            <p:spPr>
              <a:xfrm>
                <a:off x="4805936" y="591996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2" name="정육면체 691">
                <a:extLst>
                  <a:ext uri="{FF2B5EF4-FFF2-40B4-BE49-F238E27FC236}">
                    <a16:creationId xmlns:a16="http://schemas.microsoft.com/office/drawing/2014/main" id="{309D0F09-DBA7-45AD-171D-740A4DAAA5EF}"/>
                  </a:ext>
                </a:extLst>
              </p:cNvPr>
              <p:cNvSpPr/>
              <p:nvPr/>
            </p:nvSpPr>
            <p:spPr>
              <a:xfrm>
                <a:off x="4649387" y="6074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3" name="정육면체 692">
                <a:extLst>
                  <a:ext uri="{FF2B5EF4-FFF2-40B4-BE49-F238E27FC236}">
                    <a16:creationId xmlns:a16="http://schemas.microsoft.com/office/drawing/2014/main" id="{C85DA423-A0EE-9952-20F0-3BE39010B764}"/>
                  </a:ext>
                </a:extLst>
              </p:cNvPr>
              <p:cNvSpPr/>
              <p:nvPr/>
            </p:nvSpPr>
            <p:spPr>
              <a:xfrm>
                <a:off x="4489673" y="6239246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4" name="오른쪽 중괄호[R] 55">
                <a:extLst>
                  <a:ext uri="{FF2B5EF4-FFF2-40B4-BE49-F238E27FC236}">
                    <a16:creationId xmlns:a16="http://schemas.microsoft.com/office/drawing/2014/main" id="{9A6C6B85-7110-60E8-9155-8E1F14F58C55}"/>
                  </a:ext>
                </a:extLst>
              </p:cNvPr>
              <p:cNvSpPr/>
              <p:nvPr/>
            </p:nvSpPr>
            <p:spPr>
              <a:xfrm rot="13492154" flipH="1" flipV="1">
                <a:off x="5094336" y="6106340"/>
                <a:ext cx="163769" cy="67284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93217591-B8B3-91FD-56C6-EB5D1BA549FF}"/>
                  </a:ext>
                </a:extLst>
              </p:cNvPr>
              <p:cNvSpPr txBox="1"/>
              <p:nvPr/>
            </p:nvSpPr>
            <p:spPr>
              <a:xfrm>
                <a:off x="5166438" y="6383414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6" name="오른쪽 중괄호[R] 55">
                <a:extLst>
                  <a:ext uri="{FF2B5EF4-FFF2-40B4-BE49-F238E27FC236}">
                    <a16:creationId xmlns:a16="http://schemas.microsoft.com/office/drawing/2014/main" id="{51F176D4-8385-15D1-CF6D-A6C4310BB0CA}"/>
                  </a:ext>
                </a:extLst>
              </p:cNvPr>
              <p:cNvSpPr/>
              <p:nvPr/>
            </p:nvSpPr>
            <p:spPr>
              <a:xfrm rot="5400000" flipV="1">
                <a:off x="4218758" y="6194041"/>
                <a:ext cx="142521" cy="1034013"/>
              </a:xfrm>
              <a:prstGeom prst="rightBrace">
                <a:avLst>
                  <a:gd name="adj1" fmla="val 11823"/>
                  <a:gd name="adj2" fmla="val 50400"/>
                </a:avLst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97" name="TextBox 696">
                <a:extLst>
                  <a:ext uri="{FF2B5EF4-FFF2-40B4-BE49-F238E27FC236}">
                    <a16:creationId xmlns:a16="http://schemas.microsoft.com/office/drawing/2014/main" id="{2B621F1C-F96E-9E43-780E-554594E44FA0}"/>
                  </a:ext>
                </a:extLst>
              </p:cNvPr>
              <p:cNvSpPr txBox="1"/>
              <p:nvPr/>
            </p:nvSpPr>
            <p:spPr>
              <a:xfrm>
                <a:off x="4135362" y="6723615"/>
                <a:ext cx="309312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3</a:t>
                </a:r>
                <a:endParaRPr kumimoji="1" lang="ko-KR" altLang="en-US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535" name="그룹 534">
              <a:extLst>
                <a:ext uri="{FF2B5EF4-FFF2-40B4-BE49-F238E27FC236}">
                  <a16:creationId xmlns:a16="http://schemas.microsoft.com/office/drawing/2014/main" id="{9AE6BE32-B39A-FE6E-7BF1-46E6D8D23F5F}"/>
                </a:ext>
              </a:extLst>
            </p:cNvPr>
            <p:cNvGrpSpPr/>
            <p:nvPr/>
          </p:nvGrpSpPr>
          <p:grpSpPr>
            <a:xfrm>
              <a:off x="3773012" y="1122162"/>
              <a:ext cx="1553749" cy="1587990"/>
              <a:chOff x="3354865" y="1106359"/>
              <a:chExt cx="1553749" cy="1587990"/>
            </a:xfrm>
          </p:grpSpPr>
          <p:grpSp>
            <p:nvGrpSpPr>
              <p:cNvPr id="575" name="그룹 574">
                <a:extLst>
                  <a:ext uri="{FF2B5EF4-FFF2-40B4-BE49-F238E27FC236}">
                    <a16:creationId xmlns:a16="http://schemas.microsoft.com/office/drawing/2014/main" id="{A47A6D16-AB52-F495-3C62-93D3A7C06A8A}"/>
                  </a:ext>
                </a:extLst>
              </p:cNvPr>
              <p:cNvGrpSpPr/>
              <p:nvPr/>
            </p:nvGrpSpPr>
            <p:grpSpPr>
              <a:xfrm>
                <a:off x="3361870" y="2022735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76" name="정육면체 675">
                  <a:extLst>
                    <a:ext uri="{FF2B5EF4-FFF2-40B4-BE49-F238E27FC236}">
                      <a16:creationId xmlns:a16="http://schemas.microsoft.com/office/drawing/2014/main" id="{C525655A-BE75-6FA5-073F-DF632CF9E94D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7" name="정육면체 676">
                  <a:extLst>
                    <a:ext uri="{FF2B5EF4-FFF2-40B4-BE49-F238E27FC236}">
                      <a16:creationId xmlns:a16="http://schemas.microsoft.com/office/drawing/2014/main" id="{EAC230D2-57CE-0A0F-CC55-8A750DA94F52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8" name="정육면체 677">
                  <a:extLst>
                    <a:ext uri="{FF2B5EF4-FFF2-40B4-BE49-F238E27FC236}">
                      <a16:creationId xmlns:a16="http://schemas.microsoft.com/office/drawing/2014/main" id="{53ED60A1-9894-B001-A349-3AC926CEF464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9" name="정육면체 678">
                  <a:extLst>
                    <a:ext uri="{FF2B5EF4-FFF2-40B4-BE49-F238E27FC236}">
                      <a16:creationId xmlns:a16="http://schemas.microsoft.com/office/drawing/2014/main" id="{83C66FD3-A00A-CB87-DDCF-E64BB124AD2F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0" name="정육면체 679">
                  <a:extLst>
                    <a:ext uri="{FF2B5EF4-FFF2-40B4-BE49-F238E27FC236}">
                      <a16:creationId xmlns:a16="http://schemas.microsoft.com/office/drawing/2014/main" id="{84095B35-D295-0F45-36B7-8E329848C0D2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정육면체 680">
                  <a:extLst>
                    <a:ext uri="{FF2B5EF4-FFF2-40B4-BE49-F238E27FC236}">
                      <a16:creationId xmlns:a16="http://schemas.microsoft.com/office/drawing/2014/main" id="{C6890C8A-609E-8479-3590-287D1FD23BD9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2" name="정육면체 681">
                  <a:extLst>
                    <a:ext uri="{FF2B5EF4-FFF2-40B4-BE49-F238E27FC236}">
                      <a16:creationId xmlns:a16="http://schemas.microsoft.com/office/drawing/2014/main" id="{92901E56-ED34-3F56-151E-507835DD8A84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3" name="정육면체 682">
                  <a:extLst>
                    <a:ext uri="{FF2B5EF4-FFF2-40B4-BE49-F238E27FC236}">
                      <a16:creationId xmlns:a16="http://schemas.microsoft.com/office/drawing/2014/main" id="{4EDC97C9-EAFF-4B10-4232-4D3C147B66C3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4" name="정육면체 683">
                  <a:extLst>
                    <a:ext uri="{FF2B5EF4-FFF2-40B4-BE49-F238E27FC236}">
                      <a16:creationId xmlns:a16="http://schemas.microsoft.com/office/drawing/2014/main" id="{20A61575-0A0D-0C8A-2EF9-11B7A759EA00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77" name="정육면체 576">
                <a:extLst>
                  <a:ext uri="{FF2B5EF4-FFF2-40B4-BE49-F238E27FC236}">
                    <a16:creationId xmlns:a16="http://schemas.microsoft.com/office/drawing/2014/main" id="{2D52A4A3-04A2-30BD-184C-3821F53C363C}"/>
                  </a:ext>
                </a:extLst>
              </p:cNvPr>
              <p:cNvSpPr/>
              <p:nvPr/>
            </p:nvSpPr>
            <p:spPr>
              <a:xfrm>
                <a:off x="3675379" y="183773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8" name="정육면체 577">
                <a:extLst>
                  <a:ext uri="{FF2B5EF4-FFF2-40B4-BE49-F238E27FC236}">
                    <a16:creationId xmlns:a16="http://schemas.microsoft.com/office/drawing/2014/main" id="{1CBC8443-231D-7164-7069-2AA75B5DF111}"/>
                  </a:ext>
                </a:extLst>
              </p:cNvPr>
              <p:cNvSpPr/>
              <p:nvPr/>
            </p:nvSpPr>
            <p:spPr>
              <a:xfrm>
                <a:off x="3518830" y="199251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79" name="정육면체 578">
                <a:extLst>
                  <a:ext uri="{FF2B5EF4-FFF2-40B4-BE49-F238E27FC236}">
                    <a16:creationId xmlns:a16="http://schemas.microsoft.com/office/drawing/2014/main" id="{91F8CBF5-4AD0-5C42-1949-0B07721F8E85}"/>
                  </a:ext>
                </a:extLst>
              </p:cNvPr>
              <p:cNvSpPr/>
              <p:nvPr/>
            </p:nvSpPr>
            <p:spPr>
              <a:xfrm>
                <a:off x="3359116" y="215702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0" name="정육면체 579">
                <a:extLst>
                  <a:ext uri="{FF2B5EF4-FFF2-40B4-BE49-F238E27FC236}">
                    <a16:creationId xmlns:a16="http://schemas.microsoft.com/office/drawing/2014/main" id="{7C983F3C-6F31-6457-22B0-0AEFBDB475BC}"/>
                  </a:ext>
                </a:extLst>
              </p:cNvPr>
              <p:cNvSpPr/>
              <p:nvPr/>
            </p:nvSpPr>
            <p:spPr>
              <a:xfrm>
                <a:off x="4032666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1" name="정육면체 580">
                <a:extLst>
                  <a:ext uri="{FF2B5EF4-FFF2-40B4-BE49-F238E27FC236}">
                    <a16:creationId xmlns:a16="http://schemas.microsoft.com/office/drawing/2014/main" id="{D7AA7D0C-D8BA-E587-5C63-57BEBEDB338D}"/>
                  </a:ext>
                </a:extLst>
              </p:cNvPr>
              <p:cNvSpPr/>
              <p:nvPr/>
            </p:nvSpPr>
            <p:spPr>
              <a:xfrm>
                <a:off x="3876117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2" name="정육면체 581">
                <a:extLst>
                  <a:ext uri="{FF2B5EF4-FFF2-40B4-BE49-F238E27FC236}">
                    <a16:creationId xmlns:a16="http://schemas.microsoft.com/office/drawing/2014/main" id="{C69F245A-03E4-61CE-8A60-51463C694E5E}"/>
                  </a:ext>
                </a:extLst>
              </p:cNvPr>
              <p:cNvSpPr/>
              <p:nvPr/>
            </p:nvSpPr>
            <p:spPr>
              <a:xfrm>
                <a:off x="3716403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3" name="정육면체 582">
                <a:extLst>
                  <a:ext uri="{FF2B5EF4-FFF2-40B4-BE49-F238E27FC236}">
                    <a16:creationId xmlns:a16="http://schemas.microsoft.com/office/drawing/2014/main" id="{567C810E-0D50-C6AF-3268-8886ACA6DC35}"/>
                  </a:ext>
                </a:extLst>
              </p:cNvPr>
              <p:cNvSpPr/>
              <p:nvPr/>
            </p:nvSpPr>
            <p:spPr>
              <a:xfrm>
                <a:off x="4382364" y="1839568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4" name="정육면체 583">
                <a:extLst>
                  <a:ext uri="{FF2B5EF4-FFF2-40B4-BE49-F238E27FC236}">
                    <a16:creationId xmlns:a16="http://schemas.microsoft.com/office/drawing/2014/main" id="{FD91A09A-A717-0540-06F0-9007D8356DB7}"/>
                  </a:ext>
                </a:extLst>
              </p:cNvPr>
              <p:cNvSpPr/>
              <p:nvPr/>
            </p:nvSpPr>
            <p:spPr>
              <a:xfrm>
                <a:off x="4225815" y="199434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5" name="정육면체 584">
                <a:extLst>
                  <a:ext uri="{FF2B5EF4-FFF2-40B4-BE49-F238E27FC236}">
                    <a16:creationId xmlns:a16="http://schemas.microsoft.com/office/drawing/2014/main" id="{9011035E-874C-DB8F-7D7C-CA8FC522CDF8}"/>
                  </a:ext>
                </a:extLst>
              </p:cNvPr>
              <p:cNvSpPr/>
              <p:nvPr/>
            </p:nvSpPr>
            <p:spPr>
              <a:xfrm>
                <a:off x="4066101" y="215885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6" name="정육면체 585">
                <a:extLst>
                  <a:ext uri="{FF2B5EF4-FFF2-40B4-BE49-F238E27FC236}">
                    <a16:creationId xmlns:a16="http://schemas.microsoft.com/office/drawing/2014/main" id="{FD0CDF7B-881F-D84D-D012-368DCC2DF9E6}"/>
                  </a:ext>
                </a:extLst>
              </p:cNvPr>
              <p:cNvSpPr/>
              <p:nvPr/>
            </p:nvSpPr>
            <p:spPr>
              <a:xfrm>
                <a:off x="3673868" y="165761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7" name="정육면체 586">
                <a:extLst>
                  <a:ext uri="{FF2B5EF4-FFF2-40B4-BE49-F238E27FC236}">
                    <a16:creationId xmlns:a16="http://schemas.microsoft.com/office/drawing/2014/main" id="{D55BD6FB-281B-FF1F-0F26-FBBD72467A8E}"/>
                  </a:ext>
                </a:extLst>
              </p:cNvPr>
              <p:cNvSpPr/>
              <p:nvPr/>
            </p:nvSpPr>
            <p:spPr>
              <a:xfrm>
                <a:off x="3517319" y="181238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8" name="정육면체 587">
                <a:extLst>
                  <a:ext uri="{FF2B5EF4-FFF2-40B4-BE49-F238E27FC236}">
                    <a16:creationId xmlns:a16="http://schemas.microsoft.com/office/drawing/2014/main" id="{D3FB6986-E9AE-21F2-4C8F-0F02EEABF421}"/>
                  </a:ext>
                </a:extLst>
              </p:cNvPr>
              <p:cNvSpPr/>
              <p:nvPr/>
            </p:nvSpPr>
            <p:spPr>
              <a:xfrm>
                <a:off x="3357605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89" name="정육면체 588">
                <a:extLst>
                  <a:ext uri="{FF2B5EF4-FFF2-40B4-BE49-F238E27FC236}">
                    <a16:creationId xmlns:a16="http://schemas.microsoft.com/office/drawing/2014/main" id="{D573104F-9682-F213-4F16-D52750D78C5B}"/>
                  </a:ext>
                </a:extLst>
              </p:cNvPr>
              <p:cNvSpPr/>
              <p:nvPr/>
            </p:nvSpPr>
            <p:spPr>
              <a:xfrm>
                <a:off x="4031155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0" name="정육면체 589">
                <a:extLst>
                  <a:ext uri="{FF2B5EF4-FFF2-40B4-BE49-F238E27FC236}">
                    <a16:creationId xmlns:a16="http://schemas.microsoft.com/office/drawing/2014/main" id="{B0AD4602-6387-68AC-682F-E9BB3A12A022}"/>
                  </a:ext>
                </a:extLst>
              </p:cNvPr>
              <p:cNvSpPr/>
              <p:nvPr/>
            </p:nvSpPr>
            <p:spPr>
              <a:xfrm>
                <a:off x="3874606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1" name="정육면체 590">
                <a:extLst>
                  <a:ext uri="{FF2B5EF4-FFF2-40B4-BE49-F238E27FC236}">
                    <a16:creationId xmlns:a16="http://schemas.microsoft.com/office/drawing/2014/main" id="{97F19178-487D-865C-9070-1F356BA62251}"/>
                  </a:ext>
                </a:extLst>
              </p:cNvPr>
              <p:cNvSpPr/>
              <p:nvPr/>
            </p:nvSpPr>
            <p:spPr>
              <a:xfrm>
                <a:off x="3714892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2" name="정육면체 591">
                <a:extLst>
                  <a:ext uri="{FF2B5EF4-FFF2-40B4-BE49-F238E27FC236}">
                    <a16:creationId xmlns:a16="http://schemas.microsoft.com/office/drawing/2014/main" id="{D68B0EB3-6B68-E015-4B29-D622CDC6261D}"/>
                  </a:ext>
                </a:extLst>
              </p:cNvPr>
              <p:cNvSpPr/>
              <p:nvPr/>
            </p:nvSpPr>
            <p:spPr>
              <a:xfrm>
                <a:off x="4380853" y="165944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4" name="정육면체 593">
                <a:extLst>
                  <a:ext uri="{FF2B5EF4-FFF2-40B4-BE49-F238E27FC236}">
                    <a16:creationId xmlns:a16="http://schemas.microsoft.com/office/drawing/2014/main" id="{47B76C86-5E12-D81D-A20F-A78739ABABAE}"/>
                  </a:ext>
                </a:extLst>
              </p:cNvPr>
              <p:cNvSpPr/>
              <p:nvPr/>
            </p:nvSpPr>
            <p:spPr>
              <a:xfrm>
                <a:off x="4224304" y="181421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595" name="정육면체 594">
                <a:extLst>
                  <a:ext uri="{FF2B5EF4-FFF2-40B4-BE49-F238E27FC236}">
                    <a16:creationId xmlns:a16="http://schemas.microsoft.com/office/drawing/2014/main" id="{4C85D737-8392-4208-C900-8606B3EF7BE8}"/>
                  </a:ext>
                </a:extLst>
              </p:cNvPr>
              <p:cNvSpPr/>
              <p:nvPr/>
            </p:nvSpPr>
            <p:spPr>
              <a:xfrm>
                <a:off x="4064590" y="197872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grpSp>
            <p:nvGrpSpPr>
              <p:cNvPr id="596" name="그룹 595">
                <a:extLst>
                  <a:ext uri="{FF2B5EF4-FFF2-40B4-BE49-F238E27FC236}">
                    <a16:creationId xmlns:a16="http://schemas.microsoft.com/office/drawing/2014/main" id="{015B8A03-30B8-B6A2-ECBE-708548A7AF74}"/>
                  </a:ext>
                </a:extLst>
              </p:cNvPr>
              <p:cNvGrpSpPr/>
              <p:nvPr/>
            </p:nvGrpSpPr>
            <p:grpSpPr>
              <a:xfrm>
                <a:off x="3356125" y="1478212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56" name="정육면체 655">
                  <a:extLst>
                    <a:ext uri="{FF2B5EF4-FFF2-40B4-BE49-F238E27FC236}">
                      <a16:creationId xmlns:a16="http://schemas.microsoft.com/office/drawing/2014/main" id="{D669ABE5-C771-7A59-1200-FF0D0D442816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7" name="정육면체 656">
                  <a:extLst>
                    <a:ext uri="{FF2B5EF4-FFF2-40B4-BE49-F238E27FC236}">
                      <a16:creationId xmlns:a16="http://schemas.microsoft.com/office/drawing/2014/main" id="{75FDC5FF-AB51-53AD-B56D-9D1B26FDF8C1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9" name="정육면체 668">
                  <a:extLst>
                    <a:ext uri="{FF2B5EF4-FFF2-40B4-BE49-F238E27FC236}">
                      <a16:creationId xmlns:a16="http://schemas.microsoft.com/office/drawing/2014/main" id="{9FD680D9-D42E-49C6-2376-94339B6B61A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0" name="정육면체 669">
                  <a:extLst>
                    <a:ext uri="{FF2B5EF4-FFF2-40B4-BE49-F238E27FC236}">
                      <a16:creationId xmlns:a16="http://schemas.microsoft.com/office/drawing/2014/main" id="{215F7CE9-1E70-77FD-990D-00D9840EDA4B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1" name="정육면체 670">
                  <a:extLst>
                    <a:ext uri="{FF2B5EF4-FFF2-40B4-BE49-F238E27FC236}">
                      <a16:creationId xmlns:a16="http://schemas.microsoft.com/office/drawing/2014/main" id="{39D9EB1E-6806-5FDF-C297-2BD39F1D90C6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2" name="정육면체 671">
                  <a:extLst>
                    <a:ext uri="{FF2B5EF4-FFF2-40B4-BE49-F238E27FC236}">
                      <a16:creationId xmlns:a16="http://schemas.microsoft.com/office/drawing/2014/main" id="{A1E88068-6BCD-5A5D-3521-0530755293D8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정육면체 672">
                  <a:extLst>
                    <a:ext uri="{FF2B5EF4-FFF2-40B4-BE49-F238E27FC236}">
                      <a16:creationId xmlns:a16="http://schemas.microsoft.com/office/drawing/2014/main" id="{0E389751-2A39-2EB7-5443-AFEABDFCE703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4" name="정육면체 673">
                  <a:extLst>
                    <a:ext uri="{FF2B5EF4-FFF2-40B4-BE49-F238E27FC236}">
                      <a16:creationId xmlns:a16="http://schemas.microsoft.com/office/drawing/2014/main" id="{15C2B376-4B95-9366-3337-5ECE2856B21D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5" name="정육면체 674">
                  <a:extLst>
                    <a:ext uri="{FF2B5EF4-FFF2-40B4-BE49-F238E27FC236}">
                      <a16:creationId xmlns:a16="http://schemas.microsoft.com/office/drawing/2014/main" id="{DB79782D-3E05-391B-E6A1-ED81AEA642DE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7" name="그룹 596">
                <a:extLst>
                  <a:ext uri="{FF2B5EF4-FFF2-40B4-BE49-F238E27FC236}">
                    <a16:creationId xmlns:a16="http://schemas.microsoft.com/office/drawing/2014/main" id="{A20A8100-27E0-0582-1885-4B0C0E022408}"/>
                  </a:ext>
                </a:extLst>
              </p:cNvPr>
              <p:cNvGrpSpPr/>
              <p:nvPr/>
            </p:nvGrpSpPr>
            <p:grpSpPr>
              <a:xfrm>
                <a:off x="3354865" y="1295584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16" name="정육면체 615">
                  <a:extLst>
                    <a:ext uri="{FF2B5EF4-FFF2-40B4-BE49-F238E27FC236}">
                      <a16:creationId xmlns:a16="http://schemas.microsoft.com/office/drawing/2014/main" id="{E6AE2205-E9ED-8CB6-DA84-B69D13128C87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7" name="정육면체 616">
                  <a:extLst>
                    <a:ext uri="{FF2B5EF4-FFF2-40B4-BE49-F238E27FC236}">
                      <a16:creationId xmlns:a16="http://schemas.microsoft.com/office/drawing/2014/main" id="{49440EFE-2F51-0574-4A29-A6FAC977DF5C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8" name="정육면체 617">
                  <a:extLst>
                    <a:ext uri="{FF2B5EF4-FFF2-40B4-BE49-F238E27FC236}">
                      <a16:creationId xmlns:a16="http://schemas.microsoft.com/office/drawing/2014/main" id="{F853B3B7-1529-D9AC-1F8C-256058ED8742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9" name="정육면체 618">
                  <a:extLst>
                    <a:ext uri="{FF2B5EF4-FFF2-40B4-BE49-F238E27FC236}">
                      <a16:creationId xmlns:a16="http://schemas.microsoft.com/office/drawing/2014/main" id="{6D440E32-2F2D-2A76-C608-54E7E6CB4B87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정육면체 619">
                  <a:extLst>
                    <a:ext uri="{FF2B5EF4-FFF2-40B4-BE49-F238E27FC236}">
                      <a16:creationId xmlns:a16="http://schemas.microsoft.com/office/drawing/2014/main" id="{A40B34C6-D147-06ED-E5F7-E9E88D7B716B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1" name="정육면체 620">
                  <a:extLst>
                    <a:ext uri="{FF2B5EF4-FFF2-40B4-BE49-F238E27FC236}">
                      <a16:creationId xmlns:a16="http://schemas.microsoft.com/office/drawing/2014/main" id="{0AB24959-8180-27B1-5354-CE977B739183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2" name="정육면체 621">
                  <a:extLst>
                    <a:ext uri="{FF2B5EF4-FFF2-40B4-BE49-F238E27FC236}">
                      <a16:creationId xmlns:a16="http://schemas.microsoft.com/office/drawing/2014/main" id="{E7685A72-97CC-B6BA-72B6-F5A3C8892697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4" name="정육면체 653">
                  <a:extLst>
                    <a:ext uri="{FF2B5EF4-FFF2-40B4-BE49-F238E27FC236}">
                      <a16:creationId xmlns:a16="http://schemas.microsoft.com/office/drawing/2014/main" id="{ADD2C2A4-BD78-38BA-3398-FE0FCF25EB82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55" name="정육면체 654">
                  <a:extLst>
                    <a:ext uri="{FF2B5EF4-FFF2-40B4-BE49-F238E27FC236}">
                      <a16:creationId xmlns:a16="http://schemas.microsoft.com/office/drawing/2014/main" id="{BCECB5C7-7F9E-E127-6650-94560D7525F8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598" name="그룹 597">
                <a:extLst>
                  <a:ext uri="{FF2B5EF4-FFF2-40B4-BE49-F238E27FC236}">
                    <a16:creationId xmlns:a16="http://schemas.microsoft.com/office/drawing/2014/main" id="{849EFB27-0F3D-E209-B8B2-026C4136068A}"/>
                  </a:ext>
                </a:extLst>
              </p:cNvPr>
              <p:cNvGrpSpPr/>
              <p:nvPr/>
            </p:nvGrpSpPr>
            <p:grpSpPr>
              <a:xfrm>
                <a:off x="3356027" y="1106359"/>
                <a:ext cx="1546744" cy="671614"/>
                <a:chOff x="6882120" y="2613770"/>
                <a:chExt cx="1546744" cy="671614"/>
              </a:xfrm>
              <a:solidFill>
                <a:schemeClr val="accent2">
                  <a:lumMod val="40000"/>
                  <a:lumOff val="60000"/>
                </a:schemeClr>
              </a:solidFill>
            </p:grpSpPr>
            <p:sp>
              <p:nvSpPr>
                <p:cNvPr id="600" name="정육면체 599">
                  <a:extLst>
                    <a:ext uri="{FF2B5EF4-FFF2-40B4-BE49-F238E27FC236}">
                      <a16:creationId xmlns:a16="http://schemas.microsoft.com/office/drawing/2014/main" id="{2E82D770-D310-6335-0E4E-DF5F34FADB1E}"/>
                    </a:ext>
                  </a:extLst>
                </p:cNvPr>
                <p:cNvSpPr/>
                <p:nvPr/>
              </p:nvSpPr>
              <p:spPr>
                <a:xfrm>
                  <a:off x="7198383" y="261377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2" name="정육면체 601">
                  <a:extLst>
                    <a:ext uri="{FF2B5EF4-FFF2-40B4-BE49-F238E27FC236}">
                      <a16:creationId xmlns:a16="http://schemas.microsoft.com/office/drawing/2014/main" id="{2D6D4BDA-53B3-4CD2-8308-3C90089D7433}"/>
                    </a:ext>
                  </a:extLst>
                </p:cNvPr>
                <p:cNvSpPr/>
                <p:nvPr/>
              </p:nvSpPr>
              <p:spPr>
                <a:xfrm>
                  <a:off x="7041834" y="276854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3" name="정육면체 602">
                  <a:extLst>
                    <a:ext uri="{FF2B5EF4-FFF2-40B4-BE49-F238E27FC236}">
                      <a16:creationId xmlns:a16="http://schemas.microsoft.com/office/drawing/2014/main" id="{43447B93-89E8-CCAD-B51B-BFE4A5774DEA}"/>
                    </a:ext>
                  </a:extLst>
                </p:cNvPr>
                <p:cNvSpPr/>
                <p:nvPr/>
              </p:nvSpPr>
              <p:spPr>
                <a:xfrm>
                  <a:off x="6882120" y="293305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08" name="정육면체 607">
                  <a:extLst>
                    <a:ext uri="{FF2B5EF4-FFF2-40B4-BE49-F238E27FC236}">
                      <a16:creationId xmlns:a16="http://schemas.microsoft.com/office/drawing/2014/main" id="{B2A5EF86-0B72-8E5E-33F7-8ED954D6C14D}"/>
                    </a:ext>
                  </a:extLst>
                </p:cNvPr>
                <p:cNvSpPr/>
                <p:nvPr/>
              </p:nvSpPr>
              <p:spPr>
                <a:xfrm>
                  <a:off x="7555670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1" name="정육면체 610">
                  <a:extLst>
                    <a:ext uri="{FF2B5EF4-FFF2-40B4-BE49-F238E27FC236}">
                      <a16:creationId xmlns:a16="http://schemas.microsoft.com/office/drawing/2014/main" id="{8BCE6664-833C-8772-0547-DAB69D04055C}"/>
                    </a:ext>
                  </a:extLst>
                </p:cNvPr>
                <p:cNvSpPr/>
                <p:nvPr/>
              </p:nvSpPr>
              <p:spPr>
                <a:xfrm>
                  <a:off x="7399121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2" name="정육면체 611">
                  <a:extLst>
                    <a:ext uri="{FF2B5EF4-FFF2-40B4-BE49-F238E27FC236}">
                      <a16:creationId xmlns:a16="http://schemas.microsoft.com/office/drawing/2014/main" id="{E8DF7BA0-7711-2D7B-31F8-4E3F73425A36}"/>
                    </a:ext>
                  </a:extLst>
                </p:cNvPr>
                <p:cNvSpPr/>
                <p:nvPr/>
              </p:nvSpPr>
              <p:spPr>
                <a:xfrm>
                  <a:off x="7239407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3" name="정육면체 612">
                  <a:extLst>
                    <a:ext uri="{FF2B5EF4-FFF2-40B4-BE49-F238E27FC236}">
                      <a16:creationId xmlns:a16="http://schemas.microsoft.com/office/drawing/2014/main" id="{75102AE5-7852-4C91-35E4-07BC0842B078}"/>
                    </a:ext>
                  </a:extLst>
                </p:cNvPr>
                <p:cNvSpPr/>
                <p:nvPr/>
              </p:nvSpPr>
              <p:spPr>
                <a:xfrm>
                  <a:off x="7905368" y="2615600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4" name="정육면체 613">
                  <a:extLst>
                    <a:ext uri="{FF2B5EF4-FFF2-40B4-BE49-F238E27FC236}">
                      <a16:creationId xmlns:a16="http://schemas.microsoft.com/office/drawing/2014/main" id="{39A661A9-080F-F565-CE2A-1D3C53E7D18B}"/>
                    </a:ext>
                  </a:extLst>
                </p:cNvPr>
                <p:cNvSpPr/>
                <p:nvPr/>
              </p:nvSpPr>
              <p:spPr>
                <a:xfrm>
                  <a:off x="7748819" y="2770374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15" name="정육면체 614">
                  <a:extLst>
                    <a:ext uri="{FF2B5EF4-FFF2-40B4-BE49-F238E27FC236}">
                      <a16:creationId xmlns:a16="http://schemas.microsoft.com/office/drawing/2014/main" id="{B49BA046-D6AB-9BDD-E3E2-A469BE983177}"/>
                    </a:ext>
                  </a:extLst>
                </p:cNvPr>
                <p:cNvSpPr/>
                <p:nvPr/>
              </p:nvSpPr>
              <p:spPr>
                <a:xfrm>
                  <a:off x="7589105" y="2934882"/>
                  <a:ext cx="523496" cy="350502"/>
                </a:xfrm>
                <a:prstGeom prst="cube">
                  <a:avLst>
                    <a:gd name="adj" fmla="val 48200"/>
                  </a:avLst>
                </a:prstGeom>
                <a:grp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</p:grpSp>
      <p:grpSp>
        <p:nvGrpSpPr>
          <p:cNvPr id="698" name="그룹 697">
            <a:extLst>
              <a:ext uri="{FF2B5EF4-FFF2-40B4-BE49-F238E27FC236}">
                <a16:creationId xmlns:a16="http://schemas.microsoft.com/office/drawing/2014/main" id="{146FC4DA-0E87-F8C4-DDA0-C7FEE72E69F2}"/>
              </a:ext>
            </a:extLst>
          </p:cNvPr>
          <p:cNvGrpSpPr>
            <a:grpSpLocks noChangeAspect="1"/>
          </p:cNvGrpSpPr>
          <p:nvPr/>
        </p:nvGrpSpPr>
        <p:grpSpPr>
          <a:xfrm>
            <a:off x="5048359" y="2031178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9" name="TextBox 698">
                  <a:extLst>
                    <a:ext uri="{FF2B5EF4-FFF2-40B4-BE49-F238E27FC236}">
                      <a16:creationId xmlns:a16="http://schemas.microsoft.com/office/drawing/2014/main" id="{8BE2576C-1FF3-1B92-2CCA-5232B4F03BD1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40" name="TextBox 939">
                  <a:extLst>
                    <a:ext uri="{FF2B5EF4-FFF2-40B4-BE49-F238E27FC236}">
                      <a16:creationId xmlns:a16="http://schemas.microsoft.com/office/drawing/2014/main" id="{F7B55BE9-74E1-2C1E-BF71-AD34CD84CE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7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700" name="그룹 699">
              <a:extLst>
                <a:ext uri="{FF2B5EF4-FFF2-40B4-BE49-F238E27FC236}">
                  <a16:creationId xmlns:a16="http://schemas.microsoft.com/office/drawing/2014/main" id="{3E561CCD-C272-1A08-DC82-536FDA309509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6291"/>
              <a:chOff x="6875613" y="2613770"/>
              <a:chExt cx="1553251" cy="676291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797" name="정육면체 796">
                <a:extLst>
                  <a:ext uri="{FF2B5EF4-FFF2-40B4-BE49-F238E27FC236}">
                    <a16:creationId xmlns:a16="http://schemas.microsoft.com/office/drawing/2014/main" id="{E5FA48C9-A7CC-3700-AA33-DBC0F99163D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8" name="정육면체 797">
                <a:extLst>
                  <a:ext uri="{FF2B5EF4-FFF2-40B4-BE49-F238E27FC236}">
                    <a16:creationId xmlns:a16="http://schemas.microsoft.com/office/drawing/2014/main" id="{9043D12A-3258-642E-F847-1C432393BB3D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9" name="정육면체 798">
                <a:extLst>
                  <a:ext uri="{FF2B5EF4-FFF2-40B4-BE49-F238E27FC236}">
                    <a16:creationId xmlns:a16="http://schemas.microsoft.com/office/drawing/2014/main" id="{EC1EFED9-CD97-F882-10B2-D172DEC208C2}"/>
                  </a:ext>
                </a:extLst>
              </p:cNvPr>
              <p:cNvSpPr/>
              <p:nvPr/>
            </p:nvSpPr>
            <p:spPr>
              <a:xfrm>
                <a:off x="6875613" y="293955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0" name="정육면체 799">
                <a:extLst>
                  <a:ext uri="{FF2B5EF4-FFF2-40B4-BE49-F238E27FC236}">
                    <a16:creationId xmlns:a16="http://schemas.microsoft.com/office/drawing/2014/main" id="{11C832D6-C734-31D5-6777-0632800425F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1" name="정육면체 800">
                <a:extLst>
                  <a:ext uri="{FF2B5EF4-FFF2-40B4-BE49-F238E27FC236}">
                    <a16:creationId xmlns:a16="http://schemas.microsoft.com/office/drawing/2014/main" id="{EB194506-E58C-7902-9E75-968B03CEBF9A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2" name="정육면체 801">
                <a:extLst>
                  <a:ext uri="{FF2B5EF4-FFF2-40B4-BE49-F238E27FC236}">
                    <a16:creationId xmlns:a16="http://schemas.microsoft.com/office/drawing/2014/main" id="{4948FB64-D55B-C4C8-78D2-B48D840C9AC0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3" name="정육면체 802">
                <a:extLst>
                  <a:ext uri="{FF2B5EF4-FFF2-40B4-BE49-F238E27FC236}">
                    <a16:creationId xmlns:a16="http://schemas.microsoft.com/office/drawing/2014/main" id="{ABB16D9B-4BEA-E682-1D34-A1C9AB5ADB99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4" name="정육면체 803">
                <a:extLst>
                  <a:ext uri="{FF2B5EF4-FFF2-40B4-BE49-F238E27FC236}">
                    <a16:creationId xmlns:a16="http://schemas.microsoft.com/office/drawing/2014/main" id="{F86DF270-C5E8-7EA6-93EE-682DB24A3090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805" name="정육면체 804">
                <a:extLst>
                  <a:ext uri="{FF2B5EF4-FFF2-40B4-BE49-F238E27FC236}">
                    <a16:creationId xmlns:a16="http://schemas.microsoft.com/office/drawing/2014/main" id="{E45AF0CF-1F19-7370-AE32-13539632AF69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01" name="정육면체 700">
              <a:extLst>
                <a:ext uri="{FF2B5EF4-FFF2-40B4-BE49-F238E27FC236}">
                  <a16:creationId xmlns:a16="http://schemas.microsoft.com/office/drawing/2014/main" id="{ABC56DE6-C47F-A2C4-92BA-C7D28082C15A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2" name="정육면체 701">
              <a:extLst>
                <a:ext uri="{FF2B5EF4-FFF2-40B4-BE49-F238E27FC236}">
                  <a16:creationId xmlns:a16="http://schemas.microsoft.com/office/drawing/2014/main" id="{7E1CBDC2-12D9-125F-E050-B7F942255F79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3" name="정육면체 702">
              <a:extLst>
                <a:ext uri="{FF2B5EF4-FFF2-40B4-BE49-F238E27FC236}">
                  <a16:creationId xmlns:a16="http://schemas.microsoft.com/office/drawing/2014/main" id="{C000B19E-B2A6-1A82-3E1C-403FB2ACF1F3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4" name="정육면체 703">
              <a:extLst>
                <a:ext uri="{FF2B5EF4-FFF2-40B4-BE49-F238E27FC236}">
                  <a16:creationId xmlns:a16="http://schemas.microsoft.com/office/drawing/2014/main" id="{74BD12BB-DDB4-4623-5DE3-7FEB56D79FBE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5" name="정육면체 704">
              <a:extLst>
                <a:ext uri="{FF2B5EF4-FFF2-40B4-BE49-F238E27FC236}">
                  <a16:creationId xmlns:a16="http://schemas.microsoft.com/office/drawing/2014/main" id="{A4F2370B-D3C3-3DF4-E16B-0A3D24245711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6" name="정육면체 705">
              <a:extLst>
                <a:ext uri="{FF2B5EF4-FFF2-40B4-BE49-F238E27FC236}">
                  <a16:creationId xmlns:a16="http://schemas.microsoft.com/office/drawing/2014/main" id="{96B4F582-DB7F-AAA7-B6E4-5B72D91CAF2E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7" name="정육면체 706">
              <a:extLst>
                <a:ext uri="{FF2B5EF4-FFF2-40B4-BE49-F238E27FC236}">
                  <a16:creationId xmlns:a16="http://schemas.microsoft.com/office/drawing/2014/main" id="{CA5A89BE-0588-21B1-3D1A-101E30478F93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8" name="정육면체 707">
              <a:extLst>
                <a:ext uri="{FF2B5EF4-FFF2-40B4-BE49-F238E27FC236}">
                  <a16:creationId xmlns:a16="http://schemas.microsoft.com/office/drawing/2014/main" id="{1445924E-4369-D80E-75A0-C8D24474BC1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09" name="정육면체 708">
              <a:extLst>
                <a:ext uri="{FF2B5EF4-FFF2-40B4-BE49-F238E27FC236}">
                  <a16:creationId xmlns:a16="http://schemas.microsoft.com/office/drawing/2014/main" id="{E6143D1B-095A-AE41-7BD7-CB47EA625D1C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7" name="정육면체 746">
              <a:extLst>
                <a:ext uri="{FF2B5EF4-FFF2-40B4-BE49-F238E27FC236}">
                  <a16:creationId xmlns:a16="http://schemas.microsoft.com/office/drawing/2014/main" id="{B99C0CFB-893C-F2A2-D5B6-73B10780AAF5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8" name="정육면체 747">
              <a:extLst>
                <a:ext uri="{FF2B5EF4-FFF2-40B4-BE49-F238E27FC236}">
                  <a16:creationId xmlns:a16="http://schemas.microsoft.com/office/drawing/2014/main" id="{4E1EBF3B-113E-3CA8-AA7C-00E75B2D02BC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49" name="정육면체 748">
              <a:extLst>
                <a:ext uri="{FF2B5EF4-FFF2-40B4-BE49-F238E27FC236}">
                  <a16:creationId xmlns:a16="http://schemas.microsoft.com/office/drawing/2014/main" id="{FD2BAAA7-2143-9C99-3F9E-63FEFF755AE4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0" name="정육면체 749">
              <a:extLst>
                <a:ext uri="{FF2B5EF4-FFF2-40B4-BE49-F238E27FC236}">
                  <a16:creationId xmlns:a16="http://schemas.microsoft.com/office/drawing/2014/main" id="{AD1D56CF-26E4-E48E-7BD2-DD743AA5AB2D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1" name="정육면체 750">
              <a:extLst>
                <a:ext uri="{FF2B5EF4-FFF2-40B4-BE49-F238E27FC236}">
                  <a16:creationId xmlns:a16="http://schemas.microsoft.com/office/drawing/2014/main" id="{4154D62F-5DDC-ACE9-9076-C30A282D4073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2" name="정육면체 751">
              <a:extLst>
                <a:ext uri="{FF2B5EF4-FFF2-40B4-BE49-F238E27FC236}">
                  <a16:creationId xmlns:a16="http://schemas.microsoft.com/office/drawing/2014/main" id="{C0796560-5F3C-47C9-86A7-591B52E10739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3" name="정육면체 752">
              <a:extLst>
                <a:ext uri="{FF2B5EF4-FFF2-40B4-BE49-F238E27FC236}">
                  <a16:creationId xmlns:a16="http://schemas.microsoft.com/office/drawing/2014/main" id="{DB4B0457-1A7C-0C25-5C22-2B763209049C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4" name="정육면체 753">
              <a:extLst>
                <a:ext uri="{FF2B5EF4-FFF2-40B4-BE49-F238E27FC236}">
                  <a16:creationId xmlns:a16="http://schemas.microsoft.com/office/drawing/2014/main" id="{0DC98417-C62C-575A-6BDF-BE395EE54252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55" name="정육면체 754">
              <a:extLst>
                <a:ext uri="{FF2B5EF4-FFF2-40B4-BE49-F238E27FC236}">
                  <a16:creationId xmlns:a16="http://schemas.microsoft.com/office/drawing/2014/main" id="{A30A4E1A-8922-E3BF-1C85-6869D8021D94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756" name="그룹 755">
              <a:extLst>
                <a:ext uri="{FF2B5EF4-FFF2-40B4-BE49-F238E27FC236}">
                  <a16:creationId xmlns:a16="http://schemas.microsoft.com/office/drawing/2014/main" id="{67385FCD-F555-2E3B-CDF3-A54275DE0E89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780" name="정육면체 779">
                <a:extLst>
                  <a:ext uri="{FF2B5EF4-FFF2-40B4-BE49-F238E27FC236}">
                    <a16:creationId xmlns:a16="http://schemas.microsoft.com/office/drawing/2014/main" id="{6ED45E47-7952-4D33-E455-19C78396E80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89" name="정육면체 788">
                <a:extLst>
                  <a:ext uri="{FF2B5EF4-FFF2-40B4-BE49-F238E27FC236}">
                    <a16:creationId xmlns:a16="http://schemas.microsoft.com/office/drawing/2014/main" id="{1DA1EE25-D38A-9806-E72A-EF4F0F879CD0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0" name="정육면체 789">
                <a:extLst>
                  <a:ext uri="{FF2B5EF4-FFF2-40B4-BE49-F238E27FC236}">
                    <a16:creationId xmlns:a16="http://schemas.microsoft.com/office/drawing/2014/main" id="{433DBB4E-F7E9-9F38-471B-24B3460EEDA3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1" name="정육면체 790">
                <a:extLst>
                  <a:ext uri="{FF2B5EF4-FFF2-40B4-BE49-F238E27FC236}">
                    <a16:creationId xmlns:a16="http://schemas.microsoft.com/office/drawing/2014/main" id="{551E5A62-D3D9-91C1-0BC2-B0F09AFD687F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2" name="정육면체 791">
                <a:extLst>
                  <a:ext uri="{FF2B5EF4-FFF2-40B4-BE49-F238E27FC236}">
                    <a16:creationId xmlns:a16="http://schemas.microsoft.com/office/drawing/2014/main" id="{10DDEB3F-78A6-B861-A8E4-1F25809A35E7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3" name="정육면체 792">
                <a:extLst>
                  <a:ext uri="{FF2B5EF4-FFF2-40B4-BE49-F238E27FC236}">
                    <a16:creationId xmlns:a16="http://schemas.microsoft.com/office/drawing/2014/main" id="{5F614F00-F4F4-0B2F-6052-90CC8AA59D87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4" name="정육면체 793">
                <a:extLst>
                  <a:ext uri="{FF2B5EF4-FFF2-40B4-BE49-F238E27FC236}">
                    <a16:creationId xmlns:a16="http://schemas.microsoft.com/office/drawing/2014/main" id="{3B6B7D8E-1FD1-B980-D5EF-176DCBB93477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5" name="정육면체 794">
                <a:extLst>
                  <a:ext uri="{FF2B5EF4-FFF2-40B4-BE49-F238E27FC236}">
                    <a16:creationId xmlns:a16="http://schemas.microsoft.com/office/drawing/2014/main" id="{6439B54F-2E0B-14C6-FF56-A9448E8D1D9D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96" name="정육면체 795">
                <a:extLst>
                  <a:ext uri="{FF2B5EF4-FFF2-40B4-BE49-F238E27FC236}">
                    <a16:creationId xmlns:a16="http://schemas.microsoft.com/office/drawing/2014/main" id="{00C90441-F30A-68B6-80CB-C3E45FB218DF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7" name="그룹 756">
              <a:extLst>
                <a:ext uri="{FF2B5EF4-FFF2-40B4-BE49-F238E27FC236}">
                  <a16:creationId xmlns:a16="http://schemas.microsoft.com/office/drawing/2014/main" id="{FB13DCBB-F60A-B901-724E-99EFA855487A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771" name="정육면체 770">
                <a:extLst>
                  <a:ext uri="{FF2B5EF4-FFF2-40B4-BE49-F238E27FC236}">
                    <a16:creationId xmlns:a16="http://schemas.microsoft.com/office/drawing/2014/main" id="{A8CC808F-94F6-4C59-E013-89ECF22558BA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2" name="정육면체 771">
                <a:extLst>
                  <a:ext uri="{FF2B5EF4-FFF2-40B4-BE49-F238E27FC236}">
                    <a16:creationId xmlns:a16="http://schemas.microsoft.com/office/drawing/2014/main" id="{0B3B6DA5-FBBC-4863-14FD-D91583CAFC1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3" name="정육면체 772">
                <a:extLst>
                  <a:ext uri="{FF2B5EF4-FFF2-40B4-BE49-F238E27FC236}">
                    <a16:creationId xmlns:a16="http://schemas.microsoft.com/office/drawing/2014/main" id="{F4518030-7F80-83F5-2994-E36ED2E25067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4" name="정육면체 773">
                <a:extLst>
                  <a:ext uri="{FF2B5EF4-FFF2-40B4-BE49-F238E27FC236}">
                    <a16:creationId xmlns:a16="http://schemas.microsoft.com/office/drawing/2014/main" id="{B565AB96-222E-61D2-4FDF-F63EBF9EA7D1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5" name="정육면체 774">
                <a:extLst>
                  <a:ext uri="{FF2B5EF4-FFF2-40B4-BE49-F238E27FC236}">
                    <a16:creationId xmlns:a16="http://schemas.microsoft.com/office/drawing/2014/main" id="{E25041AB-3EB4-2986-55A7-DB17E1AA641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6" name="정육면체 775">
                <a:extLst>
                  <a:ext uri="{FF2B5EF4-FFF2-40B4-BE49-F238E27FC236}">
                    <a16:creationId xmlns:a16="http://schemas.microsoft.com/office/drawing/2014/main" id="{30BAEE1A-4BA0-FFD1-387B-A0EF5F061666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7" name="정육면체 776">
                <a:extLst>
                  <a:ext uri="{FF2B5EF4-FFF2-40B4-BE49-F238E27FC236}">
                    <a16:creationId xmlns:a16="http://schemas.microsoft.com/office/drawing/2014/main" id="{5189B42D-B817-0CFB-D2F2-2696F3508CE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8" name="정육면체 777">
                <a:extLst>
                  <a:ext uri="{FF2B5EF4-FFF2-40B4-BE49-F238E27FC236}">
                    <a16:creationId xmlns:a16="http://schemas.microsoft.com/office/drawing/2014/main" id="{ECCFB39F-CB28-553C-A3C3-D412A1D9FF16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9" name="정육면체 778">
                <a:extLst>
                  <a:ext uri="{FF2B5EF4-FFF2-40B4-BE49-F238E27FC236}">
                    <a16:creationId xmlns:a16="http://schemas.microsoft.com/office/drawing/2014/main" id="{6FED1F2B-55A0-8139-69DD-811015357743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8" name="그룹 757">
              <a:extLst>
                <a:ext uri="{FF2B5EF4-FFF2-40B4-BE49-F238E27FC236}">
                  <a16:creationId xmlns:a16="http://schemas.microsoft.com/office/drawing/2014/main" id="{098A2D2C-697C-2360-83F6-AAA9D439220C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322" name="정육면체 321">
                <a:extLst>
                  <a:ext uri="{FF2B5EF4-FFF2-40B4-BE49-F238E27FC236}">
                    <a16:creationId xmlns:a16="http://schemas.microsoft.com/office/drawing/2014/main" id="{B6A09898-D95F-70F3-FA0A-142AA7A138AF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53" name="정육면체 352">
                <a:extLst>
                  <a:ext uri="{FF2B5EF4-FFF2-40B4-BE49-F238E27FC236}">
                    <a16:creationId xmlns:a16="http://schemas.microsoft.com/office/drawing/2014/main" id="{2CCD8E55-6F88-8B65-1ACD-F7743609294F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4" name="정육면체 363">
                <a:extLst>
                  <a:ext uri="{FF2B5EF4-FFF2-40B4-BE49-F238E27FC236}">
                    <a16:creationId xmlns:a16="http://schemas.microsoft.com/office/drawing/2014/main" id="{38E832DA-C61F-2492-B03D-D590FA42314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5" name="정육면체 364">
                <a:extLst>
                  <a:ext uri="{FF2B5EF4-FFF2-40B4-BE49-F238E27FC236}">
                    <a16:creationId xmlns:a16="http://schemas.microsoft.com/office/drawing/2014/main" id="{3437EB02-F4B4-E7AC-10BF-9E01DDE77D1B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6" name="정육면체 365">
                <a:extLst>
                  <a:ext uri="{FF2B5EF4-FFF2-40B4-BE49-F238E27FC236}">
                    <a16:creationId xmlns:a16="http://schemas.microsoft.com/office/drawing/2014/main" id="{BA252878-8FAD-801D-43F6-BD10C8C7FBAF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67" name="정육면체 366">
                <a:extLst>
                  <a:ext uri="{FF2B5EF4-FFF2-40B4-BE49-F238E27FC236}">
                    <a16:creationId xmlns:a16="http://schemas.microsoft.com/office/drawing/2014/main" id="{FC928A1C-7A51-2353-8583-C3B454BB3391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8" name="정육면체 767">
                <a:extLst>
                  <a:ext uri="{FF2B5EF4-FFF2-40B4-BE49-F238E27FC236}">
                    <a16:creationId xmlns:a16="http://schemas.microsoft.com/office/drawing/2014/main" id="{8C98475E-D97C-9DB5-5C2E-E4B1CEEFC55D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9" name="정육면체 768">
                <a:extLst>
                  <a:ext uri="{FF2B5EF4-FFF2-40B4-BE49-F238E27FC236}">
                    <a16:creationId xmlns:a16="http://schemas.microsoft.com/office/drawing/2014/main" id="{F0117B91-C0F4-24F2-805D-47202104C6AF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70" name="정육면체 769">
                <a:extLst>
                  <a:ext uri="{FF2B5EF4-FFF2-40B4-BE49-F238E27FC236}">
                    <a16:creationId xmlns:a16="http://schemas.microsoft.com/office/drawing/2014/main" id="{D3855439-D3D8-7ACC-101B-B8A08F524865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59" name="그룹 758">
              <a:extLst>
                <a:ext uri="{FF2B5EF4-FFF2-40B4-BE49-F238E27FC236}">
                  <a16:creationId xmlns:a16="http://schemas.microsoft.com/office/drawing/2014/main" id="{BCCB0CE7-C174-AD11-AAF9-E3A31013EF4B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761" name="정육면체 760">
                <a:extLst>
                  <a:ext uri="{FF2B5EF4-FFF2-40B4-BE49-F238E27FC236}">
                    <a16:creationId xmlns:a16="http://schemas.microsoft.com/office/drawing/2014/main" id="{B8FA0A9F-2083-C5EF-21B9-432CE1042B11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2" name="정육면체 761">
                <a:extLst>
                  <a:ext uri="{FF2B5EF4-FFF2-40B4-BE49-F238E27FC236}">
                    <a16:creationId xmlns:a16="http://schemas.microsoft.com/office/drawing/2014/main" id="{8F9F394E-87A8-A5DE-F357-5062177C6A33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3" name="정육면체 762">
                <a:extLst>
                  <a:ext uri="{FF2B5EF4-FFF2-40B4-BE49-F238E27FC236}">
                    <a16:creationId xmlns:a16="http://schemas.microsoft.com/office/drawing/2014/main" id="{2082E0B5-BDA3-AB68-CAAA-E0DEA0C55BA3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4" name="정육면체 763">
                <a:extLst>
                  <a:ext uri="{FF2B5EF4-FFF2-40B4-BE49-F238E27FC236}">
                    <a16:creationId xmlns:a16="http://schemas.microsoft.com/office/drawing/2014/main" id="{EFD403DD-32A9-EE50-AEAC-6D970436E3C3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5" name="정육면체 764">
                <a:extLst>
                  <a:ext uri="{FF2B5EF4-FFF2-40B4-BE49-F238E27FC236}">
                    <a16:creationId xmlns:a16="http://schemas.microsoft.com/office/drawing/2014/main" id="{F27BC9E7-34C8-B56F-B0FB-EC78F7B2066B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6" name="정육면체 765">
                <a:extLst>
                  <a:ext uri="{FF2B5EF4-FFF2-40B4-BE49-F238E27FC236}">
                    <a16:creationId xmlns:a16="http://schemas.microsoft.com/office/drawing/2014/main" id="{3DE71F62-031F-1CEE-E08F-A761A40B28BE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767" name="정육면체 766">
                <a:extLst>
                  <a:ext uri="{FF2B5EF4-FFF2-40B4-BE49-F238E27FC236}">
                    <a16:creationId xmlns:a16="http://schemas.microsoft.com/office/drawing/2014/main" id="{B2D53EC0-CE08-724B-4B09-0C003511FE19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0" name="정육면체 319">
                <a:extLst>
                  <a:ext uri="{FF2B5EF4-FFF2-40B4-BE49-F238E27FC236}">
                    <a16:creationId xmlns:a16="http://schemas.microsoft.com/office/drawing/2014/main" id="{CCA52917-E535-BA8C-90EC-ABAA489FD279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21" name="정육면체 320">
                <a:extLst>
                  <a:ext uri="{FF2B5EF4-FFF2-40B4-BE49-F238E27FC236}">
                    <a16:creationId xmlns:a16="http://schemas.microsoft.com/office/drawing/2014/main" id="{8A28B3D2-33DD-BF99-B7DE-5DA65BECE5AA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806" name="그룹 805">
            <a:extLst>
              <a:ext uri="{FF2B5EF4-FFF2-40B4-BE49-F238E27FC236}">
                <a16:creationId xmlns:a16="http://schemas.microsoft.com/office/drawing/2014/main" id="{AA841AD8-2849-1470-D695-2AADC2C73C43}"/>
              </a:ext>
            </a:extLst>
          </p:cNvPr>
          <p:cNvGrpSpPr>
            <a:grpSpLocks noChangeAspect="1"/>
          </p:cNvGrpSpPr>
          <p:nvPr/>
        </p:nvGrpSpPr>
        <p:grpSpPr>
          <a:xfrm>
            <a:off x="6429047" y="2031955"/>
            <a:ext cx="994098" cy="2584442"/>
            <a:chOff x="949143" y="1106359"/>
            <a:chExt cx="1556420" cy="40463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7" name="TextBox 806">
                  <a:extLst>
                    <a:ext uri="{FF2B5EF4-FFF2-40B4-BE49-F238E27FC236}">
                      <a16:creationId xmlns:a16="http://schemas.microsoft.com/office/drawing/2014/main" id="{50CDCC9C-7EFF-4174-AC72-CAA29A85B1F5}"/>
                    </a:ext>
                  </a:extLst>
                </p:cNvPr>
                <p:cNvSpPr txBox="1"/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800" i="1" smtClean="0">
                            <a:latin typeface="Cambria Math" panose="02040503050406030204" pitchFamily="18" charset="0"/>
                          </a:rPr>
                          <m:t>⋰</m:t>
                        </m:r>
                      </m:oMath>
                    </m:oMathPara>
                  </a14:m>
                  <a:endParaRPr kumimoji="1" lang="ko-KR" altLang="en-US" sz="280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4" name="TextBox 623">
                  <a:extLst>
                    <a:ext uri="{FF2B5EF4-FFF2-40B4-BE49-F238E27FC236}">
                      <a16:creationId xmlns:a16="http://schemas.microsoft.com/office/drawing/2014/main" id="{3DF74420-3D52-EF14-CE63-4B213E6BF4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210397">
                  <a:off x="1742631" y="3436395"/>
                  <a:ext cx="179185" cy="430887"/>
                </a:xfrm>
                <a:prstGeom prst="rect">
                  <a:avLst/>
                </a:prstGeom>
                <a:blipFill>
                  <a:blip r:embed="rId18"/>
                  <a:stretch>
                    <a:fillRect l="-9091" t="-20833" r="-95455" b="-62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08" name="그룹 807">
              <a:extLst>
                <a:ext uri="{FF2B5EF4-FFF2-40B4-BE49-F238E27FC236}">
                  <a16:creationId xmlns:a16="http://schemas.microsoft.com/office/drawing/2014/main" id="{9A8DCC25-DF1A-4BEB-6BFD-80311A2E637C}"/>
                </a:ext>
              </a:extLst>
            </p:cNvPr>
            <p:cNvGrpSpPr/>
            <p:nvPr/>
          </p:nvGrpSpPr>
          <p:grpSpPr>
            <a:xfrm>
              <a:off x="949641" y="2022735"/>
              <a:ext cx="1553251" cy="671614"/>
              <a:chOff x="6875613" y="2613770"/>
              <a:chExt cx="1553251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95" name="정육면체 994">
                <a:extLst>
                  <a:ext uri="{FF2B5EF4-FFF2-40B4-BE49-F238E27FC236}">
                    <a16:creationId xmlns:a16="http://schemas.microsoft.com/office/drawing/2014/main" id="{9DF3667C-3A7E-343F-C7A9-FF8B80194963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6" name="정육면체 995">
                <a:extLst>
                  <a:ext uri="{FF2B5EF4-FFF2-40B4-BE49-F238E27FC236}">
                    <a16:creationId xmlns:a16="http://schemas.microsoft.com/office/drawing/2014/main" id="{A6A08499-7E74-9E53-879C-4EA53A12B08E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7" name="정육면체 996">
                <a:extLst>
                  <a:ext uri="{FF2B5EF4-FFF2-40B4-BE49-F238E27FC236}">
                    <a16:creationId xmlns:a16="http://schemas.microsoft.com/office/drawing/2014/main" id="{D6669447-0AAC-B837-E5D0-7F78874FBA54}"/>
                  </a:ext>
                </a:extLst>
              </p:cNvPr>
              <p:cNvSpPr/>
              <p:nvPr/>
            </p:nvSpPr>
            <p:spPr>
              <a:xfrm>
                <a:off x="6875613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8" name="정육면체 997">
                <a:extLst>
                  <a:ext uri="{FF2B5EF4-FFF2-40B4-BE49-F238E27FC236}">
                    <a16:creationId xmlns:a16="http://schemas.microsoft.com/office/drawing/2014/main" id="{5D86EA75-30A7-1956-FF09-11CA90FFDC54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9" name="정육면체 998">
                <a:extLst>
                  <a:ext uri="{FF2B5EF4-FFF2-40B4-BE49-F238E27FC236}">
                    <a16:creationId xmlns:a16="http://schemas.microsoft.com/office/drawing/2014/main" id="{366B4BF7-211D-996F-DA9C-26963C2D3AC9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0" name="정육면체 999">
                <a:extLst>
                  <a:ext uri="{FF2B5EF4-FFF2-40B4-BE49-F238E27FC236}">
                    <a16:creationId xmlns:a16="http://schemas.microsoft.com/office/drawing/2014/main" id="{3343077F-E935-0845-92C2-DEB0F6538C43}"/>
                  </a:ext>
                </a:extLst>
              </p:cNvPr>
              <p:cNvSpPr/>
              <p:nvPr/>
            </p:nvSpPr>
            <p:spPr>
              <a:xfrm>
                <a:off x="7232900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1" name="정육면체 1000">
                <a:extLst>
                  <a:ext uri="{FF2B5EF4-FFF2-40B4-BE49-F238E27FC236}">
                    <a16:creationId xmlns:a16="http://schemas.microsoft.com/office/drawing/2014/main" id="{22E89F6A-BFBD-2331-DC53-D5A052645C12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2" name="정육면체 1001">
                <a:extLst>
                  <a:ext uri="{FF2B5EF4-FFF2-40B4-BE49-F238E27FC236}">
                    <a16:creationId xmlns:a16="http://schemas.microsoft.com/office/drawing/2014/main" id="{6974984D-E554-3A86-31E6-E9ADED09DA4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003" name="정육면체 1002">
                <a:extLst>
                  <a:ext uri="{FF2B5EF4-FFF2-40B4-BE49-F238E27FC236}">
                    <a16:creationId xmlns:a16="http://schemas.microsoft.com/office/drawing/2014/main" id="{AF5C0888-1E85-7D5E-0653-B75DBEECC0C8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tx2">
                  <a:lumMod val="50000"/>
                  <a:lumOff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09" name="정육면체 808">
              <a:extLst>
                <a:ext uri="{FF2B5EF4-FFF2-40B4-BE49-F238E27FC236}">
                  <a16:creationId xmlns:a16="http://schemas.microsoft.com/office/drawing/2014/main" id="{A6F855CF-44BC-6BE9-C742-3ACB32617CC4}"/>
                </a:ext>
              </a:extLst>
            </p:cNvPr>
            <p:cNvSpPr/>
            <p:nvPr/>
          </p:nvSpPr>
          <p:spPr>
            <a:xfrm>
              <a:off x="1269657" y="183773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0" name="정육면체 809">
              <a:extLst>
                <a:ext uri="{FF2B5EF4-FFF2-40B4-BE49-F238E27FC236}">
                  <a16:creationId xmlns:a16="http://schemas.microsoft.com/office/drawing/2014/main" id="{0E8F5C6C-772C-37AC-7CA0-524633EBAACF}"/>
                </a:ext>
              </a:extLst>
            </p:cNvPr>
            <p:cNvSpPr/>
            <p:nvPr/>
          </p:nvSpPr>
          <p:spPr>
            <a:xfrm>
              <a:off x="1113108" y="199251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1" name="정육면체 810">
              <a:extLst>
                <a:ext uri="{FF2B5EF4-FFF2-40B4-BE49-F238E27FC236}">
                  <a16:creationId xmlns:a16="http://schemas.microsoft.com/office/drawing/2014/main" id="{B447AA6C-068A-1307-6ACF-A2DE6DD4D0A6}"/>
                </a:ext>
              </a:extLst>
            </p:cNvPr>
            <p:cNvSpPr/>
            <p:nvPr/>
          </p:nvSpPr>
          <p:spPr>
            <a:xfrm>
              <a:off x="953394" y="215702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2" name="정육면체 811">
              <a:extLst>
                <a:ext uri="{FF2B5EF4-FFF2-40B4-BE49-F238E27FC236}">
                  <a16:creationId xmlns:a16="http://schemas.microsoft.com/office/drawing/2014/main" id="{6D55DCC3-5C7E-71F8-8D33-003479492B08}"/>
                </a:ext>
              </a:extLst>
            </p:cNvPr>
            <p:cNvSpPr/>
            <p:nvPr/>
          </p:nvSpPr>
          <p:spPr>
            <a:xfrm>
              <a:off x="1626944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3" name="정육면체 812">
              <a:extLst>
                <a:ext uri="{FF2B5EF4-FFF2-40B4-BE49-F238E27FC236}">
                  <a16:creationId xmlns:a16="http://schemas.microsoft.com/office/drawing/2014/main" id="{BA1210B6-5625-9B21-9C53-414D70FE6540}"/>
                </a:ext>
              </a:extLst>
            </p:cNvPr>
            <p:cNvSpPr/>
            <p:nvPr/>
          </p:nvSpPr>
          <p:spPr>
            <a:xfrm>
              <a:off x="1470395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4" name="정육면체 813">
              <a:extLst>
                <a:ext uri="{FF2B5EF4-FFF2-40B4-BE49-F238E27FC236}">
                  <a16:creationId xmlns:a16="http://schemas.microsoft.com/office/drawing/2014/main" id="{AC5EA9F0-00F7-1A69-B499-0096B6412F22}"/>
                </a:ext>
              </a:extLst>
            </p:cNvPr>
            <p:cNvSpPr/>
            <p:nvPr/>
          </p:nvSpPr>
          <p:spPr>
            <a:xfrm>
              <a:off x="1310681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5" name="정육면체 814">
              <a:extLst>
                <a:ext uri="{FF2B5EF4-FFF2-40B4-BE49-F238E27FC236}">
                  <a16:creationId xmlns:a16="http://schemas.microsoft.com/office/drawing/2014/main" id="{2F362727-F2DC-5503-3D9E-1C11B1946ECC}"/>
                </a:ext>
              </a:extLst>
            </p:cNvPr>
            <p:cNvSpPr/>
            <p:nvPr/>
          </p:nvSpPr>
          <p:spPr>
            <a:xfrm>
              <a:off x="1976642" y="1839568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6" name="정육면체 815">
              <a:extLst>
                <a:ext uri="{FF2B5EF4-FFF2-40B4-BE49-F238E27FC236}">
                  <a16:creationId xmlns:a16="http://schemas.microsoft.com/office/drawing/2014/main" id="{89EBA98A-7B44-891B-1903-18CC8F450461}"/>
                </a:ext>
              </a:extLst>
            </p:cNvPr>
            <p:cNvSpPr/>
            <p:nvPr/>
          </p:nvSpPr>
          <p:spPr>
            <a:xfrm>
              <a:off x="1820093" y="199434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7" name="정육면체 816">
              <a:extLst>
                <a:ext uri="{FF2B5EF4-FFF2-40B4-BE49-F238E27FC236}">
                  <a16:creationId xmlns:a16="http://schemas.microsoft.com/office/drawing/2014/main" id="{FFC6EEE4-E16E-F23D-AE45-E21C7CE094F1}"/>
                </a:ext>
              </a:extLst>
            </p:cNvPr>
            <p:cNvSpPr/>
            <p:nvPr/>
          </p:nvSpPr>
          <p:spPr>
            <a:xfrm>
              <a:off x="1660379" y="215885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8" name="정육면체 817">
              <a:extLst>
                <a:ext uri="{FF2B5EF4-FFF2-40B4-BE49-F238E27FC236}">
                  <a16:creationId xmlns:a16="http://schemas.microsoft.com/office/drawing/2014/main" id="{D377B26F-5217-C4D1-16E7-BC129A67BB0A}"/>
                </a:ext>
              </a:extLst>
            </p:cNvPr>
            <p:cNvSpPr/>
            <p:nvPr/>
          </p:nvSpPr>
          <p:spPr>
            <a:xfrm>
              <a:off x="1268146" y="165761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19" name="정육면체 818">
              <a:extLst>
                <a:ext uri="{FF2B5EF4-FFF2-40B4-BE49-F238E27FC236}">
                  <a16:creationId xmlns:a16="http://schemas.microsoft.com/office/drawing/2014/main" id="{6EE06093-1C8D-A24B-9AD4-5EC547C4C11B}"/>
                </a:ext>
              </a:extLst>
            </p:cNvPr>
            <p:cNvSpPr/>
            <p:nvPr/>
          </p:nvSpPr>
          <p:spPr>
            <a:xfrm>
              <a:off x="1111597" y="181238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0" name="정육면체 819">
              <a:extLst>
                <a:ext uri="{FF2B5EF4-FFF2-40B4-BE49-F238E27FC236}">
                  <a16:creationId xmlns:a16="http://schemas.microsoft.com/office/drawing/2014/main" id="{B29FA938-CDD3-B165-0CB7-97AB152F99C8}"/>
                </a:ext>
              </a:extLst>
            </p:cNvPr>
            <p:cNvSpPr/>
            <p:nvPr/>
          </p:nvSpPr>
          <p:spPr>
            <a:xfrm>
              <a:off x="951883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1" name="정육면체 820">
              <a:extLst>
                <a:ext uri="{FF2B5EF4-FFF2-40B4-BE49-F238E27FC236}">
                  <a16:creationId xmlns:a16="http://schemas.microsoft.com/office/drawing/2014/main" id="{8A1C937F-2334-5C08-7FF2-D0F92B6F89D5}"/>
                </a:ext>
              </a:extLst>
            </p:cNvPr>
            <p:cNvSpPr/>
            <p:nvPr/>
          </p:nvSpPr>
          <p:spPr>
            <a:xfrm>
              <a:off x="1625433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2" name="정육면체 821">
              <a:extLst>
                <a:ext uri="{FF2B5EF4-FFF2-40B4-BE49-F238E27FC236}">
                  <a16:creationId xmlns:a16="http://schemas.microsoft.com/office/drawing/2014/main" id="{016696F9-9444-2D06-106F-7094F47ADE68}"/>
                </a:ext>
              </a:extLst>
            </p:cNvPr>
            <p:cNvSpPr/>
            <p:nvPr/>
          </p:nvSpPr>
          <p:spPr>
            <a:xfrm>
              <a:off x="1468884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3" name="정육면체 822">
              <a:extLst>
                <a:ext uri="{FF2B5EF4-FFF2-40B4-BE49-F238E27FC236}">
                  <a16:creationId xmlns:a16="http://schemas.microsoft.com/office/drawing/2014/main" id="{915910AF-7F39-F628-1931-1E2C42FC4A7D}"/>
                </a:ext>
              </a:extLst>
            </p:cNvPr>
            <p:cNvSpPr/>
            <p:nvPr/>
          </p:nvSpPr>
          <p:spPr>
            <a:xfrm>
              <a:off x="1309170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4" name="정육면체 823">
              <a:extLst>
                <a:ext uri="{FF2B5EF4-FFF2-40B4-BE49-F238E27FC236}">
                  <a16:creationId xmlns:a16="http://schemas.microsoft.com/office/drawing/2014/main" id="{73877F4A-7BE0-4FA2-3AF7-DF138342A96F}"/>
                </a:ext>
              </a:extLst>
            </p:cNvPr>
            <p:cNvSpPr/>
            <p:nvPr/>
          </p:nvSpPr>
          <p:spPr>
            <a:xfrm>
              <a:off x="1975131" y="1659440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5" name="정육면체 824">
              <a:extLst>
                <a:ext uri="{FF2B5EF4-FFF2-40B4-BE49-F238E27FC236}">
                  <a16:creationId xmlns:a16="http://schemas.microsoft.com/office/drawing/2014/main" id="{DE7C02FD-3EE4-A5FE-C104-737AFC4ECC01}"/>
                </a:ext>
              </a:extLst>
            </p:cNvPr>
            <p:cNvSpPr/>
            <p:nvPr/>
          </p:nvSpPr>
          <p:spPr>
            <a:xfrm>
              <a:off x="1818582" y="1814214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26" name="정육면체 825">
              <a:extLst>
                <a:ext uri="{FF2B5EF4-FFF2-40B4-BE49-F238E27FC236}">
                  <a16:creationId xmlns:a16="http://schemas.microsoft.com/office/drawing/2014/main" id="{59AD6761-B04F-FD42-7B5D-616004C69FD1}"/>
                </a:ext>
              </a:extLst>
            </p:cNvPr>
            <p:cNvSpPr/>
            <p:nvPr/>
          </p:nvSpPr>
          <p:spPr>
            <a:xfrm>
              <a:off x="1658868" y="1978722"/>
              <a:ext cx="523496" cy="350502"/>
            </a:xfrm>
            <a:prstGeom prst="cube">
              <a:avLst>
                <a:gd name="adj" fmla="val 48200"/>
              </a:avLst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827" name="그룹 826">
              <a:extLst>
                <a:ext uri="{FF2B5EF4-FFF2-40B4-BE49-F238E27FC236}">
                  <a16:creationId xmlns:a16="http://schemas.microsoft.com/office/drawing/2014/main" id="{AD3D92A8-B510-BA6A-6A4D-D4FFECB9C61E}"/>
                </a:ext>
              </a:extLst>
            </p:cNvPr>
            <p:cNvGrpSpPr/>
            <p:nvPr/>
          </p:nvGrpSpPr>
          <p:grpSpPr>
            <a:xfrm>
              <a:off x="950403" y="1478212"/>
              <a:ext cx="1546744" cy="671614"/>
              <a:chOff x="6882120" y="2613770"/>
              <a:chExt cx="1546744" cy="671614"/>
            </a:xfrm>
            <a:solidFill>
              <a:schemeClr val="accent5">
                <a:lumMod val="75000"/>
              </a:schemeClr>
            </a:solidFill>
          </p:grpSpPr>
          <p:sp>
            <p:nvSpPr>
              <p:cNvPr id="986" name="정육면체 985">
                <a:extLst>
                  <a:ext uri="{FF2B5EF4-FFF2-40B4-BE49-F238E27FC236}">
                    <a16:creationId xmlns:a16="http://schemas.microsoft.com/office/drawing/2014/main" id="{8D670AD5-1E46-B511-E874-5E5DFEF2075E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7" name="정육면체 986">
                <a:extLst>
                  <a:ext uri="{FF2B5EF4-FFF2-40B4-BE49-F238E27FC236}">
                    <a16:creationId xmlns:a16="http://schemas.microsoft.com/office/drawing/2014/main" id="{01E7FB9C-C949-4C01-978C-4E743A4A321B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8" name="정육면체 987">
                <a:extLst>
                  <a:ext uri="{FF2B5EF4-FFF2-40B4-BE49-F238E27FC236}">
                    <a16:creationId xmlns:a16="http://schemas.microsoft.com/office/drawing/2014/main" id="{03570CBA-7469-62FA-5555-C5FCF18ADC3C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9" name="정육면체 988">
                <a:extLst>
                  <a:ext uri="{FF2B5EF4-FFF2-40B4-BE49-F238E27FC236}">
                    <a16:creationId xmlns:a16="http://schemas.microsoft.com/office/drawing/2014/main" id="{07ABE9D5-494F-C055-FF23-A1A148A368C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0" name="정육면체 989">
                <a:extLst>
                  <a:ext uri="{FF2B5EF4-FFF2-40B4-BE49-F238E27FC236}">
                    <a16:creationId xmlns:a16="http://schemas.microsoft.com/office/drawing/2014/main" id="{811F7B99-EB30-5A48-6316-9FB3D1860425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1" name="정육면체 990">
                <a:extLst>
                  <a:ext uri="{FF2B5EF4-FFF2-40B4-BE49-F238E27FC236}">
                    <a16:creationId xmlns:a16="http://schemas.microsoft.com/office/drawing/2014/main" id="{FDDC272A-5B6F-5D66-F2D3-525C55BFFCE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2" name="정육면체 991">
                <a:extLst>
                  <a:ext uri="{FF2B5EF4-FFF2-40B4-BE49-F238E27FC236}">
                    <a16:creationId xmlns:a16="http://schemas.microsoft.com/office/drawing/2014/main" id="{B2CB514D-DEB4-3AF8-89FA-F7FA4D37A664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3" name="정육면체 992">
                <a:extLst>
                  <a:ext uri="{FF2B5EF4-FFF2-40B4-BE49-F238E27FC236}">
                    <a16:creationId xmlns:a16="http://schemas.microsoft.com/office/drawing/2014/main" id="{BB897AC9-582C-7AB6-B6F4-DA64BA2AD0A9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94" name="정육면체 993">
                <a:extLst>
                  <a:ext uri="{FF2B5EF4-FFF2-40B4-BE49-F238E27FC236}">
                    <a16:creationId xmlns:a16="http://schemas.microsoft.com/office/drawing/2014/main" id="{B975FF1D-AAB6-3BB2-68CB-300275EE4C72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5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8" name="그룹 827">
              <a:extLst>
                <a:ext uri="{FF2B5EF4-FFF2-40B4-BE49-F238E27FC236}">
                  <a16:creationId xmlns:a16="http://schemas.microsoft.com/office/drawing/2014/main" id="{7D43C991-01F7-D9C5-9380-68E2BCD68491}"/>
                </a:ext>
              </a:extLst>
            </p:cNvPr>
            <p:cNvGrpSpPr/>
            <p:nvPr/>
          </p:nvGrpSpPr>
          <p:grpSpPr>
            <a:xfrm>
              <a:off x="949143" y="1295584"/>
              <a:ext cx="1546744" cy="671614"/>
              <a:chOff x="6882120" y="2613770"/>
              <a:chExt cx="1546744" cy="671614"/>
            </a:xfrm>
            <a:solidFill>
              <a:schemeClr val="accent6">
                <a:lumMod val="75000"/>
              </a:schemeClr>
            </a:solidFill>
          </p:grpSpPr>
          <p:sp>
            <p:nvSpPr>
              <p:cNvPr id="977" name="정육면체 976">
                <a:extLst>
                  <a:ext uri="{FF2B5EF4-FFF2-40B4-BE49-F238E27FC236}">
                    <a16:creationId xmlns:a16="http://schemas.microsoft.com/office/drawing/2014/main" id="{5069DD96-94F1-79C3-BA76-7A4FD7167A08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8" name="정육면체 977">
                <a:extLst>
                  <a:ext uri="{FF2B5EF4-FFF2-40B4-BE49-F238E27FC236}">
                    <a16:creationId xmlns:a16="http://schemas.microsoft.com/office/drawing/2014/main" id="{FCBD772F-5F87-BC1D-2BDD-5D5F61775322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9" name="정육면체 978">
                <a:extLst>
                  <a:ext uri="{FF2B5EF4-FFF2-40B4-BE49-F238E27FC236}">
                    <a16:creationId xmlns:a16="http://schemas.microsoft.com/office/drawing/2014/main" id="{2663E24D-0CF5-B53B-B06F-6D3D22221AC9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0" name="정육면체 979">
                <a:extLst>
                  <a:ext uri="{FF2B5EF4-FFF2-40B4-BE49-F238E27FC236}">
                    <a16:creationId xmlns:a16="http://schemas.microsoft.com/office/drawing/2014/main" id="{32A7EE43-37B9-A2FA-D1CA-C1EBE9256E65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1" name="정육면체 980">
                <a:extLst>
                  <a:ext uri="{FF2B5EF4-FFF2-40B4-BE49-F238E27FC236}">
                    <a16:creationId xmlns:a16="http://schemas.microsoft.com/office/drawing/2014/main" id="{C54E5EF6-546A-4968-B674-AE81ACC0A992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2" name="정육면체 981">
                <a:extLst>
                  <a:ext uri="{FF2B5EF4-FFF2-40B4-BE49-F238E27FC236}">
                    <a16:creationId xmlns:a16="http://schemas.microsoft.com/office/drawing/2014/main" id="{A4B5B97D-BCE8-C470-2B93-5A8D5C04E024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3" name="정육면체 982">
                <a:extLst>
                  <a:ext uri="{FF2B5EF4-FFF2-40B4-BE49-F238E27FC236}">
                    <a16:creationId xmlns:a16="http://schemas.microsoft.com/office/drawing/2014/main" id="{AF7FF5E8-2D71-4387-645E-B49E1DB0E21A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4" name="정육면체 983">
                <a:extLst>
                  <a:ext uri="{FF2B5EF4-FFF2-40B4-BE49-F238E27FC236}">
                    <a16:creationId xmlns:a16="http://schemas.microsoft.com/office/drawing/2014/main" id="{2A72F074-56A5-DBC5-1FA0-4701212DD6E1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85" name="정육면체 984">
                <a:extLst>
                  <a:ext uri="{FF2B5EF4-FFF2-40B4-BE49-F238E27FC236}">
                    <a16:creationId xmlns:a16="http://schemas.microsoft.com/office/drawing/2014/main" id="{8D568934-4BD3-ED60-F950-3C737D1CFF4C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29" name="그룹 828">
              <a:extLst>
                <a:ext uri="{FF2B5EF4-FFF2-40B4-BE49-F238E27FC236}">
                  <a16:creationId xmlns:a16="http://schemas.microsoft.com/office/drawing/2014/main" id="{21A59E1D-6AB3-0F4D-B14A-B42564D9B3C7}"/>
                </a:ext>
              </a:extLst>
            </p:cNvPr>
            <p:cNvGrpSpPr/>
            <p:nvPr/>
          </p:nvGrpSpPr>
          <p:grpSpPr>
            <a:xfrm>
              <a:off x="950305" y="1106359"/>
              <a:ext cx="1546744" cy="671614"/>
              <a:chOff x="6882120" y="2613770"/>
              <a:chExt cx="1546744" cy="671614"/>
            </a:xfrm>
            <a:solidFill>
              <a:schemeClr val="tx2">
                <a:lumMod val="75000"/>
                <a:lumOff val="25000"/>
              </a:schemeClr>
            </a:solidFill>
          </p:grpSpPr>
          <p:sp>
            <p:nvSpPr>
              <p:cNvPr id="968" name="정육면체 967">
                <a:extLst>
                  <a:ext uri="{FF2B5EF4-FFF2-40B4-BE49-F238E27FC236}">
                    <a16:creationId xmlns:a16="http://schemas.microsoft.com/office/drawing/2014/main" id="{028620FC-CFA5-09A6-5EA3-A1BF456CB944}"/>
                  </a:ext>
                </a:extLst>
              </p:cNvPr>
              <p:cNvSpPr/>
              <p:nvPr/>
            </p:nvSpPr>
            <p:spPr>
              <a:xfrm>
                <a:off x="7198383" y="261377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9" name="정육면체 968">
                <a:extLst>
                  <a:ext uri="{FF2B5EF4-FFF2-40B4-BE49-F238E27FC236}">
                    <a16:creationId xmlns:a16="http://schemas.microsoft.com/office/drawing/2014/main" id="{B74959C6-4B79-65EE-E137-E1F04E8B6838}"/>
                  </a:ext>
                </a:extLst>
              </p:cNvPr>
              <p:cNvSpPr/>
              <p:nvPr/>
            </p:nvSpPr>
            <p:spPr>
              <a:xfrm>
                <a:off x="7041834" y="276854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0" name="정육면체 969">
                <a:extLst>
                  <a:ext uri="{FF2B5EF4-FFF2-40B4-BE49-F238E27FC236}">
                    <a16:creationId xmlns:a16="http://schemas.microsoft.com/office/drawing/2014/main" id="{B4276888-DB5A-A05A-57C4-0F7EC67F9BF4}"/>
                  </a:ext>
                </a:extLst>
              </p:cNvPr>
              <p:cNvSpPr/>
              <p:nvPr/>
            </p:nvSpPr>
            <p:spPr>
              <a:xfrm>
                <a:off x="6882120" y="293305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1" name="정육면체 970">
                <a:extLst>
                  <a:ext uri="{FF2B5EF4-FFF2-40B4-BE49-F238E27FC236}">
                    <a16:creationId xmlns:a16="http://schemas.microsoft.com/office/drawing/2014/main" id="{0C3D806F-F797-C3FD-79D7-F267E6E72D88}"/>
                  </a:ext>
                </a:extLst>
              </p:cNvPr>
              <p:cNvSpPr/>
              <p:nvPr/>
            </p:nvSpPr>
            <p:spPr>
              <a:xfrm>
                <a:off x="7555670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2" name="정육면체 971">
                <a:extLst>
                  <a:ext uri="{FF2B5EF4-FFF2-40B4-BE49-F238E27FC236}">
                    <a16:creationId xmlns:a16="http://schemas.microsoft.com/office/drawing/2014/main" id="{02B304A7-0A8C-621B-45FA-699953A90701}"/>
                  </a:ext>
                </a:extLst>
              </p:cNvPr>
              <p:cNvSpPr/>
              <p:nvPr/>
            </p:nvSpPr>
            <p:spPr>
              <a:xfrm>
                <a:off x="7399121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3" name="정육면체 972">
                <a:extLst>
                  <a:ext uri="{FF2B5EF4-FFF2-40B4-BE49-F238E27FC236}">
                    <a16:creationId xmlns:a16="http://schemas.microsoft.com/office/drawing/2014/main" id="{71134842-EFC6-F2CA-755D-7EA10E02F355}"/>
                  </a:ext>
                </a:extLst>
              </p:cNvPr>
              <p:cNvSpPr/>
              <p:nvPr/>
            </p:nvSpPr>
            <p:spPr>
              <a:xfrm>
                <a:off x="7239407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4" name="정육면체 973">
                <a:extLst>
                  <a:ext uri="{FF2B5EF4-FFF2-40B4-BE49-F238E27FC236}">
                    <a16:creationId xmlns:a16="http://schemas.microsoft.com/office/drawing/2014/main" id="{4A12657A-55F4-4C9D-7A23-42C341C05353}"/>
                  </a:ext>
                </a:extLst>
              </p:cNvPr>
              <p:cNvSpPr/>
              <p:nvPr/>
            </p:nvSpPr>
            <p:spPr>
              <a:xfrm>
                <a:off x="7905368" y="2615600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5" name="정육면체 974">
                <a:extLst>
                  <a:ext uri="{FF2B5EF4-FFF2-40B4-BE49-F238E27FC236}">
                    <a16:creationId xmlns:a16="http://schemas.microsoft.com/office/drawing/2014/main" id="{87BC2CB2-B726-AC94-F34C-7577C3D8D163}"/>
                  </a:ext>
                </a:extLst>
              </p:cNvPr>
              <p:cNvSpPr/>
              <p:nvPr/>
            </p:nvSpPr>
            <p:spPr>
              <a:xfrm>
                <a:off x="7748819" y="2770374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76" name="정육면체 975">
                <a:extLst>
                  <a:ext uri="{FF2B5EF4-FFF2-40B4-BE49-F238E27FC236}">
                    <a16:creationId xmlns:a16="http://schemas.microsoft.com/office/drawing/2014/main" id="{9E685910-0B6D-46BD-F3F2-3714E19CBB24}"/>
                  </a:ext>
                </a:extLst>
              </p:cNvPr>
              <p:cNvSpPr/>
              <p:nvPr/>
            </p:nvSpPr>
            <p:spPr>
              <a:xfrm>
                <a:off x="7589105" y="2934882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830" name="그룹 829">
              <a:extLst>
                <a:ext uri="{FF2B5EF4-FFF2-40B4-BE49-F238E27FC236}">
                  <a16:creationId xmlns:a16="http://schemas.microsoft.com/office/drawing/2014/main" id="{87916732-E690-404E-76A9-4976B08B1991}"/>
                </a:ext>
              </a:extLst>
            </p:cNvPr>
            <p:cNvGrpSpPr/>
            <p:nvPr/>
          </p:nvGrpSpPr>
          <p:grpSpPr>
            <a:xfrm>
              <a:off x="949143" y="4482934"/>
              <a:ext cx="1556420" cy="669784"/>
              <a:chOff x="949143" y="5904161"/>
              <a:chExt cx="1556420" cy="669784"/>
            </a:xfrm>
          </p:grpSpPr>
          <p:sp>
            <p:nvSpPr>
              <p:cNvPr id="831" name="정육면체 830">
                <a:extLst>
                  <a:ext uri="{FF2B5EF4-FFF2-40B4-BE49-F238E27FC236}">
                    <a16:creationId xmlns:a16="http://schemas.microsoft.com/office/drawing/2014/main" id="{387F33FA-76F5-ABB5-562B-6E0B030A526F}"/>
                  </a:ext>
                </a:extLst>
              </p:cNvPr>
              <p:cNvSpPr/>
              <p:nvPr/>
            </p:nvSpPr>
            <p:spPr>
              <a:xfrm>
                <a:off x="1265406" y="5907169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0" name="정육면체 959">
                <a:extLst>
                  <a:ext uri="{FF2B5EF4-FFF2-40B4-BE49-F238E27FC236}">
                    <a16:creationId xmlns:a16="http://schemas.microsoft.com/office/drawing/2014/main" id="{5E7FD18E-6E96-E165-7322-9E1A17466396}"/>
                  </a:ext>
                </a:extLst>
              </p:cNvPr>
              <p:cNvSpPr/>
              <p:nvPr/>
            </p:nvSpPr>
            <p:spPr>
              <a:xfrm>
                <a:off x="1104018" y="606678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1" name="정육면체 960">
                <a:extLst>
                  <a:ext uri="{FF2B5EF4-FFF2-40B4-BE49-F238E27FC236}">
                    <a16:creationId xmlns:a16="http://schemas.microsoft.com/office/drawing/2014/main" id="{F3FE5C73-1D51-79FD-7641-1187AE13799A}"/>
                  </a:ext>
                </a:extLst>
              </p:cNvPr>
              <p:cNvSpPr/>
              <p:nvPr/>
            </p:nvSpPr>
            <p:spPr>
              <a:xfrm>
                <a:off x="1617855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2" name="정육면체 961">
                <a:extLst>
                  <a:ext uri="{FF2B5EF4-FFF2-40B4-BE49-F238E27FC236}">
                    <a16:creationId xmlns:a16="http://schemas.microsoft.com/office/drawing/2014/main" id="{1CEA0FEC-1A15-C617-D394-B12AA71D029D}"/>
                  </a:ext>
                </a:extLst>
              </p:cNvPr>
              <p:cNvSpPr/>
              <p:nvPr/>
            </p:nvSpPr>
            <p:spPr>
              <a:xfrm>
                <a:off x="1461306" y="606861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3" name="정육면체 962">
                <a:extLst>
                  <a:ext uri="{FF2B5EF4-FFF2-40B4-BE49-F238E27FC236}">
                    <a16:creationId xmlns:a16="http://schemas.microsoft.com/office/drawing/2014/main" id="{842343F6-4DA0-385E-07FE-4B34C6C1E169}"/>
                  </a:ext>
                </a:extLst>
              </p:cNvPr>
              <p:cNvSpPr/>
              <p:nvPr/>
            </p:nvSpPr>
            <p:spPr>
              <a:xfrm>
                <a:off x="1982067" y="5904161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4" name="정육면체 963">
                <a:extLst>
                  <a:ext uri="{FF2B5EF4-FFF2-40B4-BE49-F238E27FC236}">
                    <a16:creationId xmlns:a16="http://schemas.microsoft.com/office/drawing/2014/main" id="{B5815E4F-0EC1-52A2-3760-823B935F2495}"/>
                  </a:ext>
                </a:extLst>
              </p:cNvPr>
              <p:cNvSpPr/>
              <p:nvPr/>
            </p:nvSpPr>
            <p:spPr>
              <a:xfrm>
                <a:off x="1825518" y="6058935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5" name="정육면체 964">
                <a:extLst>
                  <a:ext uri="{FF2B5EF4-FFF2-40B4-BE49-F238E27FC236}">
                    <a16:creationId xmlns:a16="http://schemas.microsoft.com/office/drawing/2014/main" id="{E5E1876D-91E3-690C-E46D-A3FA5CCF7D76}"/>
                  </a:ext>
                </a:extLst>
              </p:cNvPr>
              <p:cNvSpPr/>
              <p:nvPr/>
            </p:nvSpPr>
            <p:spPr>
              <a:xfrm>
                <a:off x="949143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6" name="정육면체 965">
                <a:extLst>
                  <a:ext uri="{FF2B5EF4-FFF2-40B4-BE49-F238E27FC236}">
                    <a16:creationId xmlns:a16="http://schemas.microsoft.com/office/drawing/2014/main" id="{E7465197-DEC0-3614-C54D-575250F760CB}"/>
                  </a:ext>
                </a:extLst>
              </p:cNvPr>
              <p:cNvSpPr/>
              <p:nvPr/>
            </p:nvSpPr>
            <p:spPr>
              <a:xfrm>
                <a:off x="1306430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967" name="정육면체 966">
                <a:extLst>
                  <a:ext uri="{FF2B5EF4-FFF2-40B4-BE49-F238E27FC236}">
                    <a16:creationId xmlns:a16="http://schemas.microsoft.com/office/drawing/2014/main" id="{702C784B-7C75-726F-757A-A42B901B6AD1}"/>
                  </a:ext>
                </a:extLst>
              </p:cNvPr>
              <p:cNvSpPr/>
              <p:nvPr/>
            </p:nvSpPr>
            <p:spPr>
              <a:xfrm>
                <a:off x="1665804" y="6223443"/>
                <a:ext cx="523496" cy="350502"/>
              </a:xfrm>
              <a:prstGeom prst="cube">
                <a:avLst>
                  <a:gd name="adj" fmla="val 48200"/>
                </a:avLst>
              </a:prstGeom>
              <a:solidFill>
                <a:schemeClr val="accent4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오른쪽 중괄호[R] 2">
            <a:extLst>
              <a:ext uri="{FF2B5EF4-FFF2-40B4-BE49-F238E27FC236}">
                <a16:creationId xmlns:a16="http://schemas.microsoft.com/office/drawing/2014/main" id="{F8790176-0527-9712-A72D-4E61C93B7BC1}"/>
              </a:ext>
            </a:extLst>
          </p:cNvPr>
          <p:cNvSpPr/>
          <p:nvPr/>
        </p:nvSpPr>
        <p:spPr>
          <a:xfrm>
            <a:off x="7457025" y="2049864"/>
            <a:ext cx="174171" cy="2496059"/>
          </a:xfrm>
          <a:prstGeom prst="rightBrace">
            <a:avLst>
              <a:gd name="adj1" fmla="val 54487"/>
              <a:gd name="adj2" fmla="val 50000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/>
              <p:nvPr/>
            </p:nvSpPr>
            <p:spPr>
              <a:xfrm>
                <a:off x="7231811" y="3101846"/>
                <a:ext cx="327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kumimoji="1" lang="ko-KR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2F03E5-AAD8-ACEB-6EA4-C48D693A40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11" y="3101846"/>
                <a:ext cx="327013" cy="369332"/>
              </a:xfrm>
              <a:prstGeom prst="rect">
                <a:avLst/>
              </a:prstGeom>
              <a:blipFill>
                <a:blip r:embed="rId19"/>
                <a:stretch>
                  <a:fillRect l="-25926" r="-22222" b="-3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511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B0D9-BE0A-37B1-5743-E5D2ECFDAD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101030"/>
                  </p:ext>
                </p:extLst>
              </p:nvPr>
            </p:nvGraphicFramePr>
            <p:xfrm>
              <a:off x="0" y="5748591"/>
              <a:ext cx="12192000" cy="110693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42212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5481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ko-KR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× 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h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𝑜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𝐼𝑛𝑡𝑒𝑔𝑒𝑟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𝑀𝑢𝑙𝑡𝑖𝑝𝑙𝑖𝑐𝑎𝑡𝑖𝑜𝑛𝑠</m:t>
                                </m:r>
                                <m:r>
                                  <a:rPr lang="en-US" altLang="ko-KR" b="0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&amp;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𝐵𝑖𝑡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𝑠h𝑖𝑓𝑡𝑠</m:t>
                                </m:r>
                              </m:oMath>
                            </m:oMathPara>
                          </a14:m>
                          <a:endParaRPr lang="en-US" altLang="ko-KR" b="0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ea typeface="Cambria Math" panose="02040503050406030204" pitchFamily="18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0" name="표 49">
                <a:extLst>
                  <a:ext uri="{FF2B5EF4-FFF2-40B4-BE49-F238E27FC236}">
                    <a16:creationId xmlns:a16="http://schemas.microsoft.com/office/drawing/2014/main" id="{F6A9830A-2B92-9A89-2DA9-7AAB3FD9E7D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19101030"/>
                  </p:ext>
                </p:extLst>
              </p:nvPr>
            </p:nvGraphicFramePr>
            <p:xfrm>
              <a:off x="0" y="5748591"/>
              <a:ext cx="12192000" cy="1106867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2576052">
                      <a:extLst>
                        <a:ext uri="{9D8B030D-6E8A-4147-A177-3AD203B41FA5}">
                          <a16:colId xmlns:a16="http://schemas.microsoft.com/office/drawing/2014/main" val="2226780336"/>
                        </a:ext>
                      </a:extLst>
                    </a:gridCol>
                    <a:gridCol w="4126752">
                      <a:extLst>
                        <a:ext uri="{9D8B030D-6E8A-4147-A177-3AD203B41FA5}">
                          <a16:colId xmlns:a16="http://schemas.microsoft.com/office/drawing/2014/main" val="3143055070"/>
                        </a:ext>
                      </a:extLst>
                    </a:gridCol>
                    <a:gridCol w="5489196">
                      <a:extLst>
                        <a:ext uri="{9D8B030D-6E8A-4147-A177-3AD203B41FA5}">
                          <a16:colId xmlns:a16="http://schemas.microsoft.com/office/drawing/2014/main" val="677761947"/>
                        </a:ext>
                      </a:extLst>
                    </a:gridCol>
                  </a:tblGrid>
                  <a:tr h="452057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Models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5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1"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Operations</a:t>
                          </a: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# Operations per a layer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206243563"/>
                      </a:ext>
                    </a:extLst>
                  </a:tr>
                  <a:tr h="654810"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ReActNet-18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>
                            <a:lnSpc>
                              <a:spcPct val="150000"/>
                            </a:lnSpc>
                          </a:pPr>
                          <a:r>
                            <a:rPr lang="en-US" altLang="ko-KR" sz="1800" dirty="0">
                              <a:solidFill>
                                <a:sysClr val="windowText" lastClr="00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Integer Multiplication &amp; Bit shift</a:t>
                          </a:r>
                          <a:endParaRPr lang="ko-KR" altLang="en-US" dirty="0">
                            <a:solidFill>
                              <a:sysClr val="windowText" lastClr="00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anchorCtr="1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905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122222" t="-71154" r="-463" b="-1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6714021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그룹 4">
            <a:extLst>
              <a:ext uri="{FF2B5EF4-FFF2-40B4-BE49-F238E27FC236}">
                <a16:creationId xmlns:a16="http://schemas.microsoft.com/office/drawing/2014/main" id="{C66BB7CF-FB13-A9A1-0B9A-41C15FFF6A4E}"/>
              </a:ext>
            </a:extLst>
          </p:cNvPr>
          <p:cNvGrpSpPr/>
          <p:nvPr/>
        </p:nvGrpSpPr>
        <p:grpSpPr>
          <a:xfrm>
            <a:off x="1470832" y="1845761"/>
            <a:ext cx="9250336" cy="3041860"/>
            <a:chOff x="1461957" y="1340670"/>
            <a:chExt cx="9250336" cy="3041860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7753B2F-CD1B-AD6F-0352-FB72341D3541}"/>
                </a:ext>
              </a:extLst>
            </p:cNvPr>
            <p:cNvSpPr/>
            <p:nvPr/>
          </p:nvSpPr>
          <p:spPr>
            <a:xfrm>
              <a:off x="5584516" y="1340670"/>
              <a:ext cx="5127777" cy="2672527"/>
            </a:xfrm>
            <a:prstGeom prst="rect">
              <a:avLst/>
            </a:prstGeom>
            <a:noFill/>
            <a:ln w="38100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37869BA-DAD1-8E8D-8881-4DCA3556C2B0}"/>
                </a:ext>
              </a:extLst>
            </p:cNvPr>
            <p:cNvGrpSpPr/>
            <p:nvPr/>
          </p:nvGrpSpPr>
          <p:grpSpPr>
            <a:xfrm>
              <a:off x="1504656" y="1340671"/>
              <a:ext cx="9189886" cy="2796999"/>
              <a:chOff x="328364" y="1851949"/>
              <a:chExt cx="9189886" cy="2796999"/>
            </a:xfrm>
          </p:grpSpPr>
          <p:grpSp>
            <p:nvGrpSpPr>
              <p:cNvPr id="37" name="그룹 36">
                <a:extLst>
                  <a:ext uri="{FF2B5EF4-FFF2-40B4-BE49-F238E27FC236}">
                    <a16:creationId xmlns:a16="http://schemas.microsoft.com/office/drawing/2014/main" id="{2C838773-A27D-DFA6-7A5C-163F53DC30DF}"/>
                  </a:ext>
                </a:extLst>
              </p:cNvPr>
              <p:cNvGrpSpPr/>
              <p:nvPr/>
            </p:nvGrpSpPr>
            <p:grpSpPr>
              <a:xfrm>
                <a:off x="328364" y="1851949"/>
                <a:ext cx="6514550" cy="2796999"/>
                <a:chOff x="328364" y="1851949"/>
                <a:chExt cx="6514550" cy="2796999"/>
              </a:xfrm>
            </p:grpSpPr>
            <p:sp>
              <p:nvSpPr>
                <p:cNvPr id="4" name="정육면체 3">
                  <a:extLst>
                    <a:ext uri="{FF2B5EF4-FFF2-40B4-BE49-F238E27FC236}">
                      <a16:creationId xmlns:a16="http://schemas.microsoft.com/office/drawing/2014/main" id="{A73010FC-D39F-2634-799B-585AB7EB6540}"/>
                    </a:ext>
                  </a:extLst>
                </p:cNvPr>
                <p:cNvSpPr/>
                <p:nvPr/>
              </p:nvSpPr>
              <p:spPr>
                <a:xfrm>
                  <a:off x="601884" y="1851949"/>
                  <a:ext cx="2520000" cy="2520000"/>
                </a:xfrm>
                <a:prstGeom prst="cub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정육면체 7">
                  <a:extLst>
                    <a:ext uri="{FF2B5EF4-FFF2-40B4-BE49-F238E27FC236}">
                      <a16:creationId xmlns:a16="http://schemas.microsoft.com/office/drawing/2014/main" id="{9A460D2F-E9F1-2147-8F7D-37090C249BCE}"/>
                    </a:ext>
                  </a:extLst>
                </p:cNvPr>
                <p:cNvSpPr/>
                <p:nvPr/>
              </p:nvSpPr>
              <p:spPr>
                <a:xfrm>
                  <a:off x="2025569" y="2291787"/>
                  <a:ext cx="648181" cy="2080162"/>
                </a:xfrm>
                <a:prstGeom prst="cube">
                  <a:avLst>
                    <a:gd name="adj" fmla="val 28747"/>
                  </a:avLst>
                </a:prstGeom>
                <a:solidFill>
                  <a:srgbClr val="E85B40"/>
                </a:solidFill>
                <a:ln>
                  <a:solidFill>
                    <a:srgbClr val="FF000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768F061-9DA8-F7B7-D3E3-1B1C2873F11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28364" y="3123465"/>
                      <a:ext cx="238912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4768F061-9DA8-F7B7-D3E3-1B1C2873F11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28364" y="3123465"/>
                      <a:ext cx="238912" cy="276999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12821" r="-5128" b="-2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3FF90FFC-8A22-FA7A-BE4A-CF97A0CF119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37076" y="4371949"/>
                      <a:ext cx="300980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TextBox 9">
                      <a:extLst>
                        <a:ext uri="{FF2B5EF4-FFF2-40B4-BE49-F238E27FC236}">
                          <a16:creationId xmlns:a16="http://schemas.microsoft.com/office/drawing/2014/main" id="{3FF90FFC-8A22-FA7A-BE4A-CF97A0CF119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437076" y="4371949"/>
                      <a:ext cx="300980" cy="276999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4000" r="-4000" b="-2173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F1883A2-B243-0099-2966-76E8B8FEE61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18866" y="3864255"/>
                      <a:ext cx="266996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TextBox 10">
                      <a:extLst>
                        <a:ext uri="{FF2B5EF4-FFF2-40B4-BE49-F238E27FC236}">
                          <a16:creationId xmlns:a16="http://schemas.microsoft.com/office/drawing/2014/main" id="{BF1883A2-B243-0099-2966-76E8B8FEE61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18866" y="3864255"/>
                      <a:ext cx="266996" cy="276999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20455" r="-4545" b="-2222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8D3B018F-1D76-4018-55FD-3C9223BC3187}"/>
                    </a:ext>
                  </a:extLst>
                </p:cNvPr>
                <p:cNvSpPr/>
                <p:nvPr/>
              </p:nvSpPr>
              <p:spPr>
                <a:xfrm>
                  <a:off x="4545569" y="2025579"/>
                  <a:ext cx="2160000" cy="2160000"/>
                </a:xfrm>
                <a:prstGeom prst="cube">
                  <a:avLst/>
                </a:prstGeom>
                <a:noFill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3" name="정육면체 12">
                  <a:extLst>
                    <a:ext uri="{FF2B5EF4-FFF2-40B4-BE49-F238E27FC236}">
                      <a16:creationId xmlns:a16="http://schemas.microsoft.com/office/drawing/2014/main" id="{DBC11A6B-F6AD-310A-7492-5F15B4E6B61B}"/>
                    </a:ext>
                  </a:extLst>
                </p:cNvPr>
                <p:cNvSpPr/>
                <p:nvPr/>
              </p:nvSpPr>
              <p:spPr>
                <a:xfrm>
                  <a:off x="5752860" y="2427079"/>
                  <a:ext cx="540000" cy="540000"/>
                </a:xfrm>
                <a:prstGeom prst="cube">
                  <a:avLst>
                    <a:gd name="adj" fmla="val 25072"/>
                  </a:avLst>
                </a:prstGeom>
                <a:solidFill>
                  <a:schemeClr val="tx2">
                    <a:lumMod val="25000"/>
                    <a:lumOff val="75000"/>
                  </a:schemeClr>
                </a:solidFill>
                <a:ln>
                  <a:solidFill>
                    <a:srgbClr val="0070C0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" name="직선 연결선[R] 19">
                  <a:extLst>
                    <a:ext uri="{FF2B5EF4-FFF2-40B4-BE49-F238E27FC236}">
                      <a16:creationId xmlns:a16="http://schemas.microsoft.com/office/drawing/2014/main" id="{57846FBF-2C09-833A-2053-80F8E9A1B6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514559" y="2996299"/>
                  <a:ext cx="3636818" cy="13756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직선 연결선[R] 21">
                  <a:extLst>
                    <a:ext uri="{FF2B5EF4-FFF2-40B4-BE49-F238E27FC236}">
                      <a16:creationId xmlns:a16="http://schemas.microsoft.com/office/drawing/2014/main" id="{B6B78090-C11D-85A6-82B1-E496FB0BBF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50157" y="2456299"/>
                  <a:ext cx="3268958" cy="11555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[R] 24">
                  <a:extLst>
                    <a:ext uri="{FF2B5EF4-FFF2-40B4-BE49-F238E27FC236}">
                      <a16:creationId xmlns:a16="http://schemas.microsoft.com/office/drawing/2014/main" id="{0C4CF092-0D1B-46F8-4163-2200C7537C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91501" y="2299721"/>
                  <a:ext cx="3227161" cy="127358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7CB1D50-E236-C54C-F975-01E993D38BA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292891" y="4127989"/>
                      <a:ext cx="33201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D7CB1D50-E236-C54C-F975-01E993D38BA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292891" y="4127989"/>
                      <a:ext cx="332014" cy="2769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7407" b="-1304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F79B7AC3-2173-EEC9-42A2-C3CDFED11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537895" y="3801778"/>
                      <a:ext cx="305019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5" name="TextBox 34">
                      <a:extLst>
                        <a:ext uri="{FF2B5EF4-FFF2-40B4-BE49-F238E27FC236}">
                          <a16:creationId xmlns:a16="http://schemas.microsoft.com/office/drawing/2014/main" id="{F79B7AC3-2173-EEC9-42A2-C3CDFED11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537895" y="3801778"/>
                      <a:ext cx="305019" cy="276999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18000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275D9E99-AA26-D205-12F4-AC0BB1CE545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13539" y="3123465"/>
                      <a:ext cx="276934" cy="276999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kumimoji="1"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ko-KR" b="0" i="1" smtClean="0">
                                    <a:latin typeface="Cambria Math" panose="02040503050406030204" pitchFamily="18" charset="0"/>
                                  </a:rPr>
                                  <m:t>𝑜</m:t>
                                </m:r>
                              </m:sub>
                            </m:sSub>
                          </m:oMath>
                        </m:oMathPara>
                      </a14:m>
                      <a:endParaRPr kumimoji="1" lang="ko-KR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6" name="TextBox 35">
                      <a:extLst>
                        <a:ext uri="{FF2B5EF4-FFF2-40B4-BE49-F238E27FC236}">
                          <a16:creationId xmlns:a16="http://schemas.microsoft.com/office/drawing/2014/main" id="{275D9E99-AA26-D205-12F4-AC0BB1CE545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113539" y="3123465"/>
                      <a:ext cx="276934" cy="276999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11111" b="-1333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14C12DE-5911-617F-7240-6D38FDCC5BD0}"/>
                      </a:ext>
                    </a:extLst>
                  </p:cNvPr>
                  <p:cNvSpPr txBox="1"/>
                  <p:nvPr/>
                </p:nvSpPr>
                <p:spPr>
                  <a:xfrm>
                    <a:off x="7347865" y="2918905"/>
                    <a:ext cx="304571" cy="36933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sz="24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</m:oMath>
                      </m:oMathPara>
                    </a14:m>
                    <a:endParaRPr kumimoji="1" lang="ko-KR" altLang="en-US" sz="2400" b="1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E14C12DE-5911-617F-7240-6D38FDCC5B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47865" y="2918905"/>
                    <a:ext cx="304571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6000" r="-12000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7" name="정육면체 46">
                <a:extLst>
                  <a:ext uri="{FF2B5EF4-FFF2-40B4-BE49-F238E27FC236}">
                    <a16:creationId xmlns:a16="http://schemas.microsoft.com/office/drawing/2014/main" id="{198B0579-222D-F7A5-C2C7-9081A8E40BF3}"/>
                  </a:ext>
                </a:extLst>
              </p:cNvPr>
              <p:cNvSpPr/>
              <p:nvPr/>
            </p:nvSpPr>
            <p:spPr>
              <a:xfrm>
                <a:off x="8343644" y="2764773"/>
                <a:ext cx="540000" cy="540000"/>
              </a:xfrm>
              <a:prstGeom prst="cube">
                <a:avLst>
                  <a:gd name="adj" fmla="val 2507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AD47F59-C6B3-2B13-BFFF-8DF04AAA2FF6}"/>
                      </a:ext>
                    </a:extLst>
                  </p:cNvPr>
                  <p:cNvSpPr txBox="1"/>
                  <p:nvPr/>
                </p:nvSpPr>
                <p:spPr>
                  <a:xfrm>
                    <a:off x="7709037" y="3333019"/>
                    <a:ext cx="180921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𝑆𝑐𝑎𝑙𝑖𝑛𝑔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𝐹𝑎𝑐𝑡𝑜𝑟</m:t>
                          </m:r>
                          <m:r>
                            <a:rPr kumimoji="1"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kumimoji="1" lang="ko-KR" altLang="en-US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3AD47F59-C6B3-2B13-BFFF-8DF04AAA2FF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037" y="3333019"/>
                    <a:ext cx="1809213" cy="276999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97" t="-4545" r="-3497" b="-45455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036CCE7-CE05-73AF-40A1-FF1477E8218C}"/>
                </a:ext>
              </a:extLst>
            </p:cNvPr>
            <p:cNvSpPr txBox="1"/>
            <p:nvPr/>
          </p:nvSpPr>
          <p:spPr>
            <a:xfrm>
              <a:off x="1461957" y="4013198"/>
              <a:ext cx="923258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Xnor</a:t>
              </a:r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&amp; </a:t>
              </a:r>
              <a:r>
                <a:rPr kumimoji="1" lang="en-US" altLang="ko-KR" dirty="0" err="1">
                  <a:latin typeface="Arial" panose="020B0604020202020204" pitchFamily="34" charset="0"/>
                  <a:cs typeface="Arial" panose="020B0604020202020204" pitchFamily="34" charset="0"/>
                </a:rPr>
                <a:t>Popcount</a:t>
              </a:r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 operation in ReActNet-18 </a:t>
              </a:r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3" name="제목 1">
            <a:extLst>
              <a:ext uri="{FF2B5EF4-FFF2-40B4-BE49-F238E27FC236}">
                <a16:creationId xmlns:a16="http://schemas.microsoft.com/office/drawing/2014/main" id="{79839D1D-6431-8743-6C10-D83801117636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Analysis of latency issues</a:t>
            </a:r>
          </a:p>
        </p:txBody>
      </p:sp>
    </p:spTree>
    <p:extLst>
      <p:ext uri="{BB962C8B-B14F-4D97-AF65-F5344CB8AC3E}">
        <p14:creationId xmlns:p14="http://schemas.microsoft.com/office/powerpoint/2010/main" val="358193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F781-ACE6-DE23-7270-A417EDCF1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3B49D31-3EF1-0CF0-A322-2D5C88F44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52655"/>
              </p:ext>
            </p:extLst>
          </p:nvPr>
        </p:nvGraphicFramePr>
        <p:xfrm>
          <a:off x="0" y="4863951"/>
          <a:ext cx="12192000" cy="202278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76052">
                  <a:extLst>
                    <a:ext uri="{9D8B030D-6E8A-4147-A177-3AD203B41FA5}">
                      <a16:colId xmlns:a16="http://schemas.microsoft.com/office/drawing/2014/main" val="2226780336"/>
                    </a:ext>
                  </a:extLst>
                </a:gridCol>
                <a:gridCol w="4424516">
                  <a:extLst>
                    <a:ext uri="{9D8B030D-6E8A-4147-A177-3AD203B41FA5}">
                      <a16:colId xmlns:a16="http://schemas.microsoft.com/office/drawing/2014/main" val="3143055070"/>
                    </a:ext>
                  </a:extLst>
                </a:gridCol>
                <a:gridCol w="5191432">
                  <a:extLst>
                    <a:ext uri="{9D8B030D-6E8A-4147-A177-3AD203B41FA5}">
                      <a16:colId xmlns:a16="http://schemas.microsoft.com/office/drawing/2014/main" val="677761947"/>
                    </a:ext>
                  </a:extLst>
                </a:gridCol>
              </a:tblGrid>
              <a:tr h="44257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Operations</a:t>
                      </a: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# Operations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243563"/>
                  </a:ext>
                </a:extLst>
              </a:tr>
              <a:tr h="6562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 &amp; Bit shift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sz="1800" b="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a:t>1 </a:t>
                      </a: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Integer Multiplications &amp; 1 Bit shift</a:t>
                      </a:r>
                      <a:endParaRPr lang="en-US" altLang="ko-KR" b="0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ea typeface="Cambria Math" panose="02040503050406030204" pitchFamily="18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7140217"/>
                  </a:ext>
                </a:extLst>
              </a:tr>
              <a:tr h="89521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QAT-</a:t>
                      </a:r>
                      <a:r>
                        <a:rPr lang="en-US" altLang="ko-KR" dirty="0" err="1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binarization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ReActNet-18</a:t>
                      </a:r>
                    </a:p>
                  </a:txBody>
                  <a:tcPr anchor="ctr" anchorCtr="1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>
                          <a:solidFill>
                            <a:sysClr val="windowText" lastClr="0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None</a:t>
                      </a:r>
                      <a:endParaRPr lang="ko-KR" altLang="en-US" dirty="0">
                        <a:solidFill>
                          <a:sysClr val="windowText" lastClr="0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 anchorCtr="1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0414265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5149228-4EDE-7E99-D608-92D00EEBF1CE}"/>
              </a:ext>
            </a:extLst>
          </p:cNvPr>
          <p:cNvSpPr txBox="1"/>
          <p:nvPr/>
        </p:nvSpPr>
        <p:spPr>
          <a:xfrm>
            <a:off x="0" y="4518289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Operations in QAT-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binarization ReActNet-18 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9564005D-66DB-898B-3233-F3571DD0A775}"/>
              </a:ext>
            </a:extLst>
          </p:cNvPr>
          <p:cNvSpPr txBox="1">
            <a:spLocks/>
          </p:cNvSpPr>
          <p:nvPr/>
        </p:nvSpPr>
        <p:spPr>
          <a:xfrm>
            <a:off x="0" y="2542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Challenges Induced by </a:t>
            </a:r>
            <a:r>
              <a:rPr lang="en-US" altLang="ko-KR" sz="36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3600" dirty="0">
                <a:latin typeface="Arial" panose="020B0604020202020204" pitchFamily="34" charset="0"/>
                <a:cs typeface="Arial" panose="020B0604020202020204" pitchFamily="34" charset="0"/>
              </a:rPr>
              <a:t> Results in BNNs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Optimization opportunities</a:t>
            </a: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C4506BDA-DB98-20C1-E064-7B41756D8BFD}"/>
              </a:ext>
            </a:extLst>
          </p:cNvPr>
          <p:cNvGrpSpPr>
            <a:grpSpLocks noChangeAspect="1"/>
          </p:cNvGrpSpPr>
          <p:nvPr/>
        </p:nvGrpSpPr>
        <p:grpSpPr>
          <a:xfrm>
            <a:off x="5019434" y="1603118"/>
            <a:ext cx="837440" cy="610212"/>
            <a:chOff x="8760549" y="2653529"/>
            <a:chExt cx="1574913" cy="1003022"/>
          </a:xfrm>
        </p:grpSpPr>
        <p:sp>
          <p:nvSpPr>
            <p:cNvPr id="142" name="정육면체 141">
              <a:extLst>
                <a:ext uri="{FF2B5EF4-FFF2-40B4-BE49-F238E27FC236}">
                  <a16:creationId xmlns:a16="http://schemas.microsoft.com/office/drawing/2014/main" id="{FC23D92E-7C88-AE93-069F-2F7718DCAC59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4" name="정육면체 143">
              <a:extLst>
                <a:ext uri="{FF2B5EF4-FFF2-40B4-BE49-F238E27FC236}">
                  <a16:creationId xmlns:a16="http://schemas.microsoft.com/office/drawing/2014/main" id="{84382303-262D-81E0-6F25-4D57806B123D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6" name="정육면체 145">
              <a:extLst>
                <a:ext uri="{FF2B5EF4-FFF2-40B4-BE49-F238E27FC236}">
                  <a16:creationId xmlns:a16="http://schemas.microsoft.com/office/drawing/2014/main" id="{DC9DAA73-D23A-6D68-F1AA-E98DCA1B1A3D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7" name="정육면체 156">
              <a:extLst>
                <a:ext uri="{FF2B5EF4-FFF2-40B4-BE49-F238E27FC236}">
                  <a16:creationId xmlns:a16="http://schemas.microsoft.com/office/drawing/2014/main" id="{09F74624-1300-27E6-6B11-D16AEBB2C88C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4F04503-299D-1A17-2FF9-9B219A4C90A8}"/>
                    </a:ext>
                  </a:extLst>
                </p:cNvPr>
                <p:cNvSpPr txBox="1"/>
                <p:nvPr/>
              </p:nvSpPr>
              <p:spPr>
                <a:xfrm>
                  <a:off x="9296460" y="3285981"/>
                  <a:ext cx="2612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04F04503-299D-1A17-2FF9-9B219A4C9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60" y="3285981"/>
                  <a:ext cx="261291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25000" r="-66667" b="-5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5" name="오른쪽 중괄호[R] 460">
              <a:extLst>
                <a:ext uri="{FF2B5EF4-FFF2-40B4-BE49-F238E27FC236}">
                  <a16:creationId xmlns:a16="http://schemas.microsoft.com/office/drawing/2014/main" id="{1439F055-2FCC-A5D4-3E53-E7046F2843DF}"/>
                </a:ext>
              </a:extLst>
            </p:cNvPr>
            <p:cNvSpPr/>
            <p:nvPr/>
          </p:nvSpPr>
          <p:spPr>
            <a:xfrm rot="5400000" flipH="1">
              <a:off x="9507360" y="2492332"/>
              <a:ext cx="187834" cy="1347774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CAD47359-4A60-3424-3EC9-8B74EF3E5F23}"/>
                </a:ext>
              </a:extLst>
            </p:cNvPr>
            <p:cNvSpPr txBox="1"/>
            <p:nvPr/>
          </p:nvSpPr>
          <p:spPr>
            <a:xfrm>
              <a:off x="8867098" y="2653529"/>
              <a:ext cx="1468364" cy="5059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16 bits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4EEFF23-C84D-BECC-E15A-1C79C4B23E14}"/>
              </a:ext>
            </a:extLst>
          </p:cNvPr>
          <p:cNvGrpSpPr>
            <a:grpSpLocks noChangeAspect="1"/>
          </p:cNvGrpSpPr>
          <p:nvPr/>
        </p:nvGrpSpPr>
        <p:grpSpPr>
          <a:xfrm>
            <a:off x="5864547" y="1394804"/>
            <a:ext cx="1298507" cy="841755"/>
            <a:chOff x="8389402" y="2272936"/>
            <a:chExt cx="2442008" cy="1383615"/>
          </a:xfrm>
        </p:grpSpPr>
        <p:sp>
          <p:nvSpPr>
            <p:cNvPr id="168" name="정육면체 167">
              <a:extLst>
                <a:ext uri="{FF2B5EF4-FFF2-40B4-BE49-F238E27FC236}">
                  <a16:creationId xmlns:a16="http://schemas.microsoft.com/office/drawing/2014/main" id="{4CB7C6B7-84BF-AFDA-7280-B009CF8A4ED7}"/>
                </a:ext>
              </a:extLst>
            </p:cNvPr>
            <p:cNvSpPr/>
            <p:nvPr/>
          </p:nvSpPr>
          <p:spPr>
            <a:xfrm>
              <a:off x="8760549" y="3299954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9" name="정육면체 168">
              <a:extLst>
                <a:ext uri="{FF2B5EF4-FFF2-40B4-BE49-F238E27FC236}">
                  <a16:creationId xmlns:a16="http://schemas.microsoft.com/office/drawing/2014/main" id="{0E27D40E-1845-2732-B730-9315C8A0A3EF}"/>
                </a:ext>
              </a:extLst>
            </p:cNvPr>
            <p:cNvSpPr/>
            <p:nvPr/>
          </p:nvSpPr>
          <p:spPr>
            <a:xfrm>
              <a:off x="8954429" y="3299954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0" name="정육면체 169">
              <a:extLst>
                <a:ext uri="{FF2B5EF4-FFF2-40B4-BE49-F238E27FC236}">
                  <a16:creationId xmlns:a16="http://schemas.microsoft.com/office/drawing/2014/main" id="{290D1948-7AD8-41A7-0484-79A0F16C7B7F}"/>
                </a:ext>
              </a:extLst>
            </p:cNvPr>
            <p:cNvSpPr/>
            <p:nvPr/>
          </p:nvSpPr>
          <p:spPr>
            <a:xfrm>
              <a:off x="9692910" y="3306049"/>
              <a:ext cx="374954" cy="350502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1" name="정육면체 170">
              <a:extLst>
                <a:ext uri="{FF2B5EF4-FFF2-40B4-BE49-F238E27FC236}">
                  <a16:creationId xmlns:a16="http://schemas.microsoft.com/office/drawing/2014/main" id="{0AEF5EF4-6A57-E5A4-D4FA-654ED015F822}"/>
                </a:ext>
              </a:extLst>
            </p:cNvPr>
            <p:cNvSpPr/>
            <p:nvPr/>
          </p:nvSpPr>
          <p:spPr>
            <a:xfrm>
              <a:off x="9890019" y="3306048"/>
              <a:ext cx="374954" cy="350503"/>
            </a:xfrm>
            <a:prstGeom prst="cube">
              <a:avLst>
                <a:gd name="adj" fmla="val 48200"/>
              </a:avLst>
            </a:prstGeom>
            <a:solidFill>
              <a:schemeClr val="accent4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CB20CD17-2CA0-984F-5CE4-A389AB7321A9}"/>
                    </a:ext>
                  </a:extLst>
                </p:cNvPr>
                <p:cNvSpPr txBox="1"/>
                <p:nvPr/>
              </p:nvSpPr>
              <p:spPr>
                <a:xfrm>
                  <a:off x="9296460" y="3285981"/>
                  <a:ext cx="26129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kumimoji="1" lang="ko-KR" altLang="en-US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CB20CD17-2CA0-984F-5CE4-A389AB7321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6460" y="3285981"/>
                  <a:ext cx="261291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25000" r="-66667" b="-5714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오른쪽 중괄호[R] 460">
              <a:extLst>
                <a:ext uri="{FF2B5EF4-FFF2-40B4-BE49-F238E27FC236}">
                  <a16:creationId xmlns:a16="http://schemas.microsoft.com/office/drawing/2014/main" id="{CA1731D6-F94B-98B6-697A-C25D9A9E078E}"/>
                </a:ext>
              </a:extLst>
            </p:cNvPr>
            <p:cNvSpPr/>
            <p:nvPr/>
          </p:nvSpPr>
          <p:spPr>
            <a:xfrm rot="5400000" flipH="1">
              <a:off x="9507360" y="2492332"/>
              <a:ext cx="187834" cy="1347774"/>
            </a:xfrm>
            <a:prstGeom prst="rightBrace">
              <a:avLst>
                <a:gd name="adj1" fmla="val 8333"/>
                <a:gd name="adj2" fmla="val 47841"/>
              </a:avLst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C2FB0D13-003A-1054-0C28-8CEE58475D51}"/>
                </a:ext>
              </a:extLst>
            </p:cNvPr>
            <p:cNvSpPr txBox="1"/>
            <p:nvPr/>
          </p:nvSpPr>
          <p:spPr>
            <a:xfrm>
              <a:off x="8389402" y="2272936"/>
              <a:ext cx="2442008" cy="8600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Scaling factor</a:t>
              </a:r>
            </a:p>
            <a:p>
              <a:pPr algn="ctr"/>
              <a:r>
                <a:rPr kumimoji="1" lang="en-US" altLang="ko-KR" sz="1400" dirty="0">
                  <a:latin typeface="Arial" panose="020B0604020202020204" pitchFamily="34" charset="0"/>
                  <a:cs typeface="Arial" panose="020B0604020202020204" pitchFamily="34" charset="0"/>
                </a:rPr>
                <a:t>(16 bits)</a:t>
              </a:r>
              <a:endParaRPr kumimoji="1" lang="ko-KR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176" name="꺾인 연결선[E] 175">
            <a:extLst>
              <a:ext uri="{FF2B5EF4-FFF2-40B4-BE49-F238E27FC236}">
                <a16:creationId xmlns:a16="http://schemas.microsoft.com/office/drawing/2014/main" id="{8C46A376-A215-F315-4794-5BAE7BEBEB52}"/>
              </a:ext>
            </a:extLst>
          </p:cNvPr>
          <p:cNvCxnSpPr>
            <a:cxnSpLocks/>
            <a:stCxn id="142" idx="3"/>
            <a:endCxn id="168" idx="3"/>
          </p:cNvCxnSpPr>
          <p:nvPr/>
        </p:nvCxnSpPr>
        <p:spPr>
          <a:xfrm rot="16200000" flipH="1">
            <a:off x="5580692" y="1700003"/>
            <a:ext cx="23229" cy="1042466"/>
          </a:xfrm>
          <a:prstGeom prst="bentConnector3">
            <a:avLst>
              <a:gd name="adj1" fmla="val 1084115"/>
            </a:avLst>
          </a:prstGeom>
          <a:ln w="317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AB5B804-0F88-9D57-370D-7DC3E5817953}"/>
                  </a:ext>
                </a:extLst>
              </p:cNvPr>
              <p:cNvSpPr txBox="1"/>
              <p:nvPr/>
            </p:nvSpPr>
            <p:spPr>
              <a:xfrm>
                <a:off x="5274832" y="2481752"/>
                <a:ext cx="680122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𝑆𝑖𝑔𝑛</m:t>
                      </m:r>
                      <m:r>
                        <a:rPr kumimoji="1" lang="en-US" altLang="ko-KR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𝐴𝑑𝑗</m:t>
                      </m:r>
                      <m:r>
                        <a:rPr kumimoji="1" lang="en-US" altLang="ko-KR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80" name="TextBox 179">
                <a:extLst>
                  <a:ext uri="{FF2B5EF4-FFF2-40B4-BE49-F238E27FC236}">
                    <a16:creationId xmlns:a16="http://schemas.microsoft.com/office/drawing/2014/main" id="{7AB5B804-0F88-9D57-370D-7DC3E5817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4832" y="2481752"/>
                <a:ext cx="680122" cy="184666"/>
              </a:xfrm>
              <a:prstGeom prst="rect">
                <a:avLst/>
              </a:prstGeom>
              <a:blipFill>
                <a:blip r:embed="rId5"/>
                <a:stretch>
                  <a:fillRect l="-5357" r="-89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6CEEC579-B20F-8EF1-6BAB-C67265EE5C66}"/>
              </a:ext>
            </a:extLst>
          </p:cNvPr>
          <p:cNvGrpSpPr/>
          <p:nvPr/>
        </p:nvGrpSpPr>
        <p:grpSpPr>
          <a:xfrm>
            <a:off x="9088728" y="1564836"/>
            <a:ext cx="1329914" cy="2444456"/>
            <a:chOff x="8390811" y="2457736"/>
            <a:chExt cx="1329914" cy="2444456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7A10D037-B4C8-4F0D-4F5F-998B387F69CB}"/>
                </a:ext>
              </a:extLst>
            </p:cNvPr>
            <p:cNvGrpSpPr/>
            <p:nvPr/>
          </p:nvGrpSpPr>
          <p:grpSpPr>
            <a:xfrm>
              <a:off x="8390811" y="2457736"/>
              <a:ext cx="1329914" cy="2444456"/>
              <a:chOff x="11028331" y="103982"/>
              <a:chExt cx="800543" cy="1471442"/>
            </a:xfrm>
          </p:grpSpPr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7285B3A4-B943-8141-80DD-C942B051FC28}"/>
                  </a:ext>
                </a:extLst>
              </p:cNvPr>
              <p:cNvSpPr/>
              <p:nvPr/>
            </p:nvSpPr>
            <p:spPr>
              <a:xfrm>
                <a:off x="11035653" y="103982"/>
                <a:ext cx="469504" cy="130993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26C5118-AA82-2064-E504-21BA07A2457F}"/>
                  </a:ext>
                </a:extLst>
              </p:cNvPr>
              <p:cNvSpPr txBox="1"/>
              <p:nvPr/>
            </p:nvSpPr>
            <p:spPr>
              <a:xfrm>
                <a:off x="11028331" y="1353104"/>
                <a:ext cx="336458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c</a:t>
                </a:r>
                <a:r>
                  <a:rPr lang="en-US" altLang="ko-KR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5F4CB22-E610-6410-B4C2-CCF564717425}"/>
                  </a:ext>
                </a:extLst>
              </p:cNvPr>
              <p:cNvSpPr txBox="1"/>
              <p:nvPr/>
            </p:nvSpPr>
            <p:spPr>
              <a:xfrm>
                <a:off x="11311257" y="1191596"/>
                <a:ext cx="374543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w</a:t>
                </a:r>
                <a:r>
                  <a:rPr lang="en-US" altLang="ko-KR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dirty="0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E81BC90-6EA7-868B-3E04-7B028476CB16}"/>
                  </a:ext>
                </a:extLst>
              </p:cNvPr>
              <p:cNvSpPr txBox="1"/>
              <p:nvPr/>
            </p:nvSpPr>
            <p:spPr>
              <a:xfrm>
                <a:off x="11498528" y="629164"/>
                <a:ext cx="330346" cy="222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b="0" strike="noStrike" dirty="0">
                    <a:latin typeface="Arial" panose="020B0604020202020204" pitchFamily="34" charset="0"/>
                    <a:cs typeface="Arial" panose="020B0604020202020204" pitchFamily="34" charset="0"/>
                  </a:rPr>
                  <a:t>h</a:t>
                </a:r>
                <a:r>
                  <a:rPr lang="en-US" altLang="ko-KR" b="0" strike="noStrike" baseline="-25000" dirty="0">
                    <a:latin typeface="Arial" panose="020B0604020202020204" pitchFamily="34" charset="0"/>
                    <a:cs typeface="Arial" panose="020B0604020202020204" pitchFamily="34" charset="0"/>
                  </a:rPr>
                  <a:t>o</a:t>
                </a:r>
                <a:endParaRPr lang="ko-KR" altLang="en-US" dirty="0"/>
              </a:p>
            </p:txBody>
          </p:sp>
        </p:grpSp>
        <p:sp>
          <p:nvSpPr>
            <p:cNvPr id="182" name="정육면체 181">
              <a:extLst>
                <a:ext uri="{FF2B5EF4-FFF2-40B4-BE49-F238E27FC236}">
                  <a16:creationId xmlns:a16="http://schemas.microsoft.com/office/drawing/2014/main" id="{5DB3159A-629B-2F60-44A0-3D5136514D44}"/>
                </a:ext>
              </a:extLst>
            </p:cNvPr>
            <p:cNvSpPr/>
            <p:nvPr/>
          </p:nvSpPr>
          <p:spPr>
            <a:xfrm>
              <a:off x="8402975" y="2829231"/>
              <a:ext cx="199377" cy="213237"/>
            </a:xfrm>
            <a:prstGeom prst="cube">
              <a:avLst>
                <a:gd name="adj" fmla="val 48200"/>
              </a:avLst>
            </a:prstGeom>
            <a:solidFill>
              <a:schemeClr val="accent5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2FBEF0B-1F8B-A286-3836-4EF655B61E80}"/>
                  </a:ext>
                </a:extLst>
              </p:cNvPr>
              <p:cNvSpPr txBox="1"/>
              <p:nvPr/>
            </p:nvSpPr>
            <p:spPr>
              <a:xfrm>
                <a:off x="6947374" y="1964504"/>
                <a:ext cx="14747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i="1" smtClean="0">
                          <a:latin typeface="Cambria Math" panose="02040503050406030204" pitchFamily="18" charset="0"/>
                        </a:rPr>
                        <m:t>∙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187" name="TextBox 186">
                <a:extLst>
                  <a:ext uri="{FF2B5EF4-FFF2-40B4-BE49-F238E27FC236}">
                    <a16:creationId xmlns:a16="http://schemas.microsoft.com/office/drawing/2014/main" id="{92FBEF0B-1F8B-A286-3836-4EF655B61E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7374" y="1964504"/>
                <a:ext cx="147476" cy="276999"/>
              </a:xfrm>
              <a:prstGeom prst="rect">
                <a:avLst/>
              </a:prstGeom>
              <a:blipFill>
                <a:blip r:embed="rId6"/>
                <a:stretch>
                  <a:fillRect r="-41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FF6A22E-7E4C-8C27-2BD6-8A5F94A9D801}"/>
                  </a:ext>
                </a:extLst>
              </p:cNvPr>
              <p:cNvSpPr txBox="1"/>
              <p:nvPr/>
            </p:nvSpPr>
            <p:spPr>
              <a:xfrm>
                <a:off x="7086787" y="1883704"/>
                <a:ext cx="1929182" cy="3572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ko-KR" sz="1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kumimoji="1" lang="en-US" altLang="ko-KR" sz="1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kumimoji="1"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</m:e>
                                <m:sup>
                                  <m:r>
                                    <a:rPr kumimoji="1" lang="en-US" altLang="ko-KR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</m:e>
                          </m:rad>
                        </m:den>
                      </m:f>
                      <m:r>
                        <a:rPr kumimoji="1" lang="en-US" altLang="ko-K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kumimoji="1" lang="en-US" altLang="ko-KR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  <m:r>
                            <a:rPr kumimoji="1" lang="en-US" altLang="ko-KR" sz="1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kumimoji="1" lang="en-US" altLang="ko-KR" sz="1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kumimoji="1"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kumimoji="1" lang="en-US" altLang="ko-KR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kumimoji="1" lang="en-US" altLang="ko-KR" sz="12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𝜎</m:t>
                                      </m:r>
                                    </m:e>
                                    <m:sup>
                                      <m:r>
                                        <a:rPr kumimoji="1" lang="en-US" altLang="ko-KR" sz="12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kumimoji="1"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kumimoji="1" lang="en-US" altLang="ko-KR" sz="120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𝜖</m:t>
                                  </m:r>
                                </m:e>
                              </m:rad>
                            </m:den>
                          </m:f>
                        </m:e>
                      </m:d>
                      <m:r>
                        <a:rPr kumimoji="1" lang="ko-KR" altLang="en-US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sz="1200" dirty="0"/>
              </a:p>
            </p:txBody>
          </p:sp>
        </mc:Choice>
        <mc:Fallback>
          <p:sp>
            <p:nvSpPr>
              <p:cNvPr id="188" name="TextBox 187">
                <a:extLst>
                  <a:ext uri="{FF2B5EF4-FFF2-40B4-BE49-F238E27FC236}">
                    <a16:creationId xmlns:a16="http://schemas.microsoft.com/office/drawing/2014/main" id="{CFF6A22E-7E4C-8C27-2BD6-8A5F94A9D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6787" y="1883704"/>
                <a:ext cx="1929182" cy="357214"/>
              </a:xfrm>
              <a:prstGeom prst="rect">
                <a:avLst/>
              </a:prstGeom>
              <a:blipFill>
                <a:blip r:embed="rId7"/>
                <a:stretch>
                  <a:fillRect r="-949" b="-2542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39055B5-0631-A0D0-34EF-14329A77BEB4}"/>
                  </a:ext>
                </a:extLst>
              </p:cNvPr>
              <p:cNvSpPr txBox="1"/>
              <p:nvPr/>
            </p:nvSpPr>
            <p:spPr>
              <a:xfrm>
                <a:off x="5819392" y="2941549"/>
                <a:ext cx="2624478" cy="1077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sz="140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kumimoji="1"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kumimoji="1" lang="en-US" altLang="ko-KR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𝐵𝑎𝑡𝑐h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𝑣𝑎𝑟𝑖𝑎𝑛𝑐𝑒</m:t>
                      </m:r>
                    </m:oMath>
                  </m:oMathPara>
                </a14:m>
                <a:endParaRPr kumimoji="1" lang="en-US" altLang="ko-KR" sz="1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𝜖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 :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𝑆𝑚𝑎𝑙𝑙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𝑐𝑜𝑛𝑠𝑡𝑎𝑛𝑡</m:t>
                      </m:r>
                    </m:oMath>
                  </m:oMathPara>
                </a14:m>
                <a:endParaRPr kumimoji="1" lang="en-US" altLang="ko-KR" sz="1400" b="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: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𝑇𝑟𝑎𝑖𝑛𝑎𝑏𝑙𝑒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𝑠𝑐𝑎𝑙𝑒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kumimoji="1" lang="en-US" altLang="ko-KR" sz="1400" b="0" dirty="0"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sz="140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 :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𝑇𝑟𝑎𝑖𝑛𝑎𝑏𝑙𝑒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𝑠h𝑖𝑓𝑡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sz="1400" b="0" i="1" smtClean="0">
                          <a:latin typeface="Cambria Math" panose="02040503050406030204" pitchFamily="18" charset="0"/>
                        </a:rPr>
                        <m:t>𝑝𝑎𝑟𝑎𝑚𝑒𝑡𝑒𝑟</m:t>
                      </m:r>
                    </m:oMath>
                  </m:oMathPara>
                </a14:m>
                <a:endParaRPr kumimoji="1" lang="en-US" altLang="ko-KR" sz="1400" b="0" dirty="0"/>
              </a:p>
            </p:txBody>
          </p:sp>
        </mc:Choice>
        <mc:Fallback>
          <p:sp>
            <p:nvSpPr>
              <p:cNvPr id="213" name="TextBox 212">
                <a:extLst>
                  <a:ext uri="{FF2B5EF4-FFF2-40B4-BE49-F238E27FC236}">
                    <a16:creationId xmlns:a16="http://schemas.microsoft.com/office/drawing/2014/main" id="{A39055B5-0631-A0D0-34EF-14329A77B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9392" y="2941549"/>
                <a:ext cx="2624478" cy="1077218"/>
              </a:xfrm>
              <a:prstGeom prst="rect">
                <a:avLst/>
              </a:prstGeom>
              <a:blipFill>
                <a:blip r:embed="rId8"/>
                <a:stretch>
                  <a:fillRect l="-3256" b="-681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오른쪽 중괄호[R] 9">
            <a:extLst>
              <a:ext uri="{FF2B5EF4-FFF2-40B4-BE49-F238E27FC236}">
                <a16:creationId xmlns:a16="http://schemas.microsoft.com/office/drawing/2014/main" id="{B879568A-B7EE-5567-2E9A-2615755BDA89}"/>
              </a:ext>
            </a:extLst>
          </p:cNvPr>
          <p:cNvSpPr/>
          <p:nvPr/>
        </p:nvSpPr>
        <p:spPr>
          <a:xfrm>
            <a:off x="4753868" y="1812470"/>
            <a:ext cx="174171" cy="911477"/>
          </a:xfrm>
          <a:prstGeom prst="rightBrace">
            <a:avLst>
              <a:gd name="adj1" fmla="val 54487"/>
              <a:gd name="adj2" fmla="val 36079"/>
            </a:avLst>
          </a:prstGeom>
          <a:ln w="317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89EC555C-5D45-D2A0-5547-705215111CE1}"/>
              </a:ext>
            </a:extLst>
          </p:cNvPr>
          <p:cNvGrpSpPr>
            <a:grpSpLocks noChangeAspect="1"/>
          </p:cNvGrpSpPr>
          <p:nvPr/>
        </p:nvGrpSpPr>
        <p:grpSpPr>
          <a:xfrm>
            <a:off x="1706859" y="1564836"/>
            <a:ext cx="1369562" cy="2454779"/>
            <a:chOff x="8549775" y="103982"/>
            <a:chExt cx="823549" cy="1477656"/>
          </a:xfrm>
        </p:grpSpPr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17052B45-ABE1-A262-265D-B9E33796C6AD}"/>
                </a:ext>
              </a:extLst>
            </p:cNvPr>
            <p:cNvGrpSpPr/>
            <p:nvPr/>
          </p:nvGrpSpPr>
          <p:grpSpPr>
            <a:xfrm>
              <a:off x="8743079" y="103982"/>
              <a:ext cx="469506" cy="1309934"/>
              <a:chOff x="6614438" y="1786565"/>
              <a:chExt cx="643544" cy="1645844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37B13EB6-2CAA-538F-78C1-652422DFD5FB}"/>
                  </a:ext>
                </a:extLst>
              </p:cNvPr>
              <p:cNvSpPr/>
              <p:nvPr/>
            </p:nvSpPr>
            <p:spPr>
              <a:xfrm>
                <a:off x="6614441" y="1786565"/>
                <a:ext cx="643541" cy="1645844"/>
              </a:xfrm>
              <a:prstGeom prst="cube">
                <a:avLst>
                  <a:gd name="adj" fmla="val 59682"/>
                </a:avLst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/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68B6A4E4-D926-6630-6E4D-7D1D13A0ED5B}"/>
                  </a:ext>
                </a:extLst>
              </p:cNvPr>
              <p:cNvSpPr/>
              <p:nvPr/>
            </p:nvSpPr>
            <p:spPr>
              <a:xfrm>
                <a:off x="6614438" y="1971388"/>
                <a:ext cx="456217" cy="695456"/>
              </a:xfrm>
              <a:prstGeom prst="cube">
                <a:avLst>
                  <a:gd name="adj" fmla="val 43188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R" altLang="en-US" dirty="0">
                  <a:ln>
                    <a:solidFill>
                      <a:srgbClr val="FF0000"/>
                    </a:solidFill>
                  </a:ln>
                </a:endParaRPr>
              </a:p>
            </p:txBody>
          </p:sp>
        </p:grp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44537383-38B6-1966-0570-2F71AC5D03E8}"/>
                </a:ext>
              </a:extLst>
            </p:cNvPr>
            <p:cNvSpPr txBox="1"/>
            <p:nvPr/>
          </p:nvSpPr>
          <p:spPr>
            <a:xfrm>
              <a:off x="8743079" y="1359318"/>
              <a:ext cx="271483" cy="22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AD514BF-4488-9325-371C-A40F2A360D60}"/>
                </a:ext>
              </a:extLst>
            </p:cNvPr>
            <p:cNvSpPr txBox="1"/>
            <p:nvPr/>
          </p:nvSpPr>
          <p:spPr>
            <a:xfrm>
              <a:off x="8549775" y="630968"/>
              <a:ext cx="275664" cy="22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h</a:t>
              </a:r>
              <a:r>
                <a:rPr lang="en-US" altLang="ko-KR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dirty="0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6F0EC635-737B-FF32-19D7-51B195996918}"/>
                </a:ext>
              </a:extLst>
            </p:cNvPr>
            <p:cNvSpPr txBox="1"/>
            <p:nvPr/>
          </p:nvSpPr>
          <p:spPr>
            <a:xfrm>
              <a:off x="8998781" y="1191596"/>
              <a:ext cx="374543" cy="22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0" strike="noStrike" dirty="0" err="1">
                  <a:latin typeface="Arial" panose="020B0604020202020204" pitchFamily="34" charset="0"/>
                  <a:cs typeface="Arial" panose="020B0604020202020204" pitchFamily="34" charset="0"/>
                </a:rPr>
                <a:t>w</a:t>
              </a:r>
              <a:r>
                <a:rPr lang="en-US" altLang="ko-KR" baseline="-25000" dirty="0" err="1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dirty="0"/>
            </a:p>
          </p:txBody>
        </p:sp>
      </p:grpSp>
      <p:grpSp>
        <p:nvGrpSpPr>
          <p:cNvPr id="81" name="그룹 80">
            <a:extLst>
              <a:ext uri="{FF2B5EF4-FFF2-40B4-BE49-F238E27FC236}">
                <a16:creationId xmlns:a16="http://schemas.microsoft.com/office/drawing/2014/main" id="{21F94C78-3DD5-1046-9784-35E986DF2D51}"/>
              </a:ext>
            </a:extLst>
          </p:cNvPr>
          <p:cNvGrpSpPr/>
          <p:nvPr/>
        </p:nvGrpSpPr>
        <p:grpSpPr>
          <a:xfrm>
            <a:off x="3107736" y="1770341"/>
            <a:ext cx="763274" cy="1183200"/>
            <a:chOff x="9372452" y="800737"/>
            <a:chExt cx="763274" cy="1183200"/>
          </a:xfrm>
        </p:grpSpPr>
        <p:sp>
          <p:nvSpPr>
            <p:cNvPr id="82" name="정육면체 81">
              <a:extLst>
                <a:ext uri="{FF2B5EF4-FFF2-40B4-BE49-F238E27FC236}">
                  <a16:creationId xmlns:a16="http://schemas.microsoft.com/office/drawing/2014/main" id="{E3D0DE04-6ECB-C485-F705-A6352C0DE2E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583717" y="841144"/>
              <a:ext cx="552009" cy="917999"/>
            </a:xfrm>
            <a:prstGeom prst="cube">
              <a:avLst>
                <a:gd name="adj" fmla="val 43188"/>
              </a:avLst>
            </a:prstGeom>
            <a:solidFill>
              <a:srgbClr val="0070C0"/>
            </a:solidFill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>
                <a:ln>
                  <a:solidFill>
                    <a:srgbClr val="FF0000"/>
                  </a:solidFill>
                </a:ln>
              </a:endParaRP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ACF2F290-39CD-D4E9-1A90-ED246C727092}"/>
                </a:ext>
              </a:extLst>
            </p:cNvPr>
            <p:cNvSpPr txBox="1"/>
            <p:nvPr/>
          </p:nvSpPr>
          <p:spPr>
            <a:xfrm>
              <a:off x="9592078" y="1706938"/>
              <a:ext cx="29688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c</a:t>
              </a:r>
              <a:r>
                <a:rPr lang="en-US" altLang="ko-KR" sz="1200" baseline="-25000" dirty="0">
                  <a:latin typeface="Arial" panose="020B0604020202020204" pitchFamily="34" charset="0"/>
                  <a:cs typeface="Arial" panose="020B0604020202020204" pitchFamily="34" charset="0"/>
                </a:rPr>
                <a:t>i</a:t>
              </a:r>
              <a:endParaRPr lang="ko-KR" altLang="en-US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B63E33A5-6F03-B5CB-BB5C-1A2814481B96}"/>
                </a:ext>
              </a:extLst>
            </p:cNvPr>
            <p:cNvSpPr txBox="1"/>
            <p:nvPr/>
          </p:nvSpPr>
          <p:spPr>
            <a:xfrm>
              <a:off x="9449978" y="800737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20ED7A9-5BA7-E539-3B7A-DE117840702C}"/>
                </a:ext>
              </a:extLst>
            </p:cNvPr>
            <p:cNvSpPr txBox="1"/>
            <p:nvPr/>
          </p:nvSpPr>
          <p:spPr>
            <a:xfrm>
              <a:off x="9372452" y="1342876"/>
              <a:ext cx="2408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b="0" strike="noStrike" dirty="0">
                  <a:latin typeface="Arial" panose="020B0604020202020204" pitchFamily="34" charset="0"/>
                  <a:cs typeface="Arial" panose="020B0604020202020204" pitchFamily="34" charset="0"/>
                </a:rPr>
                <a:t>k</a:t>
              </a:r>
              <a:endParaRPr lang="ko-KR" altLang="en-US" sz="1200" dirty="0"/>
            </a:p>
          </p:txBody>
        </p:sp>
      </p:grpSp>
      <p:cxnSp>
        <p:nvCxnSpPr>
          <p:cNvPr id="90" name="직선 연결선 89">
            <a:extLst>
              <a:ext uri="{FF2B5EF4-FFF2-40B4-BE49-F238E27FC236}">
                <a16:creationId xmlns:a16="http://schemas.microsoft.com/office/drawing/2014/main" id="{11D56803-6E44-242D-4F0B-BDCAE2739501}"/>
              </a:ext>
            </a:extLst>
          </p:cNvPr>
          <p:cNvCxnSpPr>
            <a:cxnSpLocks/>
            <a:stCxn id="78" idx="1"/>
            <a:endCxn id="82" idx="1"/>
          </p:cNvCxnSpPr>
          <p:nvPr/>
        </p:nvCxnSpPr>
        <p:spPr>
          <a:xfrm>
            <a:off x="2185554" y="2048260"/>
            <a:ext cx="1290251" cy="89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>
            <a:extLst>
              <a:ext uri="{FF2B5EF4-FFF2-40B4-BE49-F238E27FC236}">
                <a16:creationId xmlns:a16="http://schemas.microsoft.com/office/drawing/2014/main" id="{EFCFCE3E-09F9-8975-C931-B672050B7C8B}"/>
              </a:ext>
            </a:extLst>
          </p:cNvPr>
          <p:cNvCxnSpPr>
            <a:cxnSpLocks/>
            <a:stCxn id="78" idx="0"/>
            <a:endCxn id="82" idx="0"/>
          </p:cNvCxnSpPr>
          <p:nvPr/>
        </p:nvCxnSpPr>
        <p:spPr>
          <a:xfrm>
            <a:off x="2424605" y="1809210"/>
            <a:ext cx="1289601" cy="1538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직선 연결선 92">
            <a:extLst>
              <a:ext uri="{FF2B5EF4-FFF2-40B4-BE49-F238E27FC236}">
                <a16:creationId xmlns:a16="http://schemas.microsoft.com/office/drawing/2014/main" id="{49A6B608-6995-C907-C109-697A8E96049B}"/>
              </a:ext>
            </a:extLst>
          </p:cNvPr>
          <p:cNvCxnSpPr>
            <a:cxnSpLocks/>
            <a:stCxn id="78" idx="3"/>
            <a:endCxn id="82" idx="3"/>
          </p:cNvCxnSpPr>
          <p:nvPr/>
        </p:nvCxnSpPr>
        <p:spPr>
          <a:xfrm>
            <a:off x="2185554" y="2728747"/>
            <a:ext cx="1290251" cy="0"/>
          </a:xfrm>
          <a:prstGeom prst="line">
            <a:avLst/>
          </a:prstGeom>
          <a:ln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01BE4F-A912-87D3-4809-6C1142AC180F}"/>
                  </a:ext>
                </a:extLst>
              </p:cNvPr>
              <p:cNvSpPr txBox="1"/>
              <p:nvPr/>
            </p:nvSpPr>
            <p:spPr>
              <a:xfrm>
                <a:off x="4458998" y="2727037"/>
                <a:ext cx="7123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𝑃𝑜𝑝𝑐𝑜𝑢𝑛𝑡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01BE4F-A912-87D3-4809-6C1142AC18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8998" y="2727037"/>
                <a:ext cx="712311" cy="184666"/>
              </a:xfrm>
              <a:prstGeom prst="rect">
                <a:avLst/>
              </a:prstGeom>
              <a:blipFill>
                <a:blip r:embed="rId9"/>
                <a:stretch>
                  <a:fillRect l="-5128" r="-5128" b="-322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63D5A-120D-5DBB-140B-B29CB8B7F49C}"/>
                  </a:ext>
                </a:extLst>
              </p:cNvPr>
              <p:cNvSpPr txBox="1"/>
              <p:nvPr/>
            </p:nvSpPr>
            <p:spPr>
              <a:xfrm>
                <a:off x="2841342" y="2191165"/>
                <a:ext cx="43460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𝑋𝑛𝑜𝑟</m:t>
                      </m:r>
                      <m:r>
                        <a:rPr kumimoji="1" lang="en-US" altLang="ko-KR" sz="1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ko-KR" altLang="en-US" sz="1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FE63D5A-120D-5DBB-140B-B29CB8B7F4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342" y="2191165"/>
                <a:ext cx="434606" cy="184666"/>
              </a:xfrm>
              <a:prstGeom prst="rect">
                <a:avLst/>
              </a:prstGeom>
              <a:blipFill>
                <a:blip r:embed="rId10"/>
                <a:stretch>
                  <a:fillRect l="-5634" b="-64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정육면체 20">
            <a:extLst>
              <a:ext uri="{FF2B5EF4-FFF2-40B4-BE49-F238E27FC236}">
                <a16:creationId xmlns:a16="http://schemas.microsoft.com/office/drawing/2014/main" id="{A6321EAE-F360-1A6D-0D63-9BB0979A9171}"/>
              </a:ext>
            </a:extLst>
          </p:cNvPr>
          <p:cNvSpPr>
            <a:spLocks noChangeAspect="1"/>
          </p:cNvSpPr>
          <p:nvPr/>
        </p:nvSpPr>
        <p:spPr>
          <a:xfrm>
            <a:off x="4146547" y="1809210"/>
            <a:ext cx="552009" cy="917999"/>
          </a:xfrm>
          <a:prstGeom prst="cube">
            <a:avLst>
              <a:gd name="adj" fmla="val 43188"/>
            </a:avLst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>
              <a:ln>
                <a:solidFill>
                  <a:srgbClr val="FF0000"/>
                </a:solidFill>
              </a:ln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61353-551D-1965-D733-B2CECAC05763}"/>
                  </a:ext>
                </a:extLst>
              </p:cNvPr>
              <p:cNvSpPr txBox="1"/>
              <p:nvPr/>
            </p:nvSpPr>
            <p:spPr>
              <a:xfrm>
                <a:off x="3882693" y="2163307"/>
                <a:ext cx="2548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6EE61353-551D-1965-D733-B2CECAC057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2693" y="2163307"/>
                <a:ext cx="254877" cy="276999"/>
              </a:xfrm>
              <a:prstGeom prst="rect">
                <a:avLst/>
              </a:prstGeom>
              <a:blipFill>
                <a:blip r:embed="rId11"/>
                <a:stretch>
                  <a:fillRect l="-4762" r="-23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5683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D5C3DB-3A95-31FD-2CE1-051CF3642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62FFBADF-207E-A3EB-8889-28D0738FA709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192000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8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 err="1">
                <a:latin typeface="Arial" panose="020B0604020202020204" pitchFamily="34" charset="0"/>
                <a:cs typeface="Arial" panose="020B0604020202020204" pitchFamily="34" charset="0"/>
              </a:rPr>
              <a:t>Popcount</a:t>
            </a: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 Binarization Strategies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32AE99-55C6-0E65-391D-6C4B9B9F90C9}"/>
              </a:ext>
            </a:extLst>
          </p:cNvPr>
          <p:cNvSpPr txBox="1"/>
          <p:nvPr/>
        </p:nvSpPr>
        <p:spPr>
          <a:xfrm>
            <a:off x="-1" y="1119620"/>
            <a:ext cx="12192001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ko-KR" b="1" dirty="0">
                <a:effectLst/>
              </a:rPr>
              <a:t>PTQ-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  <a:endParaRPr lang="en" altLang="ko-KR" b="1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</a:p>
          <a:p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" altLang="ko-KR" dirty="0"/>
              <a:t>A PTQ-based binarization method aimed at minimizing the impact of </a:t>
            </a:r>
            <a:r>
              <a:rPr lang="en" altLang="ko-KR" dirty="0" err="1"/>
              <a:t>Popcount</a:t>
            </a:r>
            <a:r>
              <a:rPr lang="en" altLang="ko-KR" dirty="0"/>
              <a:t> results. It is easy to 		apply but leads to a significant drop in accuracy.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Simple QAT-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 method that uses QAT to improve the </a:t>
            </a:r>
            <a:r>
              <a:rPr lang="en" altLang="ko-KR" dirty="0" err="1"/>
              <a:t>Popcount</a:t>
            </a:r>
            <a:r>
              <a:rPr lang="en" altLang="ko-KR" dirty="0"/>
              <a:t> issue. It improves accuracy, but still falls short of the 	original model's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QAT-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Binarization</a:t>
            </a:r>
          </a:p>
          <a:p>
            <a:endParaRPr lang="en" altLang="ko-K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 advanced binarization technique using QAT. It maintains accuracy within 1% of the original model 	while optimizing performance.</a:t>
            </a:r>
          </a:p>
          <a:p>
            <a:endParaRPr lang="en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" altLang="ko-KR" b="1" dirty="0">
                <a:effectLst/>
              </a:rPr>
              <a:t>Latency Reduction through </a:t>
            </a:r>
            <a:r>
              <a:rPr lang="en" altLang="ko-KR" b="1" dirty="0" err="1">
                <a:effectLst/>
              </a:rPr>
              <a:t>Popcount</a:t>
            </a:r>
            <a:r>
              <a:rPr lang="en" altLang="ko-KR" b="1" dirty="0">
                <a:effectLst/>
              </a:rPr>
              <a:t> Optimization</a:t>
            </a:r>
          </a:p>
          <a:p>
            <a:endParaRPr lang="en" altLang="ko-KR" b="1" dirty="0"/>
          </a:p>
          <a:p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	- </a:t>
            </a:r>
            <a:r>
              <a:rPr lang="en" altLang="ko-KR" dirty="0"/>
              <a:t>An optimization strategy to address latency issues caused by </a:t>
            </a:r>
            <a:r>
              <a:rPr lang="en" altLang="ko-KR" dirty="0" err="1"/>
              <a:t>Popcount</a:t>
            </a:r>
            <a:r>
              <a:rPr lang="en" altLang="ko-KR" dirty="0"/>
              <a:t> operations, enhancing overall 	system efficiency.</a:t>
            </a:r>
          </a:p>
        </p:txBody>
      </p:sp>
    </p:spTree>
    <p:extLst>
      <p:ext uri="{BB962C8B-B14F-4D97-AF65-F5344CB8AC3E}">
        <p14:creationId xmlns:p14="http://schemas.microsoft.com/office/powerpoint/2010/main" val="1460718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46475</TotalTime>
  <Words>1376</Words>
  <Application>Microsoft Office PowerPoint</Application>
  <PresentationFormat>와이드스크린</PresentationFormat>
  <Paragraphs>517</Paragraphs>
  <Slides>20</Slides>
  <Notes>18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형동 박</cp:lastModifiedBy>
  <cp:revision>2021</cp:revision>
  <dcterms:created xsi:type="dcterms:W3CDTF">2024-10-28T22:08:11Z</dcterms:created>
  <dcterms:modified xsi:type="dcterms:W3CDTF">2025-01-15T23:57:01Z</dcterms:modified>
</cp:coreProperties>
</file>