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22" r:id="rId2"/>
    <p:sldId id="310" r:id="rId3"/>
    <p:sldId id="414" r:id="rId4"/>
    <p:sldId id="406" r:id="rId5"/>
    <p:sldId id="415" r:id="rId6"/>
    <p:sldId id="370" r:id="rId7"/>
    <p:sldId id="421" r:id="rId8"/>
    <p:sldId id="417" r:id="rId9"/>
    <p:sldId id="400" r:id="rId10"/>
    <p:sldId id="408" r:id="rId11"/>
    <p:sldId id="409" r:id="rId12"/>
    <p:sldId id="412" r:id="rId13"/>
    <p:sldId id="418" r:id="rId14"/>
    <p:sldId id="391" r:id="rId15"/>
    <p:sldId id="357" r:id="rId16"/>
    <p:sldId id="410" r:id="rId17"/>
    <p:sldId id="353" r:id="rId18"/>
    <p:sldId id="419" r:id="rId19"/>
    <p:sldId id="32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FB5FFC-F69C-554E-F7B5-88E0D1055F70}" name="여인국" initials="" userId="S::yik6465@mail.hongik.ac.kr::b08fdc00-faea-4d2c-bdbd-5d4f18a55a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0445B0-C4DD-4755-B767-5A591540F689}" v="22" dt="2025-01-03T03:12:58.0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63" autoAdjust="0"/>
    <p:restoredTop sz="94643"/>
  </p:normalViewPr>
  <p:slideViewPr>
    <p:cSldViewPr snapToGrid="0">
      <p:cViewPr varScale="1">
        <p:scale>
          <a:sx n="83" d="100"/>
          <a:sy n="83" d="100"/>
        </p:scale>
        <p:origin x="9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  <pc:spChg chg="mod">
          <ac:chgData name="형동 박" userId="afe605ee33eb830c" providerId="LiveId" clId="{A70445B0-C4DD-4755-B767-5A591540F689}" dt="2025-01-03T03:02:37.845" v="4" actId="20577"/>
          <ac:spMkLst>
            <pc:docMk/>
            <pc:sldMk cId="638624286" sldId="397"/>
            <ac:spMk id="8" creationId="{F5FB66FC-CD1A-1182-FED3-587514D93FA2}"/>
          </ac:spMkLst>
        </pc:spChg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  <pc:spChg chg="add del mod">
          <ac:chgData name="형동 박" userId="afe605ee33eb830c" providerId="LiveId" clId="{A70445B0-C4DD-4755-B767-5A591540F689}" dt="2025-01-03T03:12:56.369" v="157" actId="478"/>
          <ac:spMkLst>
            <pc:docMk/>
            <pc:sldMk cId="1592380774" sldId="406"/>
            <ac:spMk id="5" creationId="{E60E8330-5692-B726-A45A-7271A49E0341}"/>
          </ac:spMkLst>
        </pc:spChg>
        <pc:graphicFrameChg chg="mod modGraphic">
          <ac:chgData name="형동 박" userId="afe605ee33eb830c" providerId="LiveId" clId="{A70445B0-C4DD-4755-B767-5A591540F689}" dt="2025-01-03T03:08:28.465" v="129" actId="1036"/>
          <ac:graphicFrameMkLst>
            <pc:docMk/>
            <pc:sldMk cId="1592380774" sldId="406"/>
            <ac:graphicFrameMk id="17" creationId="{1A2468EC-D033-CD5D-BDB9-6343A9F596E3}"/>
          </ac:graphicFrameMkLst>
        </pc:graphicFrameChg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  <pc:spChg chg="mod">
          <ac:chgData name="형동 박" userId="afe605ee33eb830c" providerId="LiveId" clId="{A70445B0-C4DD-4755-B767-5A591540F689}" dt="2025-01-03T03:04:37.501" v="10" actId="113"/>
          <ac:spMkLst>
            <pc:docMk/>
            <pc:sldMk cId="2691030935" sldId="407"/>
            <ac:spMk id="148" creationId="{6F2D2B2D-B317-8FF8-83E4-63B5ACF5F50B}"/>
          </ac:spMkLst>
        </pc:spChg>
        <pc:graphicFrameChg chg="add del mod modGraphic">
          <ac:chgData name="형동 박" userId="afe605ee33eb830c" providerId="LiveId" clId="{A70445B0-C4DD-4755-B767-5A591540F689}" dt="2025-01-03T03:12:58.628" v="158" actId="478"/>
          <ac:graphicFrameMkLst>
            <pc:docMk/>
            <pc:sldMk cId="2691030935" sldId="407"/>
            <ac:graphicFrameMk id="5" creationId="{608F9BC2-45B6-A360-0C49-89C68E17FD61}"/>
          </ac:graphicFrameMkLst>
        </pc:graphicFrameChg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2025-01-21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495-6595-8B60-C3A0-B79377B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9EBC34-F8F1-1AE4-5929-B8AC97715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48F26-3442-443F-DB9C-542B3C7D4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FE3BC-85A5-26BD-A355-2612D764E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10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CFD8C-7DFF-03A3-079B-96DA81BE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848912-8658-D389-31CD-48CCD703E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CA423-3668-784A-CDA0-4E582414A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CEAE3-8EB6-5491-1209-9B9F2B4D1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02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0175A-42A9-2452-2718-E3DC74AE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129A6-40E4-8651-ADDF-F87520F6D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E80BAE-6C51-E633-873E-653D3CAE5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E595B-8F98-5BB9-EB35-4B652B300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39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294C-3614-F7DD-A23A-2FDAE2CB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A55A1E-4A35-CB44-DFE7-4EC7D8E0E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B7D7E-6AF5-85FC-BF6B-EFC043685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EDD1C-D3DD-F6AB-9C9E-C6EBA3D54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0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3C35-5B4E-5081-1714-9E0FBE2D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188DC-5EF8-D535-7B77-50055A12B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DF7D5-4672-A044-C4F6-23C3E01DC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F996A-8268-5365-C280-886CBCEDD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73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F702A-485C-A9C6-53BD-6747F678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84F553-E1D9-834E-6F4A-268760B5F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E3CC7A-9D4A-41E9-5044-61FB26B65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D3CBE-707D-839F-D45D-61D020867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18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9FBE-3530-6A8F-8501-53D8A8C1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BE7ABF-ED24-1476-2264-5BB96D03E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CA1D07-CCB3-7D37-F691-8B1E0A9C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C1000-1CF5-15AB-DB7A-483E59C71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069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18" Type="http://schemas.openxmlformats.org/officeDocument/2006/relationships/image" Target="../media/image63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31" Type="http://schemas.openxmlformats.org/officeDocument/2006/relationships/image" Target="../media/image360.png"/><Relationship Id="rId4" Type="http://schemas.openxmlformats.org/officeDocument/2006/relationships/image" Target="../media/image52.png"/><Relationship Id="rId9" Type="http://schemas.openxmlformats.org/officeDocument/2006/relationships/image" Target="../media/image40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35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59.png"/><Relationship Id="rId26" Type="http://schemas.openxmlformats.org/officeDocument/2006/relationships/image" Target="../media/image106.png"/><Relationship Id="rId39" Type="http://schemas.openxmlformats.org/officeDocument/2006/relationships/image" Target="../media/image54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42" Type="http://schemas.openxmlformats.org/officeDocument/2006/relationships/image" Target="../media/image400.png"/><Relationship Id="rId47" Type="http://schemas.openxmlformats.org/officeDocument/2006/relationships/image" Target="../media/image4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2.png"/><Relationship Id="rId24" Type="http://schemas.openxmlformats.org/officeDocument/2006/relationships/image" Target="../media/image65.png"/><Relationship Id="rId32" Type="http://schemas.openxmlformats.org/officeDocument/2006/relationships/image" Target="../media/image87.png"/><Relationship Id="rId6" Type="http://schemas.openxmlformats.org/officeDocument/2006/relationships/image" Target="../media/image870.png"/><Relationship Id="rId37" Type="http://schemas.openxmlformats.org/officeDocument/2006/relationships/image" Target="../media/image52.png"/><Relationship Id="rId40" Type="http://schemas.openxmlformats.org/officeDocument/2006/relationships/image" Target="../media/image270.png"/><Relationship Id="rId45" Type="http://schemas.openxmlformats.org/officeDocument/2006/relationships/image" Target="../media/image58.png"/><Relationship Id="rId15" Type="http://schemas.openxmlformats.org/officeDocument/2006/relationships/image" Target="../media/image49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36" Type="http://schemas.openxmlformats.org/officeDocument/2006/relationships/image" Target="../media/image51.png"/><Relationship Id="rId10" Type="http://schemas.openxmlformats.org/officeDocument/2006/relationships/image" Target="../media/image37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4" Type="http://schemas.openxmlformats.org/officeDocument/2006/relationships/image" Target="../media/image57.png"/><Relationship Id="rId9" Type="http://schemas.openxmlformats.org/officeDocument/2006/relationships/image" Target="../media/image91.png"/><Relationship Id="rId14" Type="http://schemas.openxmlformats.org/officeDocument/2006/relationships/image" Target="../media/image48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4" Type="http://schemas.openxmlformats.org/officeDocument/2006/relationships/image" Target="../media/image63.png"/><Relationship Id="rId35" Type="http://schemas.openxmlformats.org/officeDocument/2006/relationships/image" Target="../media/image46.png"/><Relationship Id="rId43" Type="http://schemas.openxmlformats.org/officeDocument/2006/relationships/image" Target="../media/image56.png"/><Relationship Id="rId48" Type="http://schemas.openxmlformats.org/officeDocument/2006/relationships/image" Target="../media/image88.png"/><Relationship Id="rId8" Type="http://schemas.openxmlformats.org/officeDocument/2006/relationships/image" Target="../media/image390.png"/><Relationship Id="rId3" Type="http://schemas.openxmlformats.org/officeDocument/2006/relationships/image" Target="../media/image650.png"/><Relationship Id="rId12" Type="http://schemas.openxmlformats.org/officeDocument/2006/relationships/image" Target="../media/image38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38" Type="http://schemas.openxmlformats.org/officeDocument/2006/relationships/image" Target="../media/image53.png"/><Relationship Id="rId46" Type="http://schemas.openxmlformats.org/officeDocument/2006/relationships/image" Target="../media/image290.png"/><Relationship Id="rId20" Type="http://schemas.openxmlformats.org/officeDocument/2006/relationships/image" Target="../media/image100.png"/><Relationship Id="rId41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1.png"/><Relationship Id="rId12" Type="http://schemas.openxmlformats.org/officeDocument/2006/relationships/image" Target="../media/image3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10" Type="http://schemas.openxmlformats.org/officeDocument/2006/relationships/image" Target="../media/image130.png"/><Relationship Id="rId4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19.png"/><Relationship Id="rId3" Type="http://schemas.openxmlformats.org/officeDocument/2006/relationships/image" Target="../media/image111.png"/><Relationship Id="rId12" Type="http://schemas.openxmlformats.org/officeDocument/2006/relationships/image" Target="../media/image20.png"/><Relationship Id="rId17" Type="http://schemas.openxmlformats.org/officeDocument/2006/relationships/image" Target="../media/image1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.png"/><Relationship Id="rId5" Type="http://schemas.openxmlformats.org/officeDocument/2006/relationships/image" Target="../media/image131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0.png"/><Relationship Id="rId26" Type="http://schemas.openxmlformats.org/officeDocument/2006/relationships/image" Target="../media/image63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65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30.png"/><Relationship Id="rId24" Type="http://schemas.openxmlformats.org/officeDocument/2006/relationships/image" Target="../media/image44.png"/><Relationship Id="rId5" Type="http://schemas.openxmlformats.org/officeDocument/2006/relationships/image" Target="../media/image220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34.png"/><Relationship Id="rId10" Type="http://schemas.openxmlformats.org/officeDocument/2006/relationships/image" Target="../media/image320.png"/><Relationship Id="rId19" Type="http://schemas.openxmlformats.org/officeDocument/2006/relationships/image" Target="../media/image410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40.png"/><Relationship Id="rId22" Type="http://schemas.openxmlformats.org/officeDocument/2006/relationships/image" Target="../media/image281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2025/01/20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Binarization for Lightweight Binary Neural Networks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8550" y="13107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4615" r="-4231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제목 1">
            <a:extLst>
              <a:ext uri="{FF2B5EF4-FFF2-40B4-BE49-F238E27FC236}">
                <a16:creationId xmlns:a16="http://schemas.microsoft.com/office/drawing/2014/main" id="{2C7E834A-F7E3-9CEB-9A00-4B3D9DC9587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823376-19DF-1AF8-0847-E4BE60EE4EA2}"/>
              </a:ext>
            </a:extLst>
          </p:cNvPr>
          <p:cNvGrpSpPr/>
          <p:nvPr/>
        </p:nvGrpSpPr>
        <p:grpSpPr>
          <a:xfrm>
            <a:off x="6253730" y="1636976"/>
            <a:ext cx="2909767" cy="1695939"/>
            <a:chOff x="7957884" y="1294289"/>
            <a:chExt cx="2909767" cy="169593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6710F13-CA8C-B861-D119-D8ED5D198B60}"/>
                </a:ext>
              </a:extLst>
            </p:cNvPr>
            <p:cNvGrpSpPr/>
            <p:nvPr/>
          </p:nvGrpSpPr>
          <p:grpSpPr>
            <a:xfrm>
              <a:off x="7957884" y="1294289"/>
              <a:ext cx="2909767" cy="1695939"/>
              <a:chOff x="7957884" y="1294289"/>
              <a:chExt cx="2909767" cy="169593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4C4E6D-F197-0F44-7D86-D45F6A5D3A5F}"/>
                  </a:ext>
                </a:extLst>
              </p:cNvPr>
              <p:cNvGrpSpPr/>
              <p:nvPr/>
            </p:nvGrpSpPr>
            <p:grpSpPr>
              <a:xfrm>
                <a:off x="7957884" y="2229580"/>
                <a:ext cx="2487750" cy="760648"/>
                <a:chOff x="7957884" y="2229580"/>
                <a:chExt cx="2487750" cy="760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C4DF750-8495-78BB-8E1B-0E4D0964FB21}"/>
                  </a:ext>
                </a:extLst>
              </p:cNvPr>
              <p:cNvGrpSpPr/>
              <p:nvPr/>
            </p:nvGrpSpPr>
            <p:grpSpPr>
              <a:xfrm>
                <a:off x="8152447" y="1294289"/>
                <a:ext cx="2715204" cy="711425"/>
                <a:chOff x="8152447" y="1294289"/>
                <a:chExt cx="2715204" cy="711425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7719B7-2030-D6CF-128B-05C3E436EB01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739EDED0-2997-4A86-1F04-5885B898543B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E2C5361B-2DFD-2831-54FE-15B9AA6049F8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4E44DB-3348-B11B-B112-D53F76A201E2}"/>
                </a:ext>
              </a:extLst>
            </p:cNvPr>
            <p:cNvSpPr txBox="1"/>
            <p:nvPr/>
          </p:nvSpPr>
          <p:spPr>
            <a:xfrm>
              <a:off x="8893846" y="1657318"/>
              <a:ext cx="197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6D81DF1-91CE-02DD-DB88-9B38520B0AE3}"/>
              </a:ext>
            </a:extLst>
          </p:cNvPr>
          <p:cNvGrpSpPr/>
          <p:nvPr/>
        </p:nvGrpSpPr>
        <p:grpSpPr>
          <a:xfrm>
            <a:off x="0" y="2899546"/>
            <a:ext cx="7694503" cy="3958454"/>
            <a:chOff x="0" y="2899546"/>
            <a:chExt cx="7694503" cy="39584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56586" y="2908315"/>
              <a:ext cx="7637917" cy="3949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56585" y="4720580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2024" y="2899546"/>
              <a:ext cx="6159600" cy="1820268"/>
              <a:chOff x="3753348" y="1281460"/>
              <a:chExt cx="6854559" cy="2025640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750" r="-37500" b="-6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6667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606" y="1324821"/>
                    <a:ext cx="14602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4606" y="1324821"/>
                    <a:ext cx="146027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731" r="-9615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3333" r="-2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0" y="6478416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4ED3EC1-B3F5-493D-918B-2EF4F7A30C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4141" y="5084781"/>
              <a:ext cx="6159600" cy="1386734"/>
              <a:chOff x="486830" y="4557554"/>
              <a:chExt cx="6854559" cy="1543193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D6AF166A-603C-D8FF-A5D9-5CEECD6AECB5}"/>
                  </a:ext>
                </a:extLst>
              </p:cNvPr>
              <p:cNvGrpSpPr/>
              <p:nvPr/>
            </p:nvGrpSpPr>
            <p:grpSpPr>
              <a:xfrm>
                <a:off x="486830" y="4557554"/>
                <a:ext cx="6854559" cy="1543193"/>
                <a:chOff x="3068022" y="4676064"/>
                <a:chExt cx="6854559" cy="1543193"/>
              </a:xfrm>
            </p:grpSpPr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BEA83364-432A-E972-669F-F7C535D2C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2116" y="5354485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자유형 213">
                  <a:extLst>
                    <a:ext uri="{FF2B5EF4-FFF2-40B4-BE49-F238E27FC236}">
                      <a16:creationId xmlns:a16="http://schemas.microsoft.com/office/drawing/2014/main" id="{DCE89E20-EC31-3955-8C54-97EA13BB7B63}"/>
                    </a:ext>
                  </a:extLst>
                </p:cNvPr>
                <p:cNvSpPr/>
                <p:nvPr/>
              </p:nvSpPr>
              <p:spPr>
                <a:xfrm>
                  <a:off x="3068023" y="4676064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15" name="자유형 214">
                  <a:extLst>
                    <a:ext uri="{FF2B5EF4-FFF2-40B4-BE49-F238E27FC236}">
                      <a16:creationId xmlns:a16="http://schemas.microsoft.com/office/drawing/2014/main" id="{A55D8ED4-29CA-368E-04C2-D7E77901E93A}"/>
                    </a:ext>
                  </a:extLst>
                </p:cNvPr>
                <p:cNvSpPr/>
                <p:nvPr/>
              </p:nvSpPr>
              <p:spPr>
                <a:xfrm>
                  <a:off x="3068023" y="4961076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6" name="자유형 215">
                  <a:extLst>
                    <a:ext uri="{FF2B5EF4-FFF2-40B4-BE49-F238E27FC236}">
                      <a16:creationId xmlns:a16="http://schemas.microsoft.com/office/drawing/2014/main" id="{DFBC6A0B-771D-7B9B-DA51-7D2ED48929E4}"/>
                    </a:ext>
                  </a:extLst>
                </p:cNvPr>
                <p:cNvSpPr/>
                <p:nvPr/>
              </p:nvSpPr>
              <p:spPr>
                <a:xfrm flipV="1">
                  <a:off x="3068022" y="5479963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7" name="자유형 216">
                  <a:extLst>
                    <a:ext uri="{FF2B5EF4-FFF2-40B4-BE49-F238E27FC236}">
                      <a16:creationId xmlns:a16="http://schemas.microsoft.com/office/drawing/2014/main" id="{5D99AC24-08B5-488A-69BC-642FF9265BD2}"/>
                    </a:ext>
                  </a:extLst>
                </p:cNvPr>
                <p:cNvSpPr/>
                <p:nvPr/>
              </p:nvSpPr>
              <p:spPr>
                <a:xfrm flipV="1">
                  <a:off x="3073047" y="5565309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8571" r="-2142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직선 화살표 연결선 173">
                  <a:extLst>
                    <a:ext uri="{FF2B5EF4-FFF2-40B4-BE49-F238E27FC236}">
                      <a16:creationId xmlns:a16="http://schemas.microsoft.com/office/drawing/2014/main" id="{7E74CD06-3A8B-E35B-8601-9BB0C4CB9E0E}"/>
                    </a:ext>
                  </a:extLst>
                </p:cNvPr>
                <p:cNvCxnSpPr>
                  <a:cxnSpLocks/>
                  <a:endCxn id="189" idx="2"/>
                </p:cNvCxnSpPr>
                <p:nvPr/>
              </p:nvCxnSpPr>
              <p:spPr>
                <a:xfrm>
                  <a:off x="6216248" y="5346722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화살표 연결선 174">
                  <a:extLst>
                    <a:ext uri="{FF2B5EF4-FFF2-40B4-BE49-F238E27FC236}">
                      <a16:creationId xmlns:a16="http://schemas.microsoft.com/office/drawing/2014/main" id="{F62C0B58-5D65-CDB5-4CB5-E139D7592CAE}"/>
                    </a:ext>
                  </a:extLst>
                </p:cNvPr>
                <p:cNvCxnSpPr>
                  <a:cxnSpLocks/>
                  <a:stCxn id="189" idx="6"/>
                </p:cNvCxnSpPr>
                <p:nvPr/>
              </p:nvCxnSpPr>
              <p:spPr>
                <a:xfrm>
                  <a:off x="7690381" y="5346722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id="{87F4EDFC-23C9-FBCE-876A-C80462584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30691" y="5337703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ECDA675B-8A51-751F-3C5B-9A6A13520837}"/>
                    </a:ext>
                  </a:extLst>
                </p:cNvPr>
                <p:cNvSpPr/>
                <p:nvPr/>
              </p:nvSpPr>
              <p:spPr>
                <a:xfrm>
                  <a:off x="5367828" y="4946759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F1132ADF-D6D4-99B0-8FBE-EC488F42A60F}"/>
                    </a:ext>
                  </a:extLst>
                </p:cNvPr>
                <p:cNvGrpSpPr/>
                <p:nvPr/>
              </p:nvGrpSpPr>
              <p:grpSpPr>
                <a:xfrm>
                  <a:off x="6841960" y="4910893"/>
                  <a:ext cx="848420" cy="860039"/>
                  <a:chOff x="7527286" y="1990406"/>
                  <a:chExt cx="848420" cy="860039"/>
                </a:xfrm>
              </p:grpSpPr>
              <p:cxnSp>
                <p:nvCxnSpPr>
                  <p:cNvPr id="187" name="직선 연결선[R] 186">
                    <a:extLst>
                      <a:ext uri="{FF2B5EF4-FFF2-40B4-BE49-F238E27FC236}">
                        <a16:creationId xmlns:a16="http://schemas.microsoft.com/office/drawing/2014/main" id="{9090667B-EFF6-F896-423F-63379C9BD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7532" y="2433998"/>
                    <a:ext cx="723278" cy="51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타원 188">
                    <a:extLst>
                      <a:ext uri="{FF2B5EF4-FFF2-40B4-BE49-F238E27FC236}">
                        <a16:creationId xmlns:a16="http://schemas.microsoft.com/office/drawing/2014/main" id="{101D6E1B-81B3-835F-9B54-5163CA45A261}"/>
                      </a:ext>
                    </a:extLst>
                  </p:cNvPr>
                  <p:cNvSpPr/>
                  <p:nvPr/>
                </p:nvSpPr>
                <p:spPr>
                  <a:xfrm>
                    <a:off x="7527286" y="2002024"/>
                    <a:ext cx="848420" cy="84842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90" name="직선 연결선[R] 189">
                    <a:extLst>
                      <a:ext uri="{FF2B5EF4-FFF2-40B4-BE49-F238E27FC236}">
                        <a16:creationId xmlns:a16="http://schemas.microsoft.com/office/drawing/2014/main" id="{A7EBC38E-2F3A-CE0D-5C09-057595AB88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1496" y="2091220"/>
                    <a:ext cx="0" cy="6947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4286" r="-28571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4286" r="-14286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50000" r="-50000" b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A327911D-4102-CBD3-6732-9E635AE2886C}"/>
                    </a:ext>
                  </a:extLst>
                </p:cNvPr>
                <p:cNvGrpSpPr/>
                <p:nvPr/>
              </p:nvGrpSpPr>
              <p:grpSpPr>
                <a:xfrm>
                  <a:off x="8388476" y="4933703"/>
                  <a:ext cx="848420" cy="848421"/>
                  <a:chOff x="2724073" y="3095792"/>
                  <a:chExt cx="1080000" cy="1080000"/>
                </a:xfrm>
              </p:grpSpPr>
              <p:sp>
                <p:nvSpPr>
                  <p:cNvPr id="220" name="타원 219">
                    <a:extLst>
                      <a:ext uri="{FF2B5EF4-FFF2-40B4-BE49-F238E27FC236}">
                        <a16:creationId xmlns:a16="http://schemas.microsoft.com/office/drawing/2014/main" id="{C5A171EF-F235-1C6F-6056-702F124B522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kumimoji="1" lang="en-US" altLang="ko-KR" sz="14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𝑆𝑐𝑎𝑙𝑒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000" t="-2941" r="-104000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𝑐𝑎𝑙𝑒</m:t>
                            </m:r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𝜕𝛾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𝜕𝛽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5263" t="-5556" r="-7018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𝐴𝑝𝑝𝑟𝑜𝑥𝑆𝑖𝑔𝑛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778" t="-3030" r="-3704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7" name="자유형 236">
                  <a:extLst>
                    <a:ext uri="{FF2B5EF4-FFF2-40B4-BE49-F238E27FC236}">
                      <a16:creationId xmlns:a16="http://schemas.microsoft.com/office/drawing/2014/main" id="{00B237D0-6C98-5FDC-A842-BFDB1CD746C9}"/>
                    </a:ext>
                  </a:extLst>
                </p:cNvPr>
                <p:cNvSpPr/>
                <p:nvPr/>
              </p:nvSpPr>
              <p:spPr>
                <a:xfrm>
                  <a:off x="6920762" y="5154898"/>
                  <a:ext cx="615950" cy="203200"/>
                </a:xfrm>
                <a:custGeom>
                  <a:avLst/>
                  <a:gdLst>
                    <a:gd name="connsiteX0" fmla="*/ 0 w 615950"/>
                    <a:gd name="connsiteY0" fmla="*/ 196850 h 203200"/>
                    <a:gd name="connsiteX1" fmla="*/ 228600 w 615950"/>
                    <a:gd name="connsiteY1" fmla="*/ 196850 h 203200"/>
                    <a:gd name="connsiteX2" fmla="*/ 346075 w 615950"/>
                    <a:gd name="connsiteY2" fmla="*/ 0 h 203200"/>
                    <a:gd name="connsiteX3" fmla="*/ 473075 w 615950"/>
                    <a:gd name="connsiteY3" fmla="*/ 203200 h 203200"/>
                    <a:gd name="connsiteX4" fmla="*/ 615950 w 615950"/>
                    <a:gd name="connsiteY4" fmla="*/ 20320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5950" h="203200">
                      <a:moveTo>
                        <a:pt x="0" y="196850"/>
                      </a:moveTo>
                      <a:lnTo>
                        <a:pt x="228600" y="196850"/>
                      </a:lnTo>
                      <a:lnTo>
                        <a:pt x="346075" y="0"/>
                      </a:lnTo>
                      <a:lnTo>
                        <a:pt x="473075" y="203200"/>
                      </a:lnTo>
                      <a:lnTo>
                        <a:pt x="615950" y="20320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𝑑𝑖𝑣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t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𝜕𝛼</m:t>
                                </m:r>
                                <m:r>
                                  <a:rPr kumimoji="1"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𝑑𝑖𝑣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3448" t="-6061" r="-1149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EFECCC38-10E4-D641-BBBF-E28417AE14D4}"/>
                  </a:ext>
                </a:extLst>
              </p:cNvPr>
              <p:cNvGrpSpPr/>
              <p:nvPr/>
            </p:nvGrpSpPr>
            <p:grpSpPr>
              <a:xfrm>
                <a:off x="1317361" y="481519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57175B1A-C33E-23A8-98D5-CE31E02C259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25926" r="-4444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0AA4D2-8E02-21D6-D6D2-9EC3907E69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4885317-837F-03E4-E1DA-065888063426}"/>
              </a:ext>
            </a:extLst>
          </p:cNvPr>
          <p:cNvGrpSpPr/>
          <p:nvPr/>
        </p:nvGrpSpPr>
        <p:grpSpPr>
          <a:xfrm>
            <a:off x="7750070" y="945721"/>
            <a:ext cx="4472612" cy="1961326"/>
            <a:chOff x="7994118" y="2633927"/>
            <a:chExt cx="3844772" cy="1961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6CB664-B7C2-8B03-A57A-E69635236EF3}"/>
                </a:ext>
              </a:extLst>
            </p:cNvPr>
            <p:cNvGrpSpPr/>
            <p:nvPr/>
          </p:nvGrpSpPr>
          <p:grpSpPr>
            <a:xfrm>
              <a:off x="7994118" y="2633927"/>
              <a:ext cx="3844772" cy="1008146"/>
              <a:chOff x="8322080" y="3451487"/>
              <a:chExt cx="3619500" cy="1008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≤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1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𝑠𝑐𝑎𝑙𝑖𝑛𝑔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(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𝑐h𝑎𝑛𝑛𝑒𝑙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𝑘𝑒𝑟𝑛𝑒𝑙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÷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FDC0AE-227B-0650-155D-9BF45B3A3156}"/>
                </a:ext>
              </a:extLst>
            </p:cNvPr>
            <p:cNvGrpSpPr/>
            <p:nvPr/>
          </p:nvGrpSpPr>
          <p:grpSpPr>
            <a:xfrm>
              <a:off x="8086869" y="3883828"/>
              <a:ext cx="2715204" cy="711425"/>
              <a:chOff x="8152447" y="1294289"/>
              <a:chExt cx="2715204" cy="7114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6E323-3908-4799-5332-86FF83FBFE6A}"/>
                  </a:ext>
                </a:extLst>
              </p:cNvPr>
              <p:cNvSpPr txBox="1"/>
              <p:nvPr/>
            </p:nvSpPr>
            <p:spPr>
              <a:xfrm>
                <a:off x="8893846" y="1294289"/>
                <a:ext cx="197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: 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83C29D1-EDD2-61EC-526C-EC0D84436D44}"/>
                  </a:ext>
                </a:extLst>
              </p:cNvPr>
              <p:cNvSpPr/>
              <p:nvPr/>
            </p:nvSpPr>
            <p:spPr>
              <a:xfrm>
                <a:off x="8156034" y="1328204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D33B416-1014-9695-3D86-DC8705385058}"/>
                  </a:ext>
                </a:extLst>
              </p:cNvPr>
              <p:cNvSpPr/>
              <p:nvPr/>
            </p:nvSpPr>
            <p:spPr>
              <a:xfrm>
                <a:off x="8152447" y="1710515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D5AE637-2B8E-6C31-E36D-E093DF4760DA}"/>
              </a:ext>
            </a:extLst>
          </p:cNvPr>
          <p:cNvGrpSpPr/>
          <p:nvPr/>
        </p:nvGrpSpPr>
        <p:grpSpPr>
          <a:xfrm>
            <a:off x="56585" y="958172"/>
            <a:ext cx="7637917" cy="1871166"/>
            <a:chOff x="56585" y="958172"/>
            <a:chExt cx="7637917" cy="187116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0BC5F3A-C06A-11E8-BB6D-F7CED3E85843}"/>
                </a:ext>
              </a:extLst>
            </p:cNvPr>
            <p:cNvSpPr/>
            <p:nvPr/>
          </p:nvSpPr>
          <p:spPr>
            <a:xfrm>
              <a:off x="56585" y="986697"/>
              <a:ext cx="7637917" cy="18426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C9725E1-639E-A842-452D-23A300FB4335}"/>
                </a:ext>
              </a:extLst>
            </p:cNvPr>
            <p:cNvGrpSpPr/>
            <p:nvPr/>
          </p:nvGrpSpPr>
          <p:grpSpPr>
            <a:xfrm>
              <a:off x="1125551" y="958172"/>
              <a:ext cx="5470319" cy="1804318"/>
              <a:chOff x="584602" y="2886303"/>
              <a:chExt cx="5470319" cy="1804318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2835A95E-7493-689F-32E6-118697D4224A}"/>
                  </a:ext>
                </a:extLst>
              </p:cNvPr>
              <p:cNvCxnSpPr>
                <a:stCxn id="118" idx="6"/>
                <a:endCxn id="127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14048023-F1F8-4724-9154-5242152B77BA}"/>
                  </a:ext>
                </a:extLst>
              </p:cNvPr>
              <p:cNvCxnSpPr>
                <a:cxnSpLocks/>
                <a:stCxn id="127" idx="6"/>
                <a:endCxn id="111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04BB510-12D7-A562-35FE-20606FE2CCC8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9C23A327-7458-67A6-623D-9DADDC677A9B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F23F55E5-3988-93D8-203B-DE6F0C139DDC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126" name="직선 연결선[R] 125">
                      <a:extLst>
                        <a:ext uri="{FF2B5EF4-FFF2-40B4-BE49-F238E27FC236}">
                          <a16:creationId xmlns:a16="http://schemas.microsoft.com/office/drawing/2014/main" id="{0EFFCFFF-70C6-7A11-5679-F544BC3A7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타원 126">
                      <a:extLst>
                        <a:ext uri="{FF2B5EF4-FFF2-40B4-BE49-F238E27FC236}">
                          <a16:creationId xmlns:a16="http://schemas.microsoft.com/office/drawing/2014/main" id="{F96E1BA9-64A4-885E-2E31-CA9ABD3FD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28" name="직선 연결선[R] 127">
                      <a:extLst>
                        <a:ext uri="{FF2B5EF4-FFF2-40B4-BE49-F238E27FC236}">
                          <a16:creationId xmlns:a16="http://schemas.microsoft.com/office/drawing/2014/main" id="{906D5FF7-CF38-FD50-8EF0-B7F444CE29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B37D1BD3-106D-F73E-7A2B-ABD8675481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8" name="직선 연결선[R] 137">
                        <a:extLst>
                          <a:ext uri="{FF2B5EF4-FFF2-40B4-BE49-F238E27FC236}">
                            <a16:creationId xmlns:a16="http://schemas.microsoft.com/office/drawing/2014/main" id="{81C20B1E-A910-30B8-B9E5-1790BFF5F7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타원 138">
                        <a:extLst>
                          <a:ext uri="{FF2B5EF4-FFF2-40B4-BE49-F238E27FC236}">
                            <a16:creationId xmlns:a16="http://schemas.microsoft.com/office/drawing/2014/main" id="{25E7033F-3162-D9C7-DB9C-57C51778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30" name="타원 129">
                      <a:extLst>
                        <a:ext uri="{FF2B5EF4-FFF2-40B4-BE49-F238E27FC236}">
                          <a16:creationId xmlns:a16="http://schemas.microsoft.com/office/drawing/2014/main" id="{AC5A65E0-7E1B-E680-EA8F-F14D04DB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1" name="그룹 130">
                      <a:extLst>
                        <a:ext uri="{FF2B5EF4-FFF2-40B4-BE49-F238E27FC236}">
                          <a16:creationId xmlns:a16="http://schemas.microsoft.com/office/drawing/2014/main" id="{5AC6C192-03AA-2F86-029C-FB6E4E58FD6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6" name="직선 연결선[R] 135">
                        <a:extLst>
                          <a:ext uri="{FF2B5EF4-FFF2-40B4-BE49-F238E27FC236}">
                            <a16:creationId xmlns:a16="http://schemas.microsoft.com/office/drawing/2014/main" id="{15755D06-4324-2F83-D5E6-A3C978F659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72D58970-8FCB-6146-CC05-8D9E87928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8EBF53F1-55D2-E84F-184D-D668ED8245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FC330F6-3780-6A36-20BA-DFECB19150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1E2DB2E7-307E-F670-0003-3B0EDB1484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5" name="TextBox 134">
                          <a:extLst>
                            <a:ext uri="{FF2B5EF4-FFF2-40B4-BE49-F238E27FC236}">
                              <a16:creationId xmlns:a16="http://schemas.microsoft.com/office/drawing/2014/main" id="{9C67C81A-E56C-DF00-3674-15D80A00A6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29C92EA7-B88F-A7E7-8698-CE1511EF31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CCE44B0A-9820-248C-FEDE-561CC2143A82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DF4BBE1A-4738-E1CC-02F1-9C9C143A0710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3E6E46B0-5647-5474-5785-981A2A9C4F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5746C6B-5200-510A-B788-A31C147662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BBE3086-617A-F64E-F8A5-3719E08042A7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426B25DF-C217-8A8A-3799-979B32F1AA7F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799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AAB04179-8485-93CF-74B8-A65E8079AB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B61F4E3A-6576-53D3-072E-55C757C1B4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51213B6-EB10-A33C-0F5A-B88725DDEFBD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100" name="자유형 99">
                  <a:extLst>
                    <a:ext uri="{FF2B5EF4-FFF2-40B4-BE49-F238E27FC236}">
                      <a16:creationId xmlns:a16="http://schemas.microsoft.com/office/drawing/2014/main" id="{A6FE663E-7C6D-96F4-16FE-41DA7449DDB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01" name="자유형 100">
                  <a:extLst>
                    <a:ext uri="{FF2B5EF4-FFF2-40B4-BE49-F238E27FC236}">
                      <a16:creationId xmlns:a16="http://schemas.microsoft.com/office/drawing/2014/main" id="{5CEC06C8-7B23-93D7-A5D1-AFB97114FF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자유형 101">
                  <a:extLst>
                    <a:ext uri="{FF2B5EF4-FFF2-40B4-BE49-F238E27FC236}">
                      <a16:creationId xmlns:a16="http://schemas.microsoft.com/office/drawing/2014/main" id="{E1F78478-5C4B-C944-8CEE-E3BC43C435FD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자유형 104">
                  <a:extLst>
                    <a:ext uri="{FF2B5EF4-FFF2-40B4-BE49-F238E27FC236}">
                      <a16:creationId xmlns:a16="http://schemas.microsoft.com/office/drawing/2014/main" id="{54D153B5-A485-4155-4958-3743C9E34639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94212F-3197-1AD3-FA24-B677CEB6C0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CC056862-926E-10DB-A31A-112532C619A0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자유형 97">
                <a:extLst>
                  <a:ext uri="{FF2B5EF4-FFF2-40B4-BE49-F238E27FC236}">
                    <a16:creationId xmlns:a16="http://schemas.microsoft.com/office/drawing/2014/main" id="{F6AF0B01-2276-D1F9-22B8-6317DCD18E9C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2AE2C5F-EDD2-4618-FDE3-FA66A3E5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/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blipFill>
                <a:blip r:embed="rId47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/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blipFill>
                <a:blip r:embed="rId48"/>
                <a:stretch>
                  <a:fillRect l="-33333" r="-3333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/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blipFill>
                <a:blip r:embed="rId15"/>
                <a:stretch>
                  <a:fillRect l="-33333" r="-26667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C12ED603-3AEE-0B06-5221-614A20CC083C}"/>
              </a:ext>
            </a:extLst>
          </p:cNvPr>
          <p:cNvSpPr txBox="1"/>
          <p:nvPr/>
        </p:nvSpPr>
        <p:spPr>
          <a:xfrm>
            <a:off x="8738997" y="2564954"/>
            <a:ext cx="229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5557-5BE1-C58B-C00D-73FDE4E7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482E101-7313-A330-BC74-073F34A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287566"/>
              </p:ext>
            </p:extLst>
          </p:nvPr>
        </p:nvGraphicFramePr>
        <p:xfrm>
          <a:off x="0" y="4863951"/>
          <a:ext cx="12192000" cy="202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5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557,056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Bit shifts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895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9C89FA4E-A52F-D84F-C686-A85B1F4C97E5}"/>
              </a:ext>
            </a:extLst>
          </p:cNvPr>
          <p:cNvSpPr txBox="1"/>
          <p:nvPr/>
        </p:nvSpPr>
        <p:spPr>
          <a:xfrm>
            <a:off x="1" y="43507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D68492-5CCF-F190-362B-20B53DDA0B80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5DFB94-277A-AE65-A5C1-6C2EA640EA5A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D3EFC0-6CCB-396D-DEF7-1B40CE64D0BE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9D8945C-71DB-56C4-6326-92A3EEA3B3C0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71536-BAE7-D2BC-4EFA-76BC568D4C66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92E55-5A94-B651-131F-361A34ECAFAF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BD08-C52D-14E1-CA08-1B071FE4B958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623D9FE-CA36-954C-16E8-E98F8E2622C2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155C76-759D-517D-3BEB-9399756E0DC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C1D0C3-02BB-E958-9949-DA460C30ECB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5D3A913-91C6-39F4-D451-7D1AECFB958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F43EF118-DFFB-F234-38D9-BA95CF3E998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4C419C-1DA4-475F-6AB9-83888CD4C92D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506A7-E1FB-27B9-2413-5AE99315F9E6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AD948-9BFE-BE5D-2407-E2339100578B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28" name="직선 연결선 78">
            <a:extLst>
              <a:ext uri="{FF2B5EF4-FFF2-40B4-BE49-F238E27FC236}">
                <a16:creationId xmlns:a16="http://schemas.microsoft.com/office/drawing/2014/main" id="{7C00D9A8-8F07-C2B7-734B-60A983D32D8C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9">
            <a:extLst>
              <a:ext uri="{FF2B5EF4-FFF2-40B4-BE49-F238E27FC236}">
                <a16:creationId xmlns:a16="http://schemas.microsoft.com/office/drawing/2014/main" id="{063169A4-FE09-758B-227A-07FE8C8F51F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6E62E7-4BAF-3CD3-2CAC-257306A1DBD5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B1A26C40-4BB3-CBB4-3684-3154B49649FF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C856A2-88A5-4C89-ABBA-8A5C061AAAAE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A21AF-D32B-F7C1-8914-0D9E47E9C026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F7CF90-3E6B-F7C3-C325-DF7FB9D04C03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40" name="직선 연결선 88">
            <a:extLst>
              <a:ext uri="{FF2B5EF4-FFF2-40B4-BE49-F238E27FC236}">
                <a16:creationId xmlns:a16="http://schemas.microsoft.com/office/drawing/2014/main" id="{4A163207-9C9B-CBB4-123C-C061E4E476E3}"/>
              </a:ext>
            </a:extLst>
          </p:cNvPr>
          <p:cNvCxnSpPr>
            <a:cxnSpLocks/>
            <a:stCxn id="31" idx="1"/>
            <a:endCxn id="7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89">
            <a:extLst>
              <a:ext uri="{FF2B5EF4-FFF2-40B4-BE49-F238E27FC236}">
                <a16:creationId xmlns:a16="http://schemas.microsoft.com/office/drawing/2014/main" id="{EE1C5F74-E26F-2DDC-46FC-E43FA4BFCEE2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91">
            <a:extLst>
              <a:ext uri="{FF2B5EF4-FFF2-40B4-BE49-F238E27FC236}">
                <a16:creationId xmlns:a16="http://schemas.microsoft.com/office/drawing/2014/main" id="{1BFFC5BB-D83C-76D8-4BB1-F9964EB4F61A}"/>
              </a:ext>
            </a:extLst>
          </p:cNvPr>
          <p:cNvCxnSpPr>
            <a:cxnSpLocks/>
            <a:stCxn id="27" idx="0"/>
            <a:endCxn id="31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92">
            <a:extLst>
              <a:ext uri="{FF2B5EF4-FFF2-40B4-BE49-F238E27FC236}">
                <a16:creationId xmlns:a16="http://schemas.microsoft.com/office/drawing/2014/main" id="{416E30D4-FF3B-E663-6811-B270F8EFB908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쪽 94">
            <a:extLst>
              <a:ext uri="{FF2B5EF4-FFF2-40B4-BE49-F238E27FC236}">
                <a16:creationId xmlns:a16="http://schemas.microsoft.com/office/drawing/2014/main" id="{2A17B3F8-6B1D-B51F-A6B0-F7247272182E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F3AD4F9-C686-838D-C1B4-08DA4AA47CD7}"/>
              </a:ext>
            </a:extLst>
          </p:cNvPr>
          <p:cNvGrpSpPr/>
          <p:nvPr/>
        </p:nvGrpSpPr>
        <p:grpSpPr>
          <a:xfrm>
            <a:off x="8777230" y="1313300"/>
            <a:ext cx="2457878" cy="1119620"/>
            <a:chOff x="8666807" y="1339384"/>
            <a:chExt cx="2457878" cy="11196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03748-356E-CB70-2AB5-4932B47D0792}"/>
                </a:ext>
              </a:extLst>
            </p:cNvPr>
            <p:cNvSpPr/>
            <p:nvPr/>
          </p:nvSpPr>
          <p:spPr>
            <a:xfrm>
              <a:off x="8874944" y="1461097"/>
              <a:ext cx="224903" cy="8456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6D0E0C-BA9F-9DEE-578B-1E4D898C9F44}"/>
                </a:ext>
              </a:extLst>
            </p:cNvPr>
            <p:cNvSpPr/>
            <p:nvPr/>
          </p:nvSpPr>
          <p:spPr>
            <a:xfrm>
              <a:off x="10699399" y="1465667"/>
              <a:ext cx="224903" cy="8456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4F240D-8DA1-1401-79AE-69282EF862EA}"/>
                </a:ext>
              </a:extLst>
            </p:cNvPr>
            <p:cNvSpPr/>
            <p:nvPr/>
          </p:nvSpPr>
          <p:spPr>
            <a:xfrm>
              <a:off x="9293072" y="1461097"/>
              <a:ext cx="224380" cy="8456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4E6426A-C21A-F63C-0E2A-82E4538511AD}"/>
                </a:ext>
              </a:extLst>
            </p:cNvPr>
            <p:cNvGrpSpPr/>
            <p:nvPr/>
          </p:nvGrpSpPr>
          <p:grpSpPr>
            <a:xfrm>
              <a:off x="8666807" y="1339384"/>
              <a:ext cx="2457878" cy="1119620"/>
              <a:chOff x="8666807" y="1339384"/>
              <a:chExt cx="2457878" cy="1119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8C0E0-3030-63ED-0695-31F380540BD0}"/>
                  </a:ext>
                </a:extLst>
              </p:cNvPr>
              <p:cNvSpPr txBox="1"/>
              <p:nvPr/>
            </p:nvSpPr>
            <p:spPr>
              <a:xfrm rot="5400000">
                <a:off x="8636935" y="1745841"/>
                <a:ext cx="705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AF98824-89A4-4E4B-9153-A7FFA5635D66}"/>
                  </a:ext>
                </a:extLst>
              </p:cNvPr>
              <p:cNvGrpSpPr/>
              <p:nvPr/>
            </p:nvGrpSpPr>
            <p:grpSpPr>
              <a:xfrm>
                <a:off x="8697387" y="1593447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A068B9D1-5912-91C6-CCB0-5295EEA839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782F0AB-5610-0E10-2625-C0B2A3E83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CCEDF592-8780-0FC6-D733-AD17F8C4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21072496-AB57-6E4B-EDEE-103F8C0BB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D49F418F-26EA-1CA1-55D3-6CFEAC5A1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B01BBF7-A5B3-9B0C-7494-62F7CB8AB980}"/>
                  </a:ext>
                </a:extLst>
              </p:cNvPr>
              <p:cNvSpPr/>
              <p:nvPr/>
            </p:nvSpPr>
            <p:spPr>
              <a:xfrm>
                <a:off x="8666807" y="1412920"/>
                <a:ext cx="2457878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6684A-DFFC-DA50-3D27-FD9486115FB7}"/>
                  </a:ext>
                </a:extLst>
              </p:cNvPr>
              <p:cNvSpPr txBox="1"/>
              <p:nvPr/>
            </p:nvSpPr>
            <p:spPr>
              <a:xfrm rot="5400000">
                <a:off x="10302511" y="17428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28736246-2975-C749-EBCF-AC465EF1F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4302" y="1895703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68694F8-3B83-8759-D140-72F185EA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0239" y="1897457"/>
                <a:ext cx="537179" cy="2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60C3DE-A7B7-3B52-8CF1-3BA575C78539}"/>
                  </a:ext>
                </a:extLst>
              </p:cNvPr>
              <p:cNvSpPr txBox="1"/>
              <p:nvPr/>
            </p:nvSpPr>
            <p:spPr>
              <a:xfrm rot="5400000">
                <a:off x="8982492" y="1749991"/>
                <a:ext cx="880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80B4CF7-55AD-AF1A-A3A7-5176912D1015}"/>
                  </a:ext>
                </a:extLst>
              </p:cNvPr>
              <p:cNvGrpSpPr/>
              <p:nvPr/>
            </p:nvGrpSpPr>
            <p:grpSpPr>
              <a:xfrm>
                <a:off x="9110599" y="1591626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ED8CCA-8942-6A1D-C6EE-8252DCA05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E85AF40A-F4EC-38AB-5BB5-0AE3242BF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C0C64A7B-6403-C143-E689-88FE85E9F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47296E22-0F6A-10A3-6777-F3A1BFA2B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90E2B60D-A4EB-5E72-DCF4-610F7A667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13CC03A-966E-4BC9-CF71-ED713D77B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525" y="1900186"/>
                <a:ext cx="1912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5362DCA-53B4-BEE1-2BCD-97CC31F78C99}"/>
                  </a:ext>
                </a:extLst>
              </p:cNvPr>
              <p:cNvGrpSpPr/>
              <p:nvPr/>
            </p:nvGrpSpPr>
            <p:grpSpPr>
              <a:xfrm>
                <a:off x="10041246" y="1339384"/>
                <a:ext cx="456735" cy="1119620"/>
                <a:chOff x="9956582" y="1339384"/>
                <a:chExt cx="456735" cy="111962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AF51924-DEBD-5A3B-3BED-13E2F38CBF88}"/>
                    </a:ext>
                  </a:extLst>
                </p:cNvPr>
                <p:cNvSpPr/>
                <p:nvPr/>
              </p:nvSpPr>
              <p:spPr>
                <a:xfrm>
                  <a:off x="9956582" y="1461097"/>
                  <a:ext cx="456735" cy="8456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Scaling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Factor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Sign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lang="en-US" altLang="ko-KR" sz="1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</m:oMath>
                        </m:oMathPara>
                      </a14:m>
                      <a:endParaRPr kumimoji="1"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54BBF45-AA7A-A655-85F1-F2A33D65E4D6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545ACFE5-58E1-BBEA-0402-BB583FD458BF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4F47C242-F211-6FD8-2636-791282DCCAE6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8D6951-4663-A5AE-708D-B1542626F44F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440995C-DC06-4DF8-E225-F9B7D01F52F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3554A267-C709-4A51-2E8E-41AE45A4DD20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59FB3D72-0938-F1BB-FA7C-F19B47D43768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5A5C77-1C78-8AD2-5A3B-3FF7B6129EC2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637FF1F3-9E10-E729-78AB-7586EE20C3CB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2B2C18F7-CC07-EE60-8CB2-7591D641ED82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68B99C0-D966-7BF7-ACAF-D64DC6E2ABE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90" name="정육면체 89">
                <a:extLst>
                  <a:ext uri="{FF2B5EF4-FFF2-40B4-BE49-F238E27FC236}">
                    <a16:creationId xmlns:a16="http://schemas.microsoft.com/office/drawing/2014/main" id="{17F765ED-42FB-34DE-5E1F-517924188BF6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1A790CA9-6D37-410D-2953-DE49C7DF2EF5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DCD9472-87C7-68DE-A8A0-99B24986EE63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FD3AB4CC-7F50-0E07-1B04-A820B5D93A32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A395A110-93F0-1ED9-DFC3-1B73D2EC54AE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140FBAA-04E6-4785-2AAB-A1DD3B9D542B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1145E15-077A-093A-49DD-E5138BE3BDA9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04ED4F-DFCC-78CD-EB40-7C65341D603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82D77FB1-48F7-C3FE-37AF-AD311525EDDE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851F1F79-73E3-7DD2-306A-421FFECB23D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0060B4D-8365-78DD-E0E5-3FC211E2B979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0561E39E-DE59-632F-0469-9A225B27C90E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B57AD9D3-BC8D-D2FB-AACA-B78789BA7EAC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36EF50-0C30-7B5C-4FB7-5C190409A337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A5E9CF10-03C3-09F3-2706-8D98AAD729B8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90543233-D12F-837C-DE44-A6942818B0C9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84441-E723-5C9F-822B-D4CA3EE41A6A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F3035C5-B033-DD03-829B-5466E145CEF3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C84EBAA7-0C9E-52DA-EF18-B3BBDAFCDAC9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BF4571-F0D2-C5D5-EB26-333E9B203B30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814EC9-E8C5-8E6C-93EF-006A54B9808E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BB1C284-C811-2235-8DFE-5C7EB1A7D484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BB7BD33E-345C-1542-93DC-28DF923FEB21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C8CFBAA-D7CE-EB5B-090B-73887D0F4D05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1D26308E-11D9-3857-430E-BAB4508C4E43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C9821A56-8992-72C7-5E9F-A57032E9087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CA377AD-ED4B-A04F-1DFD-B44FCD75ECA8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478A6EA-3201-5F2E-F721-F884A057665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932677EA-399A-A258-945E-81F67139D27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6983F5-7334-6D5D-3DEC-8B86C4D6C5B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ECDAC15E-660E-4D31-6D2C-D982C9F57A02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0662F23-4C46-2214-3E4C-50B47CD73FA2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6116262-2BFE-670D-D1DF-27D0CD51E1A9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97B8AD-3496-0713-7333-52A057431140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4085E6E1-722C-BB71-C143-85EDDE2027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9C5E608-4309-444A-E49F-633C5D5BF20A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8C67ABBA-7F35-8043-45F9-7C25EB7D4359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45E9FF21-A301-FB2E-D208-15811A24739D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F04D7345-4C76-074C-D491-53AD6A13AFBD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3699C78-0819-8AD8-87FF-C76DBD8DE38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EC65739A-2997-C922-5F64-DC816C5045E6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69D4EE0D-18AE-04A9-A5CD-D33F16E5428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82564D34-4D84-1F0E-2F3C-C658819E2A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C6446FA-0D71-3B7B-FF46-C27983380E30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7826B6D3-28F9-FBB0-2193-C57C812E6CFF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E0E933D6-53C6-2B9A-F233-636F317B496B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C236FA-89D4-F8BB-CFA9-4E8611CD6433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31" name="직선 연결선 141">
                  <a:extLst>
                    <a:ext uri="{FF2B5EF4-FFF2-40B4-BE49-F238E27FC236}">
                      <a16:creationId xmlns:a16="http://schemas.microsoft.com/office/drawing/2014/main" id="{9E77BC71-C005-454D-AC36-534BF143D81C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2D7EA601-3F98-AE39-FE36-26DBDCFA8641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33" name="직선 연결선 168">
                  <a:extLst>
                    <a:ext uri="{FF2B5EF4-FFF2-40B4-BE49-F238E27FC236}">
                      <a16:creationId xmlns:a16="http://schemas.microsoft.com/office/drawing/2014/main" id="{44D83337-8761-06D1-F78E-B5248F9A6B2C}"/>
                    </a:ext>
                  </a:extLst>
                </p:cNvPr>
                <p:cNvCxnSpPr>
                  <a:cxnSpLocks/>
                  <a:endCxn id="132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77">
                  <a:extLst>
                    <a:ext uri="{FF2B5EF4-FFF2-40B4-BE49-F238E27FC236}">
                      <a16:creationId xmlns:a16="http://schemas.microsoft.com/office/drawing/2014/main" id="{34390BB7-C430-E3D4-51EC-F47E9059B79C}"/>
                    </a:ext>
                  </a:extLst>
                </p:cNvPr>
                <p:cNvCxnSpPr>
                  <a:cxnSpLocks/>
                  <a:endCxn id="132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09AC5C0-5736-BFBF-2D7E-201E1589EB25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CE4740B-BAA5-99E1-B58D-50835777B3E4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2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C89420D-05DA-4565-32D3-A41CC2CA15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- Latency Reduction through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Optimization (per a model)</a:t>
            </a:r>
          </a:p>
        </p:txBody>
      </p:sp>
    </p:spTree>
    <p:extLst>
      <p:ext uri="{BB962C8B-B14F-4D97-AF65-F5344CB8AC3E}">
        <p14:creationId xmlns:p14="http://schemas.microsoft.com/office/powerpoint/2010/main" val="18860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D396-D7E9-5A3E-BFDC-5A74AA10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39EB98B-4241-A64B-3B16-5EB2471098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1A923-ABD9-10D1-CD5E-F3667D517875}"/>
              </a:ext>
            </a:extLst>
          </p:cNvPr>
          <p:cNvSpPr txBox="1"/>
          <p:nvPr/>
        </p:nvSpPr>
        <p:spPr>
          <a:xfrm>
            <a:off x="-1" y="1354752"/>
            <a:ext cx="12192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</a:rPr>
              <a:t>Datasets and Implementation Details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altLang="ko-KR" dirty="0"/>
              <a:t>Description of datasets used in the experiments and implementation details.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Optimization of 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Results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Comparison and analysis of various techniques to optimize </a:t>
            </a:r>
            <a:r>
              <a:rPr lang="en" altLang="ko-KR" dirty="0" err="1"/>
              <a:t>Popcount</a:t>
            </a:r>
            <a:r>
              <a:rPr lang="en" altLang="ko-KR" dirty="0"/>
              <a:t> results.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Latency Efficiency Analysis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Analysis of latency efficiency after applying </a:t>
            </a:r>
            <a:r>
              <a:rPr lang="en" altLang="ko-KR" dirty="0" err="1"/>
              <a:t>Popcount</a:t>
            </a:r>
            <a:r>
              <a:rPr lang="en" altLang="ko-KR" dirty="0"/>
              <a:t> optimization techniques.</a:t>
            </a: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045335"/>
              </p:ext>
            </p:extLst>
          </p:nvPr>
        </p:nvGraphicFramePr>
        <p:xfrm>
          <a:off x="1479707" y="1849225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31F25B8-01DF-F10D-0CDE-04B1F512B8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80D91-98EB-9A44-1177-FE83B1CB1F2E}"/>
              </a:ext>
            </a:extLst>
          </p:cNvPr>
          <p:cNvSpPr txBox="1"/>
          <p:nvPr/>
        </p:nvSpPr>
        <p:spPr>
          <a:xfrm>
            <a:off x="1519250" y="5408396"/>
            <a:ext cx="7682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Settings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Dataset:	CIFAR-10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Epoch:	128 for ReActNet-18, 256 for Bi-Real-18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Batch Size: 512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09191"/>
              </p:ext>
            </p:extLst>
          </p:nvPr>
        </p:nvGraphicFramePr>
        <p:xfrm>
          <a:off x="1284139" y="1922811"/>
          <a:ext cx="9623721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39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A0A6B15-6276-4E41-F6E0-00C36BB40A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525443"/>
                  </p:ext>
                </p:extLst>
              </p:nvPr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525443"/>
                  </p:ext>
                </p:extLst>
              </p:nvPr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72381" r="-149283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170755" r="-149283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273333" r="-149283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373333" r="-149283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473333" r="-14928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946E71-0C97-7381-7554-A53549FA38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Binarization depending on Division Num</a:t>
            </a:r>
          </a:p>
        </p:txBody>
      </p:sp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46523"/>
              </p:ext>
            </p:extLst>
          </p:nvPr>
        </p:nvGraphicFramePr>
        <p:xfrm>
          <a:off x="1436131" y="1796303"/>
          <a:ext cx="9319739" cy="42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99.640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88.520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4432C5E-7284-1F95-C292-9F1B92F14D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107B-7BBA-B38D-7050-2DCC2F75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F486933-598C-196B-9290-969B1BF7B6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98D56-6673-24B9-0349-6C7E0E0A3D37}"/>
              </a:ext>
            </a:extLst>
          </p:cNvPr>
          <p:cNvSpPr txBox="1"/>
          <p:nvPr/>
        </p:nvSpPr>
        <p:spPr>
          <a:xfrm>
            <a:off x="-1" y="1119620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Exploring the potential for hardware optimization using Majority Voter design to enhance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 Design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contribution of hierarchical and approximate Majority Voter designs to improving hardware  	efficiency.</a:t>
            </a:r>
          </a:p>
        </p:txBody>
      </p:sp>
    </p:spTree>
    <p:extLst>
      <p:ext uri="{BB962C8B-B14F-4D97-AF65-F5344CB8AC3E}">
        <p14:creationId xmlns:p14="http://schemas.microsoft.com/office/powerpoint/2010/main" val="134448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0" y="856357"/>
            <a:ext cx="71238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BNNs (XNOR-Net / Bi-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-Training Quantization (PTQ) and Quantization-Aware Training (QAT)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pPr marL="742950" lvl="1" indent="-285750">
              <a:buFontTx/>
              <a:buChar char="-"/>
            </a:pP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Opportunities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4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44166-426B-C092-25FF-078EF3D7EC42}"/>
              </a:ext>
            </a:extLst>
          </p:cNvPr>
          <p:cNvSpPr txBox="1"/>
          <p:nvPr/>
        </p:nvSpPr>
        <p:spPr>
          <a:xfrm>
            <a:off x="7123814" y="872742"/>
            <a:ext cx="5068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Datasets and Implementation Details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Latency Efficiency Analysis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Design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3D08-66E4-382B-A3A6-653A08FA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355C570-4623-9C60-5C02-689FD8C277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9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E5CA6-CB0F-0E95-A025-B34ECB072E1E}"/>
              </a:ext>
            </a:extLst>
          </p:cNvPr>
          <p:cNvSpPr txBox="1"/>
          <p:nvPr/>
        </p:nvSpPr>
        <p:spPr>
          <a:xfrm>
            <a:off x="-1" y="889843"/>
            <a:ext cx="12192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Neural Networks (BNNs)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XNOR-Net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XNOR operation-based binary neural network model. Description of its features and working principles.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Bi-Real 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binarization technique used in Bi-Real Net and its performance improvements.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role of binarization and activation functions in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, along with related optimization techniques.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and Quantization-Aware Training (QAT)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basic concept of PTQ and its role in the binarization process of BNNs.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Quantization-Aware Training (QAT)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Explanation of QAT techniques, differences from PTQ, and the advantages QAT provides for BNNs.</a:t>
            </a:r>
          </a:p>
        </p:txBody>
      </p:sp>
    </p:spTree>
    <p:extLst>
      <p:ext uri="{BB962C8B-B14F-4D97-AF65-F5344CB8AC3E}">
        <p14:creationId xmlns:p14="http://schemas.microsoft.com/office/powerpoint/2010/main" val="125434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13C8E2-0298-2DCC-F9E3-2B190AEAD9DD}"/>
              </a:ext>
            </a:extLst>
          </p:cNvPr>
          <p:cNvGrpSpPr/>
          <p:nvPr/>
        </p:nvGrpSpPr>
        <p:grpSpPr>
          <a:xfrm>
            <a:off x="8063888" y="26526"/>
            <a:ext cx="4194061" cy="2421749"/>
            <a:chOff x="8063888" y="26526"/>
            <a:chExt cx="4194061" cy="2421749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3DAE7-BDED-FD40-19D8-89170E4A71B8}"/>
                </a:ext>
              </a:extLst>
            </p:cNvPr>
            <p:cNvSpPr/>
            <p:nvPr/>
          </p:nvSpPr>
          <p:spPr>
            <a:xfrm>
              <a:off x="8120720" y="26526"/>
              <a:ext cx="4071279" cy="23824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9901E3FE-678B-39E3-C243-4999C05AC7B4}"/>
                </a:ext>
              </a:extLst>
            </p:cNvPr>
            <p:cNvGrpSpPr/>
            <p:nvPr/>
          </p:nvGrpSpPr>
          <p:grpSpPr>
            <a:xfrm>
              <a:off x="11477902" y="61310"/>
              <a:ext cx="780047" cy="1516916"/>
              <a:chOff x="11301315" y="103982"/>
              <a:chExt cx="780047" cy="1516916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9705F3B-706C-F8B2-F584-5CCECA795E72}"/>
                  </a:ext>
                </a:extLst>
              </p:cNvPr>
              <p:cNvGrpSpPr/>
              <p:nvPr/>
            </p:nvGrpSpPr>
            <p:grpSpPr>
              <a:xfrm>
                <a:off x="11301315" y="103982"/>
                <a:ext cx="780047" cy="1516916"/>
                <a:chOff x="10992588" y="103982"/>
                <a:chExt cx="780047" cy="1516916"/>
              </a:xfrm>
            </p:grpSpPr>
            <p:sp>
              <p:nvSpPr>
                <p:cNvPr id="154" name="정육면체 153">
                  <a:extLst>
                    <a:ext uri="{FF2B5EF4-FFF2-40B4-BE49-F238E27FC236}">
                      <a16:creationId xmlns:a16="http://schemas.microsoft.com/office/drawing/2014/main" id="{3BEC82E8-B5C7-AF18-DABC-507E6259AC78}"/>
                    </a:ext>
                  </a:extLst>
                </p:cNvPr>
                <p:cNvSpPr/>
                <p:nvPr/>
              </p:nvSpPr>
              <p:spPr>
                <a:xfrm>
                  <a:off x="11035653" y="103982"/>
                  <a:ext cx="469504" cy="130993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A50E64F-B9AC-7566-1B7C-99B55A9E6F68}"/>
                    </a:ext>
                  </a:extLst>
                </p:cNvPr>
                <p:cNvSpPr txBox="1"/>
                <p:nvPr/>
              </p:nvSpPr>
              <p:spPr>
                <a:xfrm>
                  <a:off x="10992588" y="1343899"/>
                  <a:ext cx="336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FA6052B5-6AAC-6E85-701F-F12C93BED226}"/>
                    </a:ext>
                  </a:extLst>
                </p:cNvPr>
                <p:cNvSpPr txBox="1"/>
                <p:nvPr/>
              </p:nvSpPr>
              <p:spPr>
                <a:xfrm>
                  <a:off x="11327615" y="1156014"/>
                  <a:ext cx="37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D2ACE1D-AF2F-B419-F77F-B474C2972A46}"/>
                    </a:ext>
                  </a:extLst>
                </p:cNvPr>
                <p:cNvSpPr txBox="1"/>
                <p:nvPr/>
              </p:nvSpPr>
              <p:spPr>
                <a:xfrm>
                  <a:off x="11442289" y="620449"/>
                  <a:ext cx="3303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</p:grp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FD60F52E-87B4-D005-7D87-B492793DB72F}"/>
                  </a:ext>
                </a:extLst>
              </p:cNvPr>
              <p:cNvSpPr/>
              <p:nvPr/>
            </p:nvSpPr>
            <p:spPr>
              <a:xfrm>
                <a:off x="11344379" y="328082"/>
                <a:ext cx="118941" cy="143453"/>
              </a:xfrm>
              <a:prstGeom prst="cube">
                <a:avLst>
                  <a:gd name="adj" fmla="val 42331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DC32262-1005-D019-4739-BB5ADA869C27}"/>
                </a:ext>
              </a:extLst>
            </p:cNvPr>
            <p:cNvGrpSpPr/>
            <p:nvPr/>
          </p:nvGrpSpPr>
          <p:grpSpPr>
            <a:xfrm>
              <a:off x="8063888" y="61310"/>
              <a:ext cx="881080" cy="1516916"/>
              <a:chOff x="8467415" y="103982"/>
              <a:chExt cx="881080" cy="1516916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07FF237D-CBC1-A51D-EBFE-F58D81D8EB76}"/>
                  </a:ext>
                </a:extLst>
              </p:cNvPr>
              <p:cNvGrpSpPr/>
              <p:nvPr/>
            </p:nvGrpSpPr>
            <p:grpSpPr>
              <a:xfrm>
                <a:off x="8743079" y="103982"/>
                <a:ext cx="469506" cy="1309934"/>
                <a:chOff x="6614438" y="1786565"/>
                <a:chExt cx="643544" cy="1645844"/>
              </a:xfrm>
            </p:grpSpPr>
            <p:sp>
              <p:nvSpPr>
                <p:cNvPr id="167" name="정육면체 166">
                  <a:extLst>
                    <a:ext uri="{FF2B5EF4-FFF2-40B4-BE49-F238E27FC236}">
                      <a16:creationId xmlns:a16="http://schemas.microsoft.com/office/drawing/2014/main" id="{3B940319-C61A-960E-0FC8-544B49247CEA}"/>
                    </a:ext>
                  </a:extLst>
                </p:cNvPr>
                <p:cNvSpPr/>
                <p:nvPr/>
              </p:nvSpPr>
              <p:spPr>
                <a:xfrm>
                  <a:off x="6614441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77" name="정육면체 176">
                  <a:extLst>
                    <a:ext uri="{FF2B5EF4-FFF2-40B4-BE49-F238E27FC236}">
                      <a16:creationId xmlns:a16="http://schemas.microsoft.com/office/drawing/2014/main" id="{E277A3B3-7C08-CC13-F539-BCAF94F1C236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ED7EB64-BD62-174B-E53D-4203575D888E}"/>
                  </a:ext>
                </a:extLst>
              </p:cNvPr>
              <p:cNvSpPr txBox="1"/>
              <p:nvPr/>
            </p:nvSpPr>
            <p:spPr>
              <a:xfrm>
                <a:off x="8702469" y="1343899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1CD6F8A-2B5F-264E-4743-652B4F1BFDE7}"/>
                  </a:ext>
                </a:extLst>
              </p:cNvPr>
              <p:cNvSpPr txBox="1"/>
              <p:nvPr/>
            </p:nvSpPr>
            <p:spPr>
              <a:xfrm>
                <a:off x="8467415" y="62542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7B97142-9317-7C12-96EC-C15376E75E0D}"/>
                  </a:ext>
                </a:extLst>
              </p:cNvPr>
              <p:cNvSpPr txBox="1"/>
              <p:nvPr/>
            </p:nvSpPr>
            <p:spPr>
              <a:xfrm>
                <a:off x="8973952" y="1161290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</p:grp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2BC13F80-DBC0-13D0-B4C1-DFEECE0B5B40}"/>
                </a:ext>
              </a:extLst>
            </p:cNvPr>
            <p:cNvCxnSpPr>
              <a:cxnSpLocks/>
              <a:stCxn id="182" idx="3"/>
              <a:endCxn id="153" idx="3"/>
            </p:cNvCxnSpPr>
            <p:nvPr/>
          </p:nvCxnSpPr>
          <p:spPr>
            <a:xfrm flipV="1">
              <a:off x="9360523" y="428863"/>
              <a:ext cx="2194739" cy="321724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0969CA8B-BAA2-9CA8-BF0A-50B7CA0F1DF2}"/>
                </a:ext>
              </a:extLst>
            </p:cNvPr>
            <p:cNvCxnSpPr>
              <a:cxnSpLocks/>
              <a:stCxn id="182" idx="0"/>
              <a:endCxn id="153" idx="0"/>
            </p:cNvCxnSpPr>
            <p:nvPr/>
          </p:nvCxnSpPr>
          <p:spPr>
            <a:xfrm>
              <a:off x="9504270" y="197071"/>
              <a:ext cx="2101341" cy="8833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BE915168-CFF8-BCCD-3D32-6D6956FDAE63}"/>
                </a:ext>
              </a:extLst>
            </p:cNvPr>
            <p:cNvGrpSpPr/>
            <p:nvPr/>
          </p:nvGrpSpPr>
          <p:grpSpPr>
            <a:xfrm>
              <a:off x="9020146" y="126869"/>
              <a:ext cx="578670" cy="830915"/>
              <a:chOff x="9602958" y="763452"/>
              <a:chExt cx="578670" cy="830915"/>
            </a:xfrm>
          </p:grpSpPr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DD21D968-F9CC-A54B-1DD3-801B40A36FA6}"/>
                  </a:ext>
                </a:extLst>
              </p:cNvPr>
              <p:cNvSpPr/>
              <p:nvPr/>
            </p:nvSpPr>
            <p:spPr>
              <a:xfrm>
                <a:off x="9848789" y="833654"/>
                <a:ext cx="332839" cy="553516"/>
              </a:xfrm>
              <a:prstGeom prst="cube">
                <a:avLst>
                  <a:gd name="adj" fmla="val 43188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97F959E-CCFD-A1FB-47A8-7003EC6FAA55}"/>
                  </a:ext>
                </a:extLst>
              </p:cNvPr>
              <p:cNvSpPr txBox="1"/>
              <p:nvPr/>
            </p:nvSpPr>
            <p:spPr>
              <a:xfrm>
                <a:off x="9808265" y="131736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7B19217-8261-D5BA-7AFF-624F299E51DC}"/>
                  </a:ext>
                </a:extLst>
              </p:cNvPr>
              <p:cNvSpPr txBox="1"/>
              <p:nvPr/>
            </p:nvSpPr>
            <p:spPr>
              <a:xfrm>
                <a:off x="9674943" y="763452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6287FAF-5820-A8D6-0857-682263CAA88C}"/>
                  </a:ext>
                </a:extLst>
              </p:cNvPr>
              <p:cNvSpPr txBox="1"/>
              <p:nvPr/>
            </p:nvSpPr>
            <p:spPr>
              <a:xfrm>
                <a:off x="9602958" y="1012710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</p:grp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BAA79F7F-481B-FDE5-2720-A4CEABFC4117}"/>
                </a:ext>
              </a:extLst>
            </p:cNvPr>
            <p:cNvCxnSpPr>
              <a:cxnSpLocks/>
              <a:stCxn id="182" idx="1"/>
              <a:endCxn id="153" idx="1"/>
            </p:cNvCxnSpPr>
            <p:nvPr/>
          </p:nvCxnSpPr>
          <p:spPr>
            <a:xfrm flipV="1">
              <a:off x="9360523" y="335759"/>
              <a:ext cx="2194739" cy="505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F2C5656F-A545-8633-608E-BC573B5CB241}"/>
                </a:ext>
              </a:extLst>
            </p:cNvPr>
            <p:cNvCxnSpPr>
              <a:cxnSpLocks/>
              <a:stCxn id="177" idx="1"/>
              <a:endCxn id="182" idx="1"/>
            </p:cNvCxnSpPr>
            <p:nvPr/>
          </p:nvCxnSpPr>
          <p:spPr>
            <a:xfrm flipV="1">
              <a:off x="8434098" y="340818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ACA294C-E954-A52D-F7EA-58C77C278AF2}"/>
                </a:ext>
              </a:extLst>
            </p:cNvPr>
            <p:cNvCxnSpPr>
              <a:cxnSpLocks/>
              <a:stCxn id="177" idx="0"/>
              <a:endCxn id="182" idx="0"/>
            </p:cNvCxnSpPr>
            <p:nvPr/>
          </p:nvCxnSpPr>
          <p:spPr>
            <a:xfrm flipV="1">
              <a:off x="8577845" y="197071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09970C7-1417-B56D-9B8C-2D519BFEF246}"/>
                </a:ext>
              </a:extLst>
            </p:cNvPr>
            <p:cNvCxnSpPr>
              <a:cxnSpLocks/>
              <a:stCxn id="177" idx="3"/>
              <a:endCxn id="182" idx="3"/>
            </p:cNvCxnSpPr>
            <p:nvPr/>
          </p:nvCxnSpPr>
          <p:spPr>
            <a:xfrm flipV="1">
              <a:off x="8434098" y="750587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화살표: 아래쪽 189">
              <a:extLst>
                <a:ext uri="{FF2B5EF4-FFF2-40B4-BE49-F238E27FC236}">
                  <a16:creationId xmlns:a16="http://schemas.microsoft.com/office/drawing/2014/main" id="{E6083F30-3244-4EEF-2A8B-54DD0A9151EC}"/>
                </a:ext>
              </a:extLst>
            </p:cNvPr>
            <p:cNvSpPr/>
            <p:nvPr/>
          </p:nvSpPr>
          <p:spPr>
            <a:xfrm>
              <a:off x="9916353" y="1025622"/>
              <a:ext cx="296886" cy="276998"/>
            </a:xfrm>
            <a:prstGeom prst="down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72B166E9-3C90-FE83-0AB8-869BAEA260E5}"/>
                </a:ext>
              </a:extLst>
            </p:cNvPr>
            <p:cNvGrpSpPr/>
            <p:nvPr/>
          </p:nvGrpSpPr>
          <p:grpSpPr>
            <a:xfrm>
              <a:off x="8666806" y="1344056"/>
              <a:ext cx="2795981" cy="1104219"/>
              <a:chOff x="8608619" y="1410554"/>
              <a:chExt cx="2795981" cy="1104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/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C0FAA24B-6665-86BF-D345-B85C61D890C5}"/>
                  </a:ext>
                </a:extLst>
              </p:cNvPr>
              <p:cNvGrpSpPr/>
              <p:nvPr/>
            </p:nvGrpSpPr>
            <p:grpSpPr>
              <a:xfrm>
                <a:off x="8774871" y="1467107"/>
                <a:ext cx="307777" cy="955894"/>
                <a:chOff x="9224976" y="949006"/>
                <a:chExt cx="307777" cy="955894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ACE8E355-35BB-8E0C-17AC-A4A1CB2D8723}"/>
                    </a:ext>
                  </a:extLst>
                </p:cNvPr>
                <p:cNvSpPr/>
                <p:nvPr/>
              </p:nvSpPr>
              <p:spPr>
                <a:xfrm>
                  <a:off x="9266862" y="1013166"/>
                  <a:ext cx="224903" cy="84564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5A15457-7257-467F-D242-444FC07DB0B1}"/>
                    </a:ext>
                  </a:extLst>
                </p:cNvPr>
                <p:cNvSpPr txBox="1"/>
                <p:nvPr/>
              </p:nvSpPr>
              <p:spPr>
                <a:xfrm rot="5400000">
                  <a:off x="8900918" y="1273064"/>
                  <a:ext cx="9558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XNOR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486F13A3-10D7-748D-98F9-B27BE3B309D5}"/>
                  </a:ext>
                </a:extLst>
              </p:cNvPr>
              <p:cNvGrpSpPr/>
              <p:nvPr/>
            </p:nvGrpSpPr>
            <p:grpSpPr>
              <a:xfrm>
                <a:off x="9528825" y="1410554"/>
                <a:ext cx="276999" cy="1104219"/>
                <a:chOff x="9879946" y="886594"/>
                <a:chExt cx="276999" cy="1104219"/>
              </a:xfrm>
            </p:grpSpPr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1D07015-A761-EE9B-359D-5E669360F9A4}"/>
                    </a:ext>
                  </a:extLst>
                </p:cNvPr>
                <p:cNvSpPr/>
                <p:nvPr/>
              </p:nvSpPr>
              <p:spPr>
                <a:xfrm>
                  <a:off x="9898199" y="1005396"/>
                  <a:ext cx="210384" cy="84564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C5A791CE-B9F1-559B-0FFB-B5ABF720E5F8}"/>
                    </a:ext>
                  </a:extLst>
                </p:cNvPr>
                <p:cNvSpPr txBox="1"/>
                <p:nvPr/>
              </p:nvSpPr>
              <p:spPr>
                <a:xfrm rot="5400000">
                  <a:off x="9466336" y="1300204"/>
                  <a:ext cx="11042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Pop-count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C172B694-9E48-32AB-F3F3-FE1B1321CD72}"/>
                  </a:ext>
                </a:extLst>
              </p:cNvPr>
              <p:cNvGrpSpPr/>
              <p:nvPr/>
            </p:nvGrpSpPr>
            <p:grpSpPr>
              <a:xfrm>
                <a:off x="8639200" y="1659945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9" name="직선 화살표 연결선 218">
                  <a:extLst>
                    <a:ext uri="{FF2B5EF4-FFF2-40B4-BE49-F238E27FC236}">
                      <a16:creationId xmlns:a16="http://schemas.microsoft.com/office/drawing/2014/main" id="{30D12DBE-3340-759F-EE13-BFC35C277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화살표 연결선 222">
                  <a:extLst>
                    <a:ext uri="{FF2B5EF4-FFF2-40B4-BE49-F238E27FC236}">
                      <a16:creationId xmlns:a16="http://schemas.microsoft.com/office/drawing/2014/main" id="{B22C80DD-5903-3347-7980-B0D9983EA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화살표 연결선 223">
                  <a:extLst>
                    <a:ext uri="{FF2B5EF4-FFF2-40B4-BE49-F238E27FC236}">
                      <a16:creationId xmlns:a16="http://schemas.microsoft.com/office/drawing/2014/main" id="{DB677C60-5575-B7AB-B675-1955A4E8A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F5AC3F6-0B08-AF8E-865A-94EFD3FA061B}"/>
                  </a:ext>
                </a:extLst>
              </p:cNvPr>
              <p:cNvSpPr/>
              <p:nvPr/>
            </p:nvSpPr>
            <p:spPr>
              <a:xfrm>
                <a:off x="8608619" y="1479418"/>
                <a:ext cx="2795981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A4B48C29-9951-76BE-B378-AA11CE3DFBDC}"/>
                  </a:ext>
                </a:extLst>
              </p:cNvPr>
              <p:cNvGrpSpPr/>
              <p:nvPr/>
            </p:nvGrpSpPr>
            <p:grpSpPr>
              <a:xfrm>
                <a:off x="10279522" y="1539840"/>
                <a:ext cx="224903" cy="845646"/>
                <a:chOff x="10546033" y="1012146"/>
                <a:chExt cx="224903" cy="845646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60E511C3-72B3-ABB9-6C24-51E4DA8761C4}"/>
                    </a:ext>
                  </a:extLst>
                </p:cNvPr>
                <p:cNvSpPr/>
                <p:nvPr/>
              </p:nvSpPr>
              <p:spPr>
                <a:xfrm>
                  <a:off x="10546033" y="1012146"/>
                  <a:ext cx="224903" cy="84564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𝑆𝑐𝑎𝑙𝑖𝑛𝑔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t="-13793" b="-129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F6A2E063-C8CD-C3B1-B206-557543EF2DC2}"/>
                  </a:ext>
                </a:extLst>
              </p:cNvPr>
              <p:cNvGrpSpPr/>
              <p:nvPr/>
            </p:nvGrpSpPr>
            <p:grpSpPr>
              <a:xfrm>
                <a:off x="9044899" y="1656380"/>
                <a:ext cx="494792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1" name="직선 화살표 연결선 210">
                  <a:extLst>
                    <a:ext uri="{FF2B5EF4-FFF2-40B4-BE49-F238E27FC236}">
                      <a16:creationId xmlns:a16="http://schemas.microsoft.com/office/drawing/2014/main" id="{86A867E8-D907-1F7C-454A-5240EFDE5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화살표 연결선 211">
                  <a:extLst>
                    <a:ext uri="{FF2B5EF4-FFF2-40B4-BE49-F238E27FC236}">
                      <a16:creationId xmlns:a16="http://schemas.microsoft.com/office/drawing/2014/main" id="{5194F3D6-132E-6BA8-E788-9EC820276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화살표 연결선 212">
                  <a:extLst>
                    <a:ext uri="{FF2B5EF4-FFF2-40B4-BE49-F238E27FC236}">
                      <a16:creationId xmlns:a16="http://schemas.microsoft.com/office/drawing/2014/main" id="{EE39B833-9414-0467-C37F-6AE2A1D00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EE43914E-0F5E-CBF1-B848-0316F5DC8712}"/>
                  </a:ext>
                </a:extLst>
              </p:cNvPr>
              <p:cNvGrpSpPr/>
              <p:nvPr/>
            </p:nvGrpSpPr>
            <p:grpSpPr>
              <a:xfrm>
                <a:off x="10965421" y="1446843"/>
                <a:ext cx="276999" cy="1018680"/>
                <a:chOff x="9268109" y="1427730"/>
                <a:chExt cx="276999" cy="1018680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74434CB1-FD24-ECEF-1378-152D2CA9AD61}"/>
                    </a:ext>
                  </a:extLst>
                </p:cNvPr>
                <p:cNvSpPr/>
                <p:nvPr/>
              </p:nvSpPr>
              <p:spPr>
                <a:xfrm>
                  <a:off x="9294159" y="1514246"/>
                  <a:ext cx="224903" cy="84564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4CADDA7-929B-42F9-D349-103B0E8B1182}"/>
                    </a:ext>
                  </a:extLst>
                </p:cNvPr>
                <p:cNvSpPr txBox="1"/>
                <p:nvPr/>
              </p:nvSpPr>
              <p:spPr>
                <a:xfrm rot="5400000">
                  <a:off x="8897269" y="1798570"/>
                  <a:ext cx="10186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Batch Norm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0B8E57C9-D307-14B6-D49E-6BCFFE94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23761" y="1961107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92E7ABA3-8054-B5D1-7C87-B48FDA88E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047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A6803E19-528D-D2CC-5538-94AB1455F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9695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384980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h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w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384980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216393" r="-744175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3230" t="-216393" r="-426804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701" t="-216393" r="-30324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90270" t="-216393" r="-152432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6761" t="-216393" r="-58873" b="-3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11290" r="-744175" b="-209677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31169" r="-744175" b="-6883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76" t="-331169" r="-15785" b="-688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863" t="-331169" r="-2451" b="-68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12"/>
                          <a:stretch>
                            <a:fillRect l="-35876" t="-737778" r="-15785" b="-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42BA-4470-1C84-D79C-673EC84C8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1A34E3C-33FB-E861-9C6B-EBB4F02A92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4AD65-7A4F-B2D9-BEEE-E781BBC1492B}"/>
              </a:ext>
            </a:extLst>
          </p:cNvPr>
          <p:cNvSpPr txBox="1"/>
          <p:nvPr/>
        </p:nvSpPr>
        <p:spPr>
          <a:xfrm>
            <a:off x="-1" y="1119620"/>
            <a:ext cx="12192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latency impact that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 have on BNNs'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Latency Optimization</a:t>
            </a:r>
            <a:endParaRPr lang="en" altLang="ko-KR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Exploring hardware optimization techniques to reduce latency caused by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</a:t>
            </a:r>
          </a:p>
        </p:txBody>
      </p:sp>
    </p:spTree>
    <p:extLst>
      <p:ext uri="{BB962C8B-B14F-4D97-AF65-F5344CB8AC3E}">
        <p14:creationId xmlns:p14="http://schemas.microsoft.com/office/powerpoint/2010/main" val="348366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Analysis of latency issues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𝑋𝑛𝑜𝑟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blipFill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𝑃𝑜𝑝𝑐𝑜𝑢𝑛𝑡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𝑀𝑢𝑙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4547B302-62C1-4D2B-0B73-7362605550C4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E4598-5162-7CA6-B8F7-C6374516612F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0817F2-F7FF-C24A-EEE7-CEC5F1A2ECC2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F836A813-4634-68A2-3CE3-35894334679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A693A52E-D5CC-0CD3-E33B-66D2FEC39B4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5123A8DF-5523-A0FE-210C-10DF8FCB6722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정육면체 525">
                <a:extLst>
                  <a:ext uri="{FF2B5EF4-FFF2-40B4-BE49-F238E27FC236}">
                    <a16:creationId xmlns:a16="http://schemas.microsoft.com/office/drawing/2014/main" id="{9B9C8A52-12F7-5E7E-2846-533708C8EF6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정육면체 526">
                <a:extLst>
                  <a:ext uri="{FF2B5EF4-FFF2-40B4-BE49-F238E27FC236}">
                    <a16:creationId xmlns:a16="http://schemas.microsoft.com/office/drawing/2014/main" id="{482CC11C-D3C2-11DD-5620-94D0DBBD80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정육면체 527">
                <a:extLst>
                  <a:ext uri="{FF2B5EF4-FFF2-40B4-BE49-F238E27FC236}">
                    <a16:creationId xmlns:a16="http://schemas.microsoft.com/office/drawing/2014/main" id="{B6E14891-C4FE-BCA9-CC27-6453D97E05A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정육면체 528">
                <a:extLst>
                  <a:ext uri="{FF2B5EF4-FFF2-40B4-BE49-F238E27FC236}">
                    <a16:creationId xmlns:a16="http://schemas.microsoft.com/office/drawing/2014/main" id="{7F4759B4-16F0-63F3-1420-1D6F0068CD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정육면체 529">
                <a:extLst>
                  <a:ext uri="{FF2B5EF4-FFF2-40B4-BE49-F238E27FC236}">
                    <a16:creationId xmlns:a16="http://schemas.microsoft.com/office/drawing/2014/main" id="{B1643487-DBFD-5038-B405-B536595C14A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정육면체 530">
                <a:extLst>
                  <a:ext uri="{FF2B5EF4-FFF2-40B4-BE49-F238E27FC236}">
                    <a16:creationId xmlns:a16="http://schemas.microsoft.com/office/drawing/2014/main" id="{BDD5076C-E6D7-77BC-B43B-4C1CC3370D6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3B3A1F7B-03A1-B417-756E-74C99455253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1F9B908B-405D-703B-C1F1-6A579585CDE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4B1F37C-D715-F924-80C7-401A1876B7F8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0A02F7A9-895F-9905-C98D-3A15E15A5B84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E0A943A-96E9-D713-6BB6-18D6EB3C6DA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DF5B76BE-CE87-3CC6-763C-116094EF08D6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E7989771-9306-3E8D-25DF-32BF90F902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292D307B-DE46-D78F-A0A6-D9CB1311687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945629E-B494-6520-49B3-D9A2B206FD59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FDF2F1C-C1CC-397E-4FC0-D9727429F5E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09583CBE-CDA4-CE5F-99F1-6C0A6CBAA741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AC26E8C-4EB5-1279-5215-88F364CF7523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E931A9AE-CB34-4DD3-3BD1-FAFC691EDA1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FF81AC4-570C-9B10-E87E-A455BC5EA3C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0628379-7512-4EE6-B66F-53E46611263B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9F8ECC19-183B-B975-AE20-4C1DD8FA26A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B9E9B6E7-A65E-B390-065A-146DA89732AA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029FCC45-194C-B3E2-E662-8B56837F2D97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E21F0E-77BC-70F6-93F3-5353C7100BF8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20" name="정육면체 919">
                <a:extLst>
                  <a:ext uri="{FF2B5EF4-FFF2-40B4-BE49-F238E27FC236}">
                    <a16:creationId xmlns:a16="http://schemas.microsoft.com/office/drawing/2014/main" id="{78B60E6A-A74F-EF52-9969-386B4EB4FFCD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정육면체 921">
                <a:extLst>
                  <a:ext uri="{FF2B5EF4-FFF2-40B4-BE49-F238E27FC236}">
                    <a16:creationId xmlns:a16="http://schemas.microsoft.com/office/drawing/2014/main" id="{A1BEA8D4-61D0-FB97-7EF9-F1582E06901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정육면체 922">
                <a:extLst>
                  <a:ext uri="{FF2B5EF4-FFF2-40B4-BE49-F238E27FC236}">
                    <a16:creationId xmlns:a16="http://schemas.microsoft.com/office/drawing/2014/main" id="{38C2E035-FDB4-4E5E-D9F3-5566D49A270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4CB50479-EAE1-FFCF-AE00-C675DCE7217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85A909A9-AC19-C0E4-4F31-EFAEC822AD9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E3A58ED7-33F2-A447-DD68-5B85EDB54B1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7A02A61F-6EA5-5767-F818-1F7FB8BDBF3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71E56B01-FFF7-0DBE-B20A-650D26017CC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59C1428F-EC3F-A015-71E4-252EDBDCBC5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B5EC576-D804-8CFC-56F6-7476DAD8EBE8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11" name="정육면체 910">
                <a:extLst>
                  <a:ext uri="{FF2B5EF4-FFF2-40B4-BE49-F238E27FC236}">
                    <a16:creationId xmlns:a16="http://schemas.microsoft.com/office/drawing/2014/main" id="{9A34096E-7ED3-CC62-AD62-82656A2CB0C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정육면체 911">
                <a:extLst>
                  <a:ext uri="{FF2B5EF4-FFF2-40B4-BE49-F238E27FC236}">
                    <a16:creationId xmlns:a16="http://schemas.microsoft.com/office/drawing/2014/main" id="{7748EAE2-A573-AA8B-A6D2-E378F35DF42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정육면체 912">
                <a:extLst>
                  <a:ext uri="{FF2B5EF4-FFF2-40B4-BE49-F238E27FC236}">
                    <a16:creationId xmlns:a16="http://schemas.microsoft.com/office/drawing/2014/main" id="{6FD9C85A-352F-4EF5-EC52-978C2223F272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정육면체 913">
                <a:extLst>
                  <a:ext uri="{FF2B5EF4-FFF2-40B4-BE49-F238E27FC236}">
                    <a16:creationId xmlns:a16="http://schemas.microsoft.com/office/drawing/2014/main" id="{B1DB9AEF-C376-30B1-0587-BCC1BB5046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정육면체 914">
                <a:extLst>
                  <a:ext uri="{FF2B5EF4-FFF2-40B4-BE49-F238E27FC236}">
                    <a16:creationId xmlns:a16="http://schemas.microsoft.com/office/drawing/2014/main" id="{C72393D3-0093-9BDE-0185-12374F5FCE4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정육면체 915">
                <a:extLst>
                  <a:ext uri="{FF2B5EF4-FFF2-40B4-BE49-F238E27FC236}">
                    <a16:creationId xmlns:a16="http://schemas.microsoft.com/office/drawing/2014/main" id="{738244AB-E7DF-051F-B622-FB0A3D5F8973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정육면체 916">
                <a:extLst>
                  <a:ext uri="{FF2B5EF4-FFF2-40B4-BE49-F238E27FC236}">
                    <a16:creationId xmlns:a16="http://schemas.microsoft.com/office/drawing/2014/main" id="{D76F377C-A494-0769-EA8A-3E7C34EB07B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정육면체 917">
                <a:extLst>
                  <a:ext uri="{FF2B5EF4-FFF2-40B4-BE49-F238E27FC236}">
                    <a16:creationId xmlns:a16="http://schemas.microsoft.com/office/drawing/2014/main" id="{2C41D59C-A75D-FDF4-4C6E-7A8C79A72A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정육면체 918">
                <a:extLst>
                  <a:ext uri="{FF2B5EF4-FFF2-40B4-BE49-F238E27FC236}">
                    <a16:creationId xmlns:a16="http://schemas.microsoft.com/office/drawing/2014/main" id="{4CE2B68C-9986-CB2D-7EBF-2F70A4B0069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49D2708-FFB7-EBC0-B461-155F233DB24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DDDFD6CA-8545-8E50-F146-1F63857D747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정육면체 469">
                <a:extLst>
                  <a:ext uri="{FF2B5EF4-FFF2-40B4-BE49-F238E27FC236}">
                    <a16:creationId xmlns:a16="http://schemas.microsoft.com/office/drawing/2014/main" id="{824FB8FF-2201-4146-3673-11CF943B89F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정육면체 470">
                <a:extLst>
                  <a:ext uri="{FF2B5EF4-FFF2-40B4-BE49-F238E27FC236}">
                    <a16:creationId xmlns:a16="http://schemas.microsoft.com/office/drawing/2014/main" id="{96888A6A-4AF3-5332-3674-B0D59BA46CB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정육면체 471">
                <a:extLst>
                  <a:ext uri="{FF2B5EF4-FFF2-40B4-BE49-F238E27FC236}">
                    <a16:creationId xmlns:a16="http://schemas.microsoft.com/office/drawing/2014/main" id="{236BA408-2C57-0A17-FB00-36596A80BC7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정육면체 472">
                <a:extLst>
                  <a:ext uri="{FF2B5EF4-FFF2-40B4-BE49-F238E27FC236}">
                    <a16:creationId xmlns:a16="http://schemas.microsoft.com/office/drawing/2014/main" id="{6713033F-F155-12AF-C1DC-D34E1D17CED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정육면체 473">
                <a:extLst>
                  <a:ext uri="{FF2B5EF4-FFF2-40B4-BE49-F238E27FC236}">
                    <a16:creationId xmlns:a16="http://schemas.microsoft.com/office/drawing/2014/main" id="{EBAA43EA-2AFD-80FD-5CB5-4400C0EA6AD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정육면체 474">
                <a:extLst>
                  <a:ext uri="{FF2B5EF4-FFF2-40B4-BE49-F238E27FC236}">
                    <a16:creationId xmlns:a16="http://schemas.microsoft.com/office/drawing/2014/main" id="{5DE2F071-EDB2-9BD3-A8DC-E4B6345875F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정육면체 475">
                <a:extLst>
                  <a:ext uri="{FF2B5EF4-FFF2-40B4-BE49-F238E27FC236}">
                    <a16:creationId xmlns:a16="http://schemas.microsoft.com/office/drawing/2014/main" id="{B6044DC0-AB6A-A1B3-93AC-B4DAF7E6147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정육면체 900">
                <a:extLst>
                  <a:ext uri="{FF2B5EF4-FFF2-40B4-BE49-F238E27FC236}">
                    <a16:creationId xmlns:a16="http://schemas.microsoft.com/office/drawing/2014/main" id="{370CD82A-FBF7-222F-B25A-31A26BCA38B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343FC1B-796F-EE17-7B93-5E594119C193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09D7DB39-3442-B0CF-1687-FA8968554A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BBA1A19D-A4A2-8B33-D32E-22285E0DB261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35585C80-00BC-6944-8997-90EE19E59434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94AE5B79-287D-E8C4-B421-79336B4B156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E866F353-0BBC-2104-138B-934E30A0091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3EBB2F1D-63CD-F603-AEA5-D8E224E7CD07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오른쪽 중괄호[R] 55">
                <a:extLst>
                  <a:ext uri="{FF2B5EF4-FFF2-40B4-BE49-F238E27FC236}">
                    <a16:creationId xmlns:a16="http://schemas.microsoft.com/office/drawing/2014/main" id="{CD098448-2A8D-2942-6C5D-E814EDDFFB34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E902832-3DDD-BA60-5FA8-1BC9E5212350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오른쪽 중괄호[R] 55">
                <a:extLst>
                  <a:ext uri="{FF2B5EF4-FFF2-40B4-BE49-F238E27FC236}">
                    <a16:creationId xmlns:a16="http://schemas.microsoft.com/office/drawing/2014/main" id="{0D06B061-7188-1C61-6B17-C65B45B7853D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C1F6135E-CCF3-C082-0CBF-D7A1E81EF583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E1A17DF1-161A-6574-D058-646AA23A5BAB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7484E76D-595C-32E6-7D29-381992CA245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2731508F-EB57-9EEE-DC5B-3D8CEA90F7D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오른쪽 중괄호[R] 460">
              <a:extLst>
                <a:ext uri="{FF2B5EF4-FFF2-40B4-BE49-F238E27FC236}">
                  <a16:creationId xmlns:a16="http://schemas.microsoft.com/office/drawing/2014/main" id="{97444ECD-36A5-5955-D629-A7EDCD0E2CDE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D971D439-F987-6980-F15C-9F44E964B51B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4E21ED0D-83CF-1BDD-5E74-F717AE35E908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DF631AA8-8F65-8A9B-D95D-68B2390195A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685" name="정육면체 684">
                <a:extLst>
                  <a:ext uri="{FF2B5EF4-FFF2-40B4-BE49-F238E27FC236}">
                    <a16:creationId xmlns:a16="http://schemas.microsoft.com/office/drawing/2014/main" id="{A4869CEE-1C07-DB35-5245-CD6BB1E4A683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정육면체 685">
                <a:extLst>
                  <a:ext uri="{FF2B5EF4-FFF2-40B4-BE49-F238E27FC236}">
                    <a16:creationId xmlns:a16="http://schemas.microsoft.com/office/drawing/2014/main" id="{8055EA60-9EB1-29B9-E14B-2BFF18D2FE5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정육면체 686">
                <a:extLst>
                  <a:ext uri="{FF2B5EF4-FFF2-40B4-BE49-F238E27FC236}">
                    <a16:creationId xmlns:a16="http://schemas.microsoft.com/office/drawing/2014/main" id="{7F90F305-DDB2-73F1-362C-35C0F9B1547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정육면체 687">
                <a:extLst>
                  <a:ext uri="{FF2B5EF4-FFF2-40B4-BE49-F238E27FC236}">
                    <a16:creationId xmlns:a16="http://schemas.microsoft.com/office/drawing/2014/main" id="{2C20FE0B-6C58-9520-4B2F-66B9DB5A6BC2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B2AC9661-8AA7-E63B-6CBE-4934823AA157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F186E771-CF14-9267-0596-375A38003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4D578E05-11A9-203A-555B-932F1B4CEC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309D0F09-DBA7-45AD-171D-740A4DAAA5EF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C85DA423-A0EE-9952-20F0-3BE39010B764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오른쪽 중괄호[R] 55">
                <a:extLst>
                  <a:ext uri="{FF2B5EF4-FFF2-40B4-BE49-F238E27FC236}">
                    <a16:creationId xmlns:a16="http://schemas.microsoft.com/office/drawing/2014/main" id="{9A6C6B85-7110-60E8-9155-8E1F14F58C55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93217591-B8B3-91FD-56C6-EB5D1BA549FF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오른쪽 중괄호[R] 55">
                <a:extLst>
                  <a:ext uri="{FF2B5EF4-FFF2-40B4-BE49-F238E27FC236}">
                    <a16:creationId xmlns:a16="http://schemas.microsoft.com/office/drawing/2014/main" id="{51F176D4-8385-15D1-CF6D-A6C4310BB0CA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2B621F1C-F96E-9E43-780E-554594E44FA0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9AE6BE32-B39A-FE6E-7BF1-46E6D8D23F5F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75" name="그룹 574">
                <a:extLst>
                  <a:ext uri="{FF2B5EF4-FFF2-40B4-BE49-F238E27FC236}">
                    <a16:creationId xmlns:a16="http://schemas.microsoft.com/office/drawing/2014/main" id="{A47A6D16-AB52-F495-3C62-93D3A7C06A8A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76" name="정육면체 675">
                  <a:extLst>
                    <a:ext uri="{FF2B5EF4-FFF2-40B4-BE49-F238E27FC236}">
                      <a16:creationId xmlns:a16="http://schemas.microsoft.com/office/drawing/2014/main" id="{C525655A-BE75-6FA5-073F-DF632CF9E94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정육면체 676">
                  <a:extLst>
                    <a:ext uri="{FF2B5EF4-FFF2-40B4-BE49-F238E27FC236}">
                      <a16:creationId xmlns:a16="http://schemas.microsoft.com/office/drawing/2014/main" id="{EAC230D2-57CE-0A0F-CC55-8A750DA94F52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정육면체 677">
                  <a:extLst>
                    <a:ext uri="{FF2B5EF4-FFF2-40B4-BE49-F238E27FC236}">
                      <a16:creationId xmlns:a16="http://schemas.microsoft.com/office/drawing/2014/main" id="{53ED60A1-9894-B001-A349-3AC926CEF4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정육면체 678">
                  <a:extLst>
                    <a:ext uri="{FF2B5EF4-FFF2-40B4-BE49-F238E27FC236}">
                      <a16:creationId xmlns:a16="http://schemas.microsoft.com/office/drawing/2014/main" id="{83C66FD3-A00A-CB87-DDCF-E64BB124AD2F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정육면체 679">
                  <a:extLst>
                    <a:ext uri="{FF2B5EF4-FFF2-40B4-BE49-F238E27FC236}">
                      <a16:creationId xmlns:a16="http://schemas.microsoft.com/office/drawing/2014/main" id="{84095B35-D295-0F45-36B7-8E329848C0D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정육면체 680">
                  <a:extLst>
                    <a:ext uri="{FF2B5EF4-FFF2-40B4-BE49-F238E27FC236}">
                      <a16:creationId xmlns:a16="http://schemas.microsoft.com/office/drawing/2014/main" id="{C6890C8A-609E-8479-3590-287D1FD23BD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정육면체 681">
                  <a:extLst>
                    <a:ext uri="{FF2B5EF4-FFF2-40B4-BE49-F238E27FC236}">
                      <a16:creationId xmlns:a16="http://schemas.microsoft.com/office/drawing/2014/main" id="{92901E56-ED34-3F56-151E-507835DD8A8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정육면체 682">
                  <a:extLst>
                    <a:ext uri="{FF2B5EF4-FFF2-40B4-BE49-F238E27FC236}">
                      <a16:creationId xmlns:a16="http://schemas.microsoft.com/office/drawing/2014/main" id="{4EDC97C9-EAFF-4B10-4232-4D3C147B66C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정육면체 683">
                  <a:extLst>
                    <a:ext uri="{FF2B5EF4-FFF2-40B4-BE49-F238E27FC236}">
                      <a16:creationId xmlns:a16="http://schemas.microsoft.com/office/drawing/2014/main" id="{20A61575-0A0D-0C8A-2EF9-11B7A759EA00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7" name="정육면체 576">
                <a:extLst>
                  <a:ext uri="{FF2B5EF4-FFF2-40B4-BE49-F238E27FC236}">
                    <a16:creationId xmlns:a16="http://schemas.microsoft.com/office/drawing/2014/main" id="{2D52A4A3-04A2-30BD-184C-3821F53C363C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정육면체 577">
                <a:extLst>
                  <a:ext uri="{FF2B5EF4-FFF2-40B4-BE49-F238E27FC236}">
                    <a16:creationId xmlns:a16="http://schemas.microsoft.com/office/drawing/2014/main" id="{1CBC8443-231D-7164-7069-2AA75B5DF111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정육면체 578">
                <a:extLst>
                  <a:ext uri="{FF2B5EF4-FFF2-40B4-BE49-F238E27FC236}">
                    <a16:creationId xmlns:a16="http://schemas.microsoft.com/office/drawing/2014/main" id="{91F8CBF5-4AD0-5C42-1949-0B07721F8E85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정육면체 579">
                <a:extLst>
                  <a:ext uri="{FF2B5EF4-FFF2-40B4-BE49-F238E27FC236}">
                    <a16:creationId xmlns:a16="http://schemas.microsoft.com/office/drawing/2014/main" id="{7C983F3C-6F31-6457-22B0-0AEFBDB475B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정육면체 580">
                <a:extLst>
                  <a:ext uri="{FF2B5EF4-FFF2-40B4-BE49-F238E27FC236}">
                    <a16:creationId xmlns:a16="http://schemas.microsoft.com/office/drawing/2014/main" id="{D7AA7D0C-D8BA-E587-5C63-57BEBEDB338D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정육면체 581">
                <a:extLst>
                  <a:ext uri="{FF2B5EF4-FFF2-40B4-BE49-F238E27FC236}">
                    <a16:creationId xmlns:a16="http://schemas.microsoft.com/office/drawing/2014/main" id="{C69F245A-03E4-61CE-8A60-51463C694E5E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정육면체 582">
                <a:extLst>
                  <a:ext uri="{FF2B5EF4-FFF2-40B4-BE49-F238E27FC236}">
                    <a16:creationId xmlns:a16="http://schemas.microsoft.com/office/drawing/2014/main" id="{567C810E-0D50-C6AF-3268-8886ACA6DC35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정육면체 583">
                <a:extLst>
                  <a:ext uri="{FF2B5EF4-FFF2-40B4-BE49-F238E27FC236}">
                    <a16:creationId xmlns:a16="http://schemas.microsoft.com/office/drawing/2014/main" id="{FD91A09A-A717-0540-06F0-9007D8356DB7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정육면체 584">
                <a:extLst>
                  <a:ext uri="{FF2B5EF4-FFF2-40B4-BE49-F238E27FC236}">
                    <a16:creationId xmlns:a16="http://schemas.microsoft.com/office/drawing/2014/main" id="{9011035E-874C-DB8F-7D7C-CA8FC522CDF8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정육면체 585">
                <a:extLst>
                  <a:ext uri="{FF2B5EF4-FFF2-40B4-BE49-F238E27FC236}">
                    <a16:creationId xmlns:a16="http://schemas.microsoft.com/office/drawing/2014/main" id="{FD0CDF7B-881F-D84D-D012-368DCC2DF9E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정육면체 586">
                <a:extLst>
                  <a:ext uri="{FF2B5EF4-FFF2-40B4-BE49-F238E27FC236}">
                    <a16:creationId xmlns:a16="http://schemas.microsoft.com/office/drawing/2014/main" id="{D55BD6FB-281B-FF1F-0F26-FBBD72467A8E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정육면체 587">
                <a:extLst>
                  <a:ext uri="{FF2B5EF4-FFF2-40B4-BE49-F238E27FC236}">
                    <a16:creationId xmlns:a16="http://schemas.microsoft.com/office/drawing/2014/main" id="{D3FB6986-E9AE-21F2-4C8F-0F02EEABF421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정육면체 588">
                <a:extLst>
                  <a:ext uri="{FF2B5EF4-FFF2-40B4-BE49-F238E27FC236}">
                    <a16:creationId xmlns:a16="http://schemas.microsoft.com/office/drawing/2014/main" id="{D573104F-9682-F213-4F16-D52750D78C5B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정육면체 589">
                <a:extLst>
                  <a:ext uri="{FF2B5EF4-FFF2-40B4-BE49-F238E27FC236}">
                    <a16:creationId xmlns:a16="http://schemas.microsoft.com/office/drawing/2014/main" id="{B0AD4602-6387-68AC-682F-E9BB3A12A022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정육면체 590">
                <a:extLst>
                  <a:ext uri="{FF2B5EF4-FFF2-40B4-BE49-F238E27FC236}">
                    <a16:creationId xmlns:a16="http://schemas.microsoft.com/office/drawing/2014/main" id="{97F19178-487D-865C-9070-1F356BA62251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정육면체 591">
                <a:extLst>
                  <a:ext uri="{FF2B5EF4-FFF2-40B4-BE49-F238E27FC236}">
                    <a16:creationId xmlns:a16="http://schemas.microsoft.com/office/drawing/2014/main" id="{D68B0EB3-6B68-E015-4B29-D622CDC6261D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정육면체 593">
                <a:extLst>
                  <a:ext uri="{FF2B5EF4-FFF2-40B4-BE49-F238E27FC236}">
                    <a16:creationId xmlns:a16="http://schemas.microsoft.com/office/drawing/2014/main" id="{47B76C86-5E12-D81D-A20F-A78739ABABAE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정육면체 594">
                <a:extLst>
                  <a:ext uri="{FF2B5EF4-FFF2-40B4-BE49-F238E27FC236}">
                    <a16:creationId xmlns:a16="http://schemas.microsoft.com/office/drawing/2014/main" id="{4C85D737-8392-4208-C900-8606B3EF7BE8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015B8A03-30B8-B6A2-ECBE-708548A7AF74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56" name="정육면체 655">
                  <a:extLst>
                    <a:ext uri="{FF2B5EF4-FFF2-40B4-BE49-F238E27FC236}">
                      <a16:creationId xmlns:a16="http://schemas.microsoft.com/office/drawing/2014/main" id="{D669ABE5-C771-7A59-1200-FF0D0D442816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정육면체 656">
                  <a:extLst>
                    <a:ext uri="{FF2B5EF4-FFF2-40B4-BE49-F238E27FC236}">
                      <a16:creationId xmlns:a16="http://schemas.microsoft.com/office/drawing/2014/main" id="{75FDC5FF-AB51-53AD-B56D-9D1B26FDF8C1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정육면체 668">
                  <a:extLst>
                    <a:ext uri="{FF2B5EF4-FFF2-40B4-BE49-F238E27FC236}">
                      <a16:creationId xmlns:a16="http://schemas.microsoft.com/office/drawing/2014/main" id="{9FD680D9-D42E-49C6-2376-94339B6B61A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정육면체 669">
                  <a:extLst>
                    <a:ext uri="{FF2B5EF4-FFF2-40B4-BE49-F238E27FC236}">
                      <a16:creationId xmlns:a16="http://schemas.microsoft.com/office/drawing/2014/main" id="{215F7CE9-1E70-77FD-990D-00D9840EDA4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정육면체 670">
                  <a:extLst>
                    <a:ext uri="{FF2B5EF4-FFF2-40B4-BE49-F238E27FC236}">
                      <a16:creationId xmlns:a16="http://schemas.microsoft.com/office/drawing/2014/main" id="{39D9EB1E-6806-5FDF-C297-2BD39F1D90C6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정육면체 671">
                  <a:extLst>
                    <a:ext uri="{FF2B5EF4-FFF2-40B4-BE49-F238E27FC236}">
                      <a16:creationId xmlns:a16="http://schemas.microsoft.com/office/drawing/2014/main" id="{A1E88068-6BCD-5A5D-3521-0530755293D8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정육면체 672">
                  <a:extLst>
                    <a:ext uri="{FF2B5EF4-FFF2-40B4-BE49-F238E27FC236}">
                      <a16:creationId xmlns:a16="http://schemas.microsoft.com/office/drawing/2014/main" id="{0E389751-2A39-2EB7-5443-AFEABDFCE703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정육면체 673">
                  <a:extLst>
                    <a:ext uri="{FF2B5EF4-FFF2-40B4-BE49-F238E27FC236}">
                      <a16:creationId xmlns:a16="http://schemas.microsoft.com/office/drawing/2014/main" id="{15C2B376-4B95-9366-3337-5ECE2856B21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정육면체 674">
                  <a:extLst>
                    <a:ext uri="{FF2B5EF4-FFF2-40B4-BE49-F238E27FC236}">
                      <a16:creationId xmlns:a16="http://schemas.microsoft.com/office/drawing/2014/main" id="{DB79782D-3E05-391B-E6A1-ED81AEA642DE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A20A8100-27E0-0582-1885-4B0C0E022408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16" name="정육면체 615">
                  <a:extLst>
                    <a:ext uri="{FF2B5EF4-FFF2-40B4-BE49-F238E27FC236}">
                      <a16:creationId xmlns:a16="http://schemas.microsoft.com/office/drawing/2014/main" id="{E6AE2205-E9ED-8CB6-DA84-B69D13128C87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정육면체 616">
                  <a:extLst>
                    <a:ext uri="{FF2B5EF4-FFF2-40B4-BE49-F238E27FC236}">
                      <a16:creationId xmlns:a16="http://schemas.microsoft.com/office/drawing/2014/main" id="{49440EFE-2F51-0574-4A29-A6FAC977DF5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정육면체 617">
                  <a:extLst>
                    <a:ext uri="{FF2B5EF4-FFF2-40B4-BE49-F238E27FC236}">
                      <a16:creationId xmlns:a16="http://schemas.microsoft.com/office/drawing/2014/main" id="{F853B3B7-1529-D9AC-1F8C-256058ED874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정육면체 618">
                  <a:extLst>
                    <a:ext uri="{FF2B5EF4-FFF2-40B4-BE49-F238E27FC236}">
                      <a16:creationId xmlns:a16="http://schemas.microsoft.com/office/drawing/2014/main" id="{6D440E32-2F2D-2A76-C608-54E7E6CB4B8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정육면체 619">
                  <a:extLst>
                    <a:ext uri="{FF2B5EF4-FFF2-40B4-BE49-F238E27FC236}">
                      <a16:creationId xmlns:a16="http://schemas.microsoft.com/office/drawing/2014/main" id="{A40B34C6-D147-06ED-E5F7-E9E88D7B716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" name="정육면체 620">
                  <a:extLst>
                    <a:ext uri="{FF2B5EF4-FFF2-40B4-BE49-F238E27FC236}">
                      <a16:creationId xmlns:a16="http://schemas.microsoft.com/office/drawing/2014/main" id="{0AB24959-8180-27B1-5354-CE977B739183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정육면체 621">
                  <a:extLst>
                    <a:ext uri="{FF2B5EF4-FFF2-40B4-BE49-F238E27FC236}">
                      <a16:creationId xmlns:a16="http://schemas.microsoft.com/office/drawing/2014/main" id="{E7685A72-97CC-B6BA-72B6-F5A3C8892697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정육면체 653">
                  <a:extLst>
                    <a:ext uri="{FF2B5EF4-FFF2-40B4-BE49-F238E27FC236}">
                      <a16:creationId xmlns:a16="http://schemas.microsoft.com/office/drawing/2014/main" id="{ADD2C2A4-BD78-38BA-3398-FE0FCF25EB8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정육면체 654">
                  <a:extLst>
                    <a:ext uri="{FF2B5EF4-FFF2-40B4-BE49-F238E27FC236}">
                      <a16:creationId xmlns:a16="http://schemas.microsoft.com/office/drawing/2014/main" id="{BCECB5C7-7F9E-E127-6650-94560D7525F8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849EFB27-0F3D-E209-B8B2-026C4136068A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00" name="정육면체 599">
                  <a:extLst>
                    <a:ext uri="{FF2B5EF4-FFF2-40B4-BE49-F238E27FC236}">
                      <a16:creationId xmlns:a16="http://schemas.microsoft.com/office/drawing/2014/main" id="{2E82D770-D310-6335-0E4E-DF5F34FADB1E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정육면체 601">
                  <a:extLst>
                    <a:ext uri="{FF2B5EF4-FFF2-40B4-BE49-F238E27FC236}">
                      <a16:creationId xmlns:a16="http://schemas.microsoft.com/office/drawing/2014/main" id="{2D6D4BDA-53B3-4CD2-8308-3C90089D7433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정육면체 602">
                  <a:extLst>
                    <a:ext uri="{FF2B5EF4-FFF2-40B4-BE49-F238E27FC236}">
                      <a16:creationId xmlns:a16="http://schemas.microsoft.com/office/drawing/2014/main" id="{43447B93-89E8-CCAD-B51B-BFE4A5774DEA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정육면체 607">
                  <a:extLst>
                    <a:ext uri="{FF2B5EF4-FFF2-40B4-BE49-F238E27FC236}">
                      <a16:creationId xmlns:a16="http://schemas.microsoft.com/office/drawing/2014/main" id="{B2A5EF86-0B72-8E5E-33F7-8ED954D6C14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정육면체 610">
                  <a:extLst>
                    <a:ext uri="{FF2B5EF4-FFF2-40B4-BE49-F238E27FC236}">
                      <a16:creationId xmlns:a16="http://schemas.microsoft.com/office/drawing/2014/main" id="{8BCE6664-833C-8772-0547-DAB69D04055C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정육면체 611">
                  <a:extLst>
                    <a:ext uri="{FF2B5EF4-FFF2-40B4-BE49-F238E27FC236}">
                      <a16:creationId xmlns:a16="http://schemas.microsoft.com/office/drawing/2014/main" id="{E8DF7BA0-7711-2D7B-31F8-4E3F73425A36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정육면체 612">
                  <a:extLst>
                    <a:ext uri="{FF2B5EF4-FFF2-40B4-BE49-F238E27FC236}">
                      <a16:creationId xmlns:a16="http://schemas.microsoft.com/office/drawing/2014/main" id="{75102AE5-7852-4C91-35E4-07BC0842B078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" name="정육면체 613">
                  <a:extLst>
                    <a:ext uri="{FF2B5EF4-FFF2-40B4-BE49-F238E27FC236}">
                      <a16:creationId xmlns:a16="http://schemas.microsoft.com/office/drawing/2014/main" id="{39A661A9-080F-F565-CE2A-1D3C53E7D18B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정육면체 614">
                  <a:extLst>
                    <a:ext uri="{FF2B5EF4-FFF2-40B4-BE49-F238E27FC236}">
                      <a16:creationId xmlns:a16="http://schemas.microsoft.com/office/drawing/2014/main" id="{B49BA046-D6AB-9BDD-E3E2-A469BE9831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146FC4DA-0E87-F8C4-DDA0-C7FEE72E69F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TextBox 698">
                  <a:extLst>
                    <a:ext uri="{FF2B5EF4-FFF2-40B4-BE49-F238E27FC236}">
                      <a16:creationId xmlns:a16="http://schemas.microsoft.com/office/drawing/2014/main" id="{8BE2576C-1FF3-1B92-2CCA-5232B4F03BD1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0" name="그룹 699">
              <a:extLst>
                <a:ext uri="{FF2B5EF4-FFF2-40B4-BE49-F238E27FC236}">
                  <a16:creationId xmlns:a16="http://schemas.microsoft.com/office/drawing/2014/main" id="{3E561CCD-C272-1A08-DC82-536FDA309509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97" name="정육면체 796">
                <a:extLst>
                  <a:ext uri="{FF2B5EF4-FFF2-40B4-BE49-F238E27FC236}">
                    <a16:creationId xmlns:a16="http://schemas.microsoft.com/office/drawing/2014/main" id="{E5FA48C9-A7CC-3700-AA33-DBC0F99163D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정육면체 797">
                <a:extLst>
                  <a:ext uri="{FF2B5EF4-FFF2-40B4-BE49-F238E27FC236}">
                    <a16:creationId xmlns:a16="http://schemas.microsoft.com/office/drawing/2014/main" id="{9043D12A-3258-642E-F847-1C432393BB3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정육면체 798">
                <a:extLst>
                  <a:ext uri="{FF2B5EF4-FFF2-40B4-BE49-F238E27FC236}">
                    <a16:creationId xmlns:a16="http://schemas.microsoft.com/office/drawing/2014/main" id="{EC1EFED9-CD97-F882-10B2-D172DEC208C2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정육면체 799">
                <a:extLst>
                  <a:ext uri="{FF2B5EF4-FFF2-40B4-BE49-F238E27FC236}">
                    <a16:creationId xmlns:a16="http://schemas.microsoft.com/office/drawing/2014/main" id="{11C832D6-C734-31D5-6777-0632800425F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정육면체 800">
                <a:extLst>
                  <a:ext uri="{FF2B5EF4-FFF2-40B4-BE49-F238E27FC236}">
                    <a16:creationId xmlns:a16="http://schemas.microsoft.com/office/drawing/2014/main" id="{EB194506-E58C-7902-9E75-968B03CEBF9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정육면체 801">
                <a:extLst>
                  <a:ext uri="{FF2B5EF4-FFF2-40B4-BE49-F238E27FC236}">
                    <a16:creationId xmlns:a16="http://schemas.microsoft.com/office/drawing/2014/main" id="{4948FB64-D55B-C4C8-78D2-B48D840C9AC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정육면체 802">
                <a:extLst>
                  <a:ext uri="{FF2B5EF4-FFF2-40B4-BE49-F238E27FC236}">
                    <a16:creationId xmlns:a16="http://schemas.microsoft.com/office/drawing/2014/main" id="{ABB16D9B-4BEA-E682-1D34-A1C9AB5ADB9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정육면체 803">
                <a:extLst>
                  <a:ext uri="{FF2B5EF4-FFF2-40B4-BE49-F238E27FC236}">
                    <a16:creationId xmlns:a16="http://schemas.microsoft.com/office/drawing/2014/main" id="{F86DF270-C5E8-7EA6-93EE-682DB24A3090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정육면체 804">
                <a:extLst>
                  <a:ext uri="{FF2B5EF4-FFF2-40B4-BE49-F238E27FC236}">
                    <a16:creationId xmlns:a16="http://schemas.microsoft.com/office/drawing/2014/main" id="{E45AF0CF-1F19-7370-AE32-13539632AF6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1" name="정육면체 700">
              <a:extLst>
                <a:ext uri="{FF2B5EF4-FFF2-40B4-BE49-F238E27FC236}">
                  <a16:creationId xmlns:a16="http://schemas.microsoft.com/office/drawing/2014/main" id="{ABC56DE6-C47F-A2C4-92BA-C7D28082C15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정육면체 701">
              <a:extLst>
                <a:ext uri="{FF2B5EF4-FFF2-40B4-BE49-F238E27FC236}">
                  <a16:creationId xmlns:a16="http://schemas.microsoft.com/office/drawing/2014/main" id="{7E1CBDC2-12D9-125F-E050-B7F942255F79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정육면체 702">
              <a:extLst>
                <a:ext uri="{FF2B5EF4-FFF2-40B4-BE49-F238E27FC236}">
                  <a16:creationId xmlns:a16="http://schemas.microsoft.com/office/drawing/2014/main" id="{C000B19E-B2A6-1A82-3E1C-403FB2ACF1F3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정육면체 703">
              <a:extLst>
                <a:ext uri="{FF2B5EF4-FFF2-40B4-BE49-F238E27FC236}">
                  <a16:creationId xmlns:a16="http://schemas.microsoft.com/office/drawing/2014/main" id="{74BD12BB-DDB4-4623-5DE3-7FEB56D79FBE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정육면체 704">
              <a:extLst>
                <a:ext uri="{FF2B5EF4-FFF2-40B4-BE49-F238E27FC236}">
                  <a16:creationId xmlns:a16="http://schemas.microsoft.com/office/drawing/2014/main" id="{A4F2370B-D3C3-3DF4-E16B-0A3D2424571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정육면체 705">
              <a:extLst>
                <a:ext uri="{FF2B5EF4-FFF2-40B4-BE49-F238E27FC236}">
                  <a16:creationId xmlns:a16="http://schemas.microsoft.com/office/drawing/2014/main" id="{96B4F582-DB7F-AAA7-B6E4-5B72D91CAF2E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정육면체 706">
              <a:extLst>
                <a:ext uri="{FF2B5EF4-FFF2-40B4-BE49-F238E27FC236}">
                  <a16:creationId xmlns:a16="http://schemas.microsoft.com/office/drawing/2014/main" id="{CA5A89BE-0588-21B1-3D1A-101E30478F93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정육면체 707">
              <a:extLst>
                <a:ext uri="{FF2B5EF4-FFF2-40B4-BE49-F238E27FC236}">
                  <a16:creationId xmlns:a16="http://schemas.microsoft.com/office/drawing/2014/main" id="{1445924E-4369-D80E-75A0-C8D24474BC1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정육면체 708">
              <a:extLst>
                <a:ext uri="{FF2B5EF4-FFF2-40B4-BE49-F238E27FC236}">
                  <a16:creationId xmlns:a16="http://schemas.microsoft.com/office/drawing/2014/main" id="{E6143D1B-095A-AE41-7BD7-CB47EA625D1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정육면체 746">
              <a:extLst>
                <a:ext uri="{FF2B5EF4-FFF2-40B4-BE49-F238E27FC236}">
                  <a16:creationId xmlns:a16="http://schemas.microsoft.com/office/drawing/2014/main" id="{B99C0CFB-893C-F2A2-D5B6-73B10780AAF5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정육면체 747">
              <a:extLst>
                <a:ext uri="{FF2B5EF4-FFF2-40B4-BE49-F238E27FC236}">
                  <a16:creationId xmlns:a16="http://schemas.microsoft.com/office/drawing/2014/main" id="{4E1EBF3B-113E-3CA8-AA7C-00E75B2D02BC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정육면체 748">
              <a:extLst>
                <a:ext uri="{FF2B5EF4-FFF2-40B4-BE49-F238E27FC236}">
                  <a16:creationId xmlns:a16="http://schemas.microsoft.com/office/drawing/2014/main" id="{FD2BAAA7-2143-9C99-3F9E-63FEFF755AE4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정육면체 749">
              <a:extLst>
                <a:ext uri="{FF2B5EF4-FFF2-40B4-BE49-F238E27FC236}">
                  <a16:creationId xmlns:a16="http://schemas.microsoft.com/office/drawing/2014/main" id="{AD1D56CF-26E4-E48E-7BD2-DD743AA5AB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정육면체 750">
              <a:extLst>
                <a:ext uri="{FF2B5EF4-FFF2-40B4-BE49-F238E27FC236}">
                  <a16:creationId xmlns:a16="http://schemas.microsoft.com/office/drawing/2014/main" id="{4154D62F-5DDC-ACE9-9076-C30A282D4073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정육면체 751">
              <a:extLst>
                <a:ext uri="{FF2B5EF4-FFF2-40B4-BE49-F238E27FC236}">
                  <a16:creationId xmlns:a16="http://schemas.microsoft.com/office/drawing/2014/main" id="{C0796560-5F3C-47C9-86A7-591B52E10739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3" name="정육면체 752">
              <a:extLst>
                <a:ext uri="{FF2B5EF4-FFF2-40B4-BE49-F238E27FC236}">
                  <a16:creationId xmlns:a16="http://schemas.microsoft.com/office/drawing/2014/main" id="{DB4B0457-1A7C-0C25-5C22-2B76320904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4" name="정육면체 753">
              <a:extLst>
                <a:ext uri="{FF2B5EF4-FFF2-40B4-BE49-F238E27FC236}">
                  <a16:creationId xmlns:a16="http://schemas.microsoft.com/office/drawing/2014/main" id="{0DC98417-C62C-575A-6BDF-BE395EE54252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정육면체 754">
              <a:extLst>
                <a:ext uri="{FF2B5EF4-FFF2-40B4-BE49-F238E27FC236}">
                  <a16:creationId xmlns:a16="http://schemas.microsoft.com/office/drawing/2014/main" id="{A30A4E1A-8922-E3BF-1C85-6869D8021D94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67385FCD-F555-2E3B-CDF3-A54275DE0E89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0" name="정육면체 779">
                <a:extLst>
                  <a:ext uri="{FF2B5EF4-FFF2-40B4-BE49-F238E27FC236}">
                    <a16:creationId xmlns:a16="http://schemas.microsoft.com/office/drawing/2014/main" id="{6ED45E47-7952-4D33-E455-19C78396E80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정육면체 788">
                <a:extLst>
                  <a:ext uri="{FF2B5EF4-FFF2-40B4-BE49-F238E27FC236}">
                    <a16:creationId xmlns:a16="http://schemas.microsoft.com/office/drawing/2014/main" id="{1DA1EE25-D38A-9806-E72A-EF4F0F879CD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정육면체 789">
                <a:extLst>
                  <a:ext uri="{FF2B5EF4-FFF2-40B4-BE49-F238E27FC236}">
                    <a16:creationId xmlns:a16="http://schemas.microsoft.com/office/drawing/2014/main" id="{433DBB4E-F7E9-9F38-471B-24B3460EEDA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정육면체 790">
                <a:extLst>
                  <a:ext uri="{FF2B5EF4-FFF2-40B4-BE49-F238E27FC236}">
                    <a16:creationId xmlns:a16="http://schemas.microsoft.com/office/drawing/2014/main" id="{551E5A62-D3D9-91C1-0BC2-B0F09AFD687F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정육면체 791">
                <a:extLst>
                  <a:ext uri="{FF2B5EF4-FFF2-40B4-BE49-F238E27FC236}">
                    <a16:creationId xmlns:a16="http://schemas.microsoft.com/office/drawing/2014/main" id="{10DDEB3F-78A6-B861-A8E4-1F25809A35E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정육면체 792">
                <a:extLst>
                  <a:ext uri="{FF2B5EF4-FFF2-40B4-BE49-F238E27FC236}">
                    <a16:creationId xmlns:a16="http://schemas.microsoft.com/office/drawing/2014/main" id="{5F614F00-F4F4-0B2F-6052-90CC8AA59D8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정육면체 793">
                <a:extLst>
                  <a:ext uri="{FF2B5EF4-FFF2-40B4-BE49-F238E27FC236}">
                    <a16:creationId xmlns:a16="http://schemas.microsoft.com/office/drawing/2014/main" id="{3B6B7D8E-1FD1-B980-D5EF-176DCBB9347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정육면체 794">
                <a:extLst>
                  <a:ext uri="{FF2B5EF4-FFF2-40B4-BE49-F238E27FC236}">
                    <a16:creationId xmlns:a16="http://schemas.microsoft.com/office/drawing/2014/main" id="{6439B54F-2E0B-14C6-FF56-A9448E8D1D9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정육면체 795">
                <a:extLst>
                  <a:ext uri="{FF2B5EF4-FFF2-40B4-BE49-F238E27FC236}">
                    <a16:creationId xmlns:a16="http://schemas.microsoft.com/office/drawing/2014/main" id="{00C90441-F30A-68B6-80CB-C3E45FB218D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FB13DCBB-F60A-B901-724E-99EFA855487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71" name="정육면체 770">
                <a:extLst>
                  <a:ext uri="{FF2B5EF4-FFF2-40B4-BE49-F238E27FC236}">
                    <a16:creationId xmlns:a16="http://schemas.microsoft.com/office/drawing/2014/main" id="{A8CC808F-94F6-4C59-E013-89ECF22558B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정육면체 771">
                <a:extLst>
                  <a:ext uri="{FF2B5EF4-FFF2-40B4-BE49-F238E27FC236}">
                    <a16:creationId xmlns:a16="http://schemas.microsoft.com/office/drawing/2014/main" id="{0B3B6DA5-FBBC-4863-14FD-D91583CAFC1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정육면체 772">
                <a:extLst>
                  <a:ext uri="{FF2B5EF4-FFF2-40B4-BE49-F238E27FC236}">
                    <a16:creationId xmlns:a16="http://schemas.microsoft.com/office/drawing/2014/main" id="{F4518030-7F80-83F5-2994-E36ED2E2506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정육면체 773">
                <a:extLst>
                  <a:ext uri="{FF2B5EF4-FFF2-40B4-BE49-F238E27FC236}">
                    <a16:creationId xmlns:a16="http://schemas.microsoft.com/office/drawing/2014/main" id="{B565AB96-222E-61D2-4FDF-F63EBF9EA7D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정육면체 774">
                <a:extLst>
                  <a:ext uri="{FF2B5EF4-FFF2-40B4-BE49-F238E27FC236}">
                    <a16:creationId xmlns:a16="http://schemas.microsoft.com/office/drawing/2014/main" id="{E25041AB-3EB4-2986-55A7-DB17E1AA641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정육면체 775">
                <a:extLst>
                  <a:ext uri="{FF2B5EF4-FFF2-40B4-BE49-F238E27FC236}">
                    <a16:creationId xmlns:a16="http://schemas.microsoft.com/office/drawing/2014/main" id="{30BAEE1A-4BA0-FFD1-387B-A0EF5F06166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정육면체 776">
                <a:extLst>
                  <a:ext uri="{FF2B5EF4-FFF2-40B4-BE49-F238E27FC236}">
                    <a16:creationId xmlns:a16="http://schemas.microsoft.com/office/drawing/2014/main" id="{5189B42D-B817-0CFB-D2F2-2696F3508C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정육면체 777">
                <a:extLst>
                  <a:ext uri="{FF2B5EF4-FFF2-40B4-BE49-F238E27FC236}">
                    <a16:creationId xmlns:a16="http://schemas.microsoft.com/office/drawing/2014/main" id="{ECCFB39F-CB28-553C-A3C3-D412A1D9FF1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정육면체 778">
                <a:extLst>
                  <a:ext uri="{FF2B5EF4-FFF2-40B4-BE49-F238E27FC236}">
                    <a16:creationId xmlns:a16="http://schemas.microsoft.com/office/drawing/2014/main" id="{6FED1F2B-55A0-8139-69DD-81101535774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8" name="그룹 757">
              <a:extLst>
                <a:ext uri="{FF2B5EF4-FFF2-40B4-BE49-F238E27FC236}">
                  <a16:creationId xmlns:a16="http://schemas.microsoft.com/office/drawing/2014/main" id="{098A2D2C-697C-2360-83F6-AAA9D439220C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B6A09898-D95F-70F3-FA0A-142AA7A138A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2CCD8E55-6F88-8B65-1ACD-F7743609294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정육면체 363">
                <a:extLst>
                  <a:ext uri="{FF2B5EF4-FFF2-40B4-BE49-F238E27FC236}">
                    <a16:creationId xmlns:a16="http://schemas.microsoft.com/office/drawing/2014/main" id="{38E832DA-C61F-2492-B03D-D590FA4231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정육면체 364">
                <a:extLst>
                  <a:ext uri="{FF2B5EF4-FFF2-40B4-BE49-F238E27FC236}">
                    <a16:creationId xmlns:a16="http://schemas.microsoft.com/office/drawing/2014/main" id="{3437EB02-F4B4-E7AC-10BF-9E01DDE77D1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정육면체 365">
                <a:extLst>
                  <a:ext uri="{FF2B5EF4-FFF2-40B4-BE49-F238E27FC236}">
                    <a16:creationId xmlns:a16="http://schemas.microsoft.com/office/drawing/2014/main" id="{BA252878-8FAD-801D-43F6-BD10C8C7FBA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정육면체 366">
                <a:extLst>
                  <a:ext uri="{FF2B5EF4-FFF2-40B4-BE49-F238E27FC236}">
                    <a16:creationId xmlns:a16="http://schemas.microsoft.com/office/drawing/2014/main" id="{FC928A1C-7A51-2353-8583-C3B454BB339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정육면체 767">
                <a:extLst>
                  <a:ext uri="{FF2B5EF4-FFF2-40B4-BE49-F238E27FC236}">
                    <a16:creationId xmlns:a16="http://schemas.microsoft.com/office/drawing/2014/main" id="{8C98475E-D97C-9DB5-5C2E-E4B1CEEFC55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정육면체 768">
                <a:extLst>
                  <a:ext uri="{FF2B5EF4-FFF2-40B4-BE49-F238E27FC236}">
                    <a16:creationId xmlns:a16="http://schemas.microsoft.com/office/drawing/2014/main" id="{F0117B91-C0F4-24F2-805D-47202104C6A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정육면체 769">
                <a:extLst>
                  <a:ext uri="{FF2B5EF4-FFF2-40B4-BE49-F238E27FC236}">
                    <a16:creationId xmlns:a16="http://schemas.microsoft.com/office/drawing/2014/main" id="{D3855439-D3D8-7ACC-101B-B8A08F52486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9" name="그룹 758">
              <a:extLst>
                <a:ext uri="{FF2B5EF4-FFF2-40B4-BE49-F238E27FC236}">
                  <a16:creationId xmlns:a16="http://schemas.microsoft.com/office/drawing/2014/main" id="{BCCB0CE7-C174-AD11-AAF9-E3A31013EF4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761" name="정육면체 760">
                <a:extLst>
                  <a:ext uri="{FF2B5EF4-FFF2-40B4-BE49-F238E27FC236}">
                    <a16:creationId xmlns:a16="http://schemas.microsoft.com/office/drawing/2014/main" id="{B8FA0A9F-2083-C5EF-21B9-432CE1042B11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정육면체 761">
                <a:extLst>
                  <a:ext uri="{FF2B5EF4-FFF2-40B4-BE49-F238E27FC236}">
                    <a16:creationId xmlns:a16="http://schemas.microsoft.com/office/drawing/2014/main" id="{8F9F394E-87A8-A5DE-F357-5062177C6A3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정육면체 762">
                <a:extLst>
                  <a:ext uri="{FF2B5EF4-FFF2-40B4-BE49-F238E27FC236}">
                    <a16:creationId xmlns:a16="http://schemas.microsoft.com/office/drawing/2014/main" id="{2082E0B5-BDA3-AB68-CAAA-E0DEA0C55BA3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정육면체 763">
                <a:extLst>
                  <a:ext uri="{FF2B5EF4-FFF2-40B4-BE49-F238E27FC236}">
                    <a16:creationId xmlns:a16="http://schemas.microsoft.com/office/drawing/2014/main" id="{EFD403DD-32A9-EE50-AEAC-6D970436E3C3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정육면체 764">
                <a:extLst>
                  <a:ext uri="{FF2B5EF4-FFF2-40B4-BE49-F238E27FC236}">
                    <a16:creationId xmlns:a16="http://schemas.microsoft.com/office/drawing/2014/main" id="{F27BC9E7-34C8-B56F-B0FB-EC78F7B206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정육면체 765">
                <a:extLst>
                  <a:ext uri="{FF2B5EF4-FFF2-40B4-BE49-F238E27FC236}">
                    <a16:creationId xmlns:a16="http://schemas.microsoft.com/office/drawing/2014/main" id="{3DE71F62-031F-1CEE-E08F-A761A40B28BE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정육면체 766">
                <a:extLst>
                  <a:ext uri="{FF2B5EF4-FFF2-40B4-BE49-F238E27FC236}">
                    <a16:creationId xmlns:a16="http://schemas.microsoft.com/office/drawing/2014/main" id="{B2D53EC0-CE08-724B-4B09-0C003511FE19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CCA52917-E535-BA8C-90EC-ABAA489FD27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8A28B3D2-33DD-BF99-B7DE-5DA65BECE5AA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06" name="그룹 805">
            <a:extLst>
              <a:ext uri="{FF2B5EF4-FFF2-40B4-BE49-F238E27FC236}">
                <a16:creationId xmlns:a16="http://schemas.microsoft.com/office/drawing/2014/main" id="{AA841AD8-2849-1470-D695-2AADC2C73C43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TextBox 806">
                  <a:extLst>
                    <a:ext uri="{FF2B5EF4-FFF2-40B4-BE49-F238E27FC236}">
                      <a16:creationId xmlns:a16="http://schemas.microsoft.com/office/drawing/2014/main" id="{50CDCC9C-7EFF-4174-AC72-CAA29A85B1F5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8" name="그룹 807">
              <a:extLst>
                <a:ext uri="{FF2B5EF4-FFF2-40B4-BE49-F238E27FC236}">
                  <a16:creationId xmlns:a16="http://schemas.microsoft.com/office/drawing/2014/main" id="{9A8DCC25-DF1A-4BEB-6BFD-80311A2E637C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95" name="정육면체 994">
                <a:extLst>
                  <a:ext uri="{FF2B5EF4-FFF2-40B4-BE49-F238E27FC236}">
                    <a16:creationId xmlns:a16="http://schemas.microsoft.com/office/drawing/2014/main" id="{9DF3667C-3A7E-343F-C7A9-FF8B8019496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정육면체 995">
                <a:extLst>
                  <a:ext uri="{FF2B5EF4-FFF2-40B4-BE49-F238E27FC236}">
                    <a16:creationId xmlns:a16="http://schemas.microsoft.com/office/drawing/2014/main" id="{A6A08499-7E74-9E53-879C-4EA53A12B08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정육면체 996">
                <a:extLst>
                  <a:ext uri="{FF2B5EF4-FFF2-40B4-BE49-F238E27FC236}">
                    <a16:creationId xmlns:a16="http://schemas.microsoft.com/office/drawing/2014/main" id="{D6669447-0AAC-B837-E5D0-7F78874FBA54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정육면체 997">
                <a:extLst>
                  <a:ext uri="{FF2B5EF4-FFF2-40B4-BE49-F238E27FC236}">
                    <a16:creationId xmlns:a16="http://schemas.microsoft.com/office/drawing/2014/main" id="{5D86EA75-30A7-1956-FF09-11CA90FFDC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정육면체 998">
                <a:extLst>
                  <a:ext uri="{FF2B5EF4-FFF2-40B4-BE49-F238E27FC236}">
                    <a16:creationId xmlns:a16="http://schemas.microsoft.com/office/drawing/2014/main" id="{366B4BF7-211D-996F-DA9C-26963C2D3AC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정육면체 999">
                <a:extLst>
                  <a:ext uri="{FF2B5EF4-FFF2-40B4-BE49-F238E27FC236}">
                    <a16:creationId xmlns:a16="http://schemas.microsoft.com/office/drawing/2014/main" id="{3343077F-E935-0845-92C2-DEB0F6538C4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정육면체 1000">
                <a:extLst>
                  <a:ext uri="{FF2B5EF4-FFF2-40B4-BE49-F238E27FC236}">
                    <a16:creationId xmlns:a16="http://schemas.microsoft.com/office/drawing/2014/main" id="{22E89F6A-BFBD-2331-DC53-D5A052645C1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정육면체 1001">
                <a:extLst>
                  <a:ext uri="{FF2B5EF4-FFF2-40B4-BE49-F238E27FC236}">
                    <a16:creationId xmlns:a16="http://schemas.microsoft.com/office/drawing/2014/main" id="{6974984D-E554-3A86-31E6-E9ADED09DA4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정육면체 1002">
                <a:extLst>
                  <a:ext uri="{FF2B5EF4-FFF2-40B4-BE49-F238E27FC236}">
                    <a16:creationId xmlns:a16="http://schemas.microsoft.com/office/drawing/2014/main" id="{AF5C0888-1E85-7D5E-0653-B75DBEECC0C8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9" name="정육면체 808">
              <a:extLst>
                <a:ext uri="{FF2B5EF4-FFF2-40B4-BE49-F238E27FC236}">
                  <a16:creationId xmlns:a16="http://schemas.microsoft.com/office/drawing/2014/main" id="{A6F855CF-44BC-6BE9-C742-3ACB32617CC4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정육면체 809">
              <a:extLst>
                <a:ext uri="{FF2B5EF4-FFF2-40B4-BE49-F238E27FC236}">
                  <a16:creationId xmlns:a16="http://schemas.microsoft.com/office/drawing/2014/main" id="{0E8F5C6C-772C-37AC-7CA0-524633EBAAC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정육면체 810">
              <a:extLst>
                <a:ext uri="{FF2B5EF4-FFF2-40B4-BE49-F238E27FC236}">
                  <a16:creationId xmlns:a16="http://schemas.microsoft.com/office/drawing/2014/main" id="{B447AA6C-068A-1307-6ACF-A2DE6DD4D0A6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정육면체 811">
              <a:extLst>
                <a:ext uri="{FF2B5EF4-FFF2-40B4-BE49-F238E27FC236}">
                  <a16:creationId xmlns:a16="http://schemas.microsoft.com/office/drawing/2014/main" id="{6D55DCC3-5C7E-71F8-8D33-003479492B0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정육면체 812">
              <a:extLst>
                <a:ext uri="{FF2B5EF4-FFF2-40B4-BE49-F238E27FC236}">
                  <a16:creationId xmlns:a16="http://schemas.microsoft.com/office/drawing/2014/main" id="{BA1210B6-5625-9B21-9C53-414D70FE6540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AC5EA9F0-00F7-1A69-B499-0096B6412F22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2F362727-F2DC-5503-3D9E-1C11B1946ECC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정육면체 815">
              <a:extLst>
                <a:ext uri="{FF2B5EF4-FFF2-40B4-BE49-F238E27FC236}">
                  <a16:creationId xmlns:a16="http://schemas.microsoft.com/office/drawing/2014/main" id="{89EBA98A-7B44-891B-1903-18CC8F45046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정육면체 816">
              <a:extLst>
                <a:ext uri="{FF2B5EF4-FFF2-40B4-BE49-F238E27FC236}">
                  <a16:creationId xmlns:a16="http://schemas.microsoft.com/office/drawing/2014/main" id="{FFC6EEE4-E16E-F23D-AE45-E21C7CE094F1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정육면체 817">
              <a:extLst>
                <a:ext uri="{FF2B5EF4-FFF2-40B4-BE49-F238E27FC236}">
                  <a16:creationId xmlns:a16="http://schemas.microsoft.com/office/drawing/2014/main" id="{D377B26F-5217-C4D1-16E7-BC129A67BB0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정육면체 818">
              <a:extLst>
                <a:ext uri="{FF2B5EF4-FFF2-40B4-BE49-F238E27FC236}">
                  <a16:creationId xmlns:a16="http://schemas.microsoft.com/office/drawing/2014/main" id="{6EE06093-1C8D-A24B-9AD4-5EC547C4C11B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정육면체 819">
              <a:extLst>
                <a:ext uri="{FF2B5EF4-FFF2-40B4-BE49-F238E27FC236}">
                  <a16:creationId xmlns:a16="http://schemas.microsoft.com/office/drawing/2014/main" id="{B29FA938-CDD3-B165-0CB7-97AB152F99C8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정육면체 820">
              <a:extLst>
                <a:ext uri="{FF2B5EF4-FFF2-40B4-BE49-F238E27FC236}">
                  <a16:creationId xmlns:a16="http://schemas.microsoft.com/office/drawing/2014/main" id="{8A1C937F-2334-5C08-7FF2-D0F92B6F89D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정육면체 821">
              <a:extLst>
                <a:ext uri="{FF2B5EF4-FFF2-40B4-BE49-F238E27FC236}">
                  <a16:creationId xmlns:a16="http://schemas.microsoft.com/office/drawing/2014/main" id="{016696F9-9444-2D06-106F-7094F47ADE68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정육면체 822">
              <a:extLst>
                <a:ext uri="{FF2B5EF4-FFF2-40B4-BE49-F238E27FC236}">
                  <a16:creationId xmlns:a16="http://schemas.microsoft.com/office/drawing/2014/main" id="{915910AF-7F39-F628-1931-1E2C42FC4A7D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정육면체 823">
              <a:extLst>
                <a:ext uri="{FF2B5EF4-FFF2-40B4-BE49-F238E27FC236}">
                  <a16:creationId xmlns:a16="http://schemas.microsoft.com/office/drawing/2014/main" id="{73877F4A-7BE0-4FA2-3AF7-DF138342A96F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5" name="정육면체 824">
              <a:extLst>
                <a:ext uri="{FF2B5EF4-FFF2-40B4-BE49-F238E27FC236}">
                  <a16:creationId xmlns:a16="http://schemas.microsoft.com/office/drawing/2014/main" id="{DE7C02FD-3EE4-A5FE-C104-737AFC4ECC01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정육면체 825">
              <a:extLst>
                <a:ext uri="{FF2B5EF4-FFF2-40B4-BE49-F238E27FC236}">
                  <a16:creationId xmlns:a16="http://schemas.microsoft.com/office/drawing/2014/main" id="{59AD6761-B04F-FD42-7B5D-616004C69FD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7" name="그룹 826">
              <a:extLst>
                <a:ext uri="{FF2B5EF4-FFF2-40B4-BE49-F238E27FC236}">
                  <a16:creationId xmlns:a16="http://schemas.microsoft.com/office/drawing/2014/main" id="{AD3D92A8-B510-BA6A-6A4D-D4FFECB9C61E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6" name="정육면체 985">
                <a:extLst>
                  <a:ext uri="{FF2B5EF4-FFF2-40B4-BE49-F238E27FC236}">
                    <a16:creationId xmlns:a16="http://schemas.microsoft.com/office/drawing/2014/main" id="{8D670AD5-1E46-B511-E874-5E5DFEF2075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정육면체 986">
                <a:extLst>
                  <a:ext uri="{FF2B5EF4-FFF2-40B4-BE49-F238E27FC236}">
                    <a16:creationId xmlns:a16="http://schemas.microsoft.com/office/drawing/2014/main" id="{01E7FB9C-C949-4C01-978C-4E743A4A321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정육면체 987">
                <a:extLst>
                  <a:ext uri="{FF2B5EF4-FFF2-40B4-BE49-F238E27FC236}">
                    <a16:creationId xmlns:a16="http://schemas.microsoft.com/office/drawing/2014/main" id="{03570CBA-7469-62FA-5555-C5FCF18ADC3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정육면체 988">
                <a:extLst>
                  <a:ext uri="{FF2B5EF4-FFF2-40B4-BE49-F238E27FC236}">
                    <a16:creationId xmlns:a16="http://schemas.microsoft.com/office/drawing/2014/main" id="{07ABE9D5-494F-C055-FF23-A1A148A368C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정육면체 989">
                <a:extLst>
                  <a:ext uri="{FF2B5EF4-FFF2-40B4-BE49-F238E27FC236}">
                    <a16:creationId xmlns:a16="http://schemas.microsoft.com/office/drawing/2014/main" id="{811F7B99-EB30-5A48-6316-9FB3D186042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정육면체 990">
                <a:extLst>
                  <a:ext uri="{FF2B5EF4-FFF2-40B4-BE49-F238E27FC236}">
                    <a16:creationId xmlns:a16="http://schemas.microsoft.com/office/drawing/2014/main" id="{FDDC272A-5B6F-5D66-F2D3-525C55BFFCE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정육면체 991">
                <a:extLst>
                  <a:ext uri="{FF2B5EF4-FFF2-40B4-BE49-F238E27FC236}">
                    <a16:creationId xmlns:a16="http://schemas.microsoft.com/office/drawing/2014/main" id="{B2CB514D-DEB4-3AF8-89FA-F7FA4D37A66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정육면체 992">
                <a:extLst>
                  <a:ext uri="{FF2B5EF4-FFF2-40B4-BE49-F238E27FC236}">
                    <a16:creationId xmlns:a16="http://schemas.microsoft.com/office/drawing/2014/main" id="{BB897AC9-582C-7AB6-B6F4-DA64BA2AD0A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정육면체 993">
                <a:extLst>
                  <a:ext uri="{FF2B5EF4-FFF2-40B4-BE49-F238E27FC236}">
                    <a16:creationId xmlns:a16="http://schemas.microsoft.com/office/drawing/2014/main" id="{B975FF1D-AAB6-3BB2-68CB-300275EE4C7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8" name="그룹 827">
              <a:extLst>
                <a:ext uri="{FF2B5EF4-FFF2-40B4-BE49-F238E27FC236}">
                  <a16:creationId xmlns:a16="http://schemas.microsoft.com/office/drawing/2014/main" id="{7D43C991-01F7-D9C5-9380-68E2BCD68491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77" name="정육면체 976">
                <a:extLst>
                  <a:ext uri="{FF2B5EF4-FFF2-40B4-BE49-F238E27FC236}">
                    <a16:creationId xmlns:a16="http://schemas.microsoft.com/office/drawing/2014/main" id="{5069DD96-94F1-79C3-BA76-7A4FD7167A0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정육면체 977">
                <a:extLst>
                  <a:ext uri="{FF2B5EF4-FFF2-40B4-BE49-F238E27FC236}">
                    <a16:creationId xmlns:a16="http://schemas.microsoft.com/office/drawing/2014/main" id="{FCBD772F-5F87-BC1D-2BDD-5D5F6177532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정육면체 978">
                <a:extLst>
                  <a:ext uri="{FF2B5EF4-FFF2-40B4-BE49-F238E27FC236}">
                    <a16:creationId xmlns:a16="http://schemas.microsoft.com/office/drawing/2014/main" id="{2663E24D-0CF5-B53B-B06F-6D3D22221AC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정육면체 979">
                <a:extLst>
                  <a:ext uri="{FF2B5EF4-FFF2-40B4-BE49-F238E27FC236}">
                    <a16:creationId xmlns:a16="http://schemas.microsoft.com/office/drawing/2014/main" id="{32A7EE43-37B9-A2FA-D1CA-C1EBE9256E6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정육면체 980">
                <a:extLst>
                  <a:ext uri="{FF2B5EF4-FFF2-40B4-BE49-F238E27FC236}">
                    <a16:creationId xmlns:a16="http://schemas.microsoft.com/office/drawing/2014/main" id="{C54E5EF6-546A-4968-B674-AE81ACC0A992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정육면체 981">
                <a:extLst>
                  <a:ext uri="{FF2B5EF4-FFF2-40B4-BE49-F238E27FC236}">
                    <a16:creationId xmlns:a16="http://schemas.microsoft.com/office/drawing/2014/main" id="{A4B5B97D-BCE8-C470-2B93-5A8D5C04E02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정육면체 982">
                <a:extLst>
                  <a:ext uri="{FF2B5EF4-FFF2-40B4-BE49-F238E27FC236}">
                    <a16:creationId xmlns:a16="http://schemas.microsoft.com/office/drawing/2014/main" id="{AF7FF5E8-2D71-4387-645E-B49E1DB0E21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정육면체 983">
                <a:extLst>
                  <a:ext uri="{FF2B5EF4-FFF2-40B4-BE49-F238E27FC236}">
                    <a16:creationId xmlns:a16="http://schemas.microsoft.com/office/drawing/2014/main" id="{2A72F074-56A5-DBC5-1FA0-4701212DD6E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정육면체 984">
                <a:extLst>
                  <a:ext uri="{FF2B5EF4-FFF2-40B4-BE49-F238E27FC236}">
                    <a16:creationId xmlns:a16="http://schemas.microsoft.com/office/drawing/2014/main" id="{8D568934-4BD3-ED60-F950-3C737D1CFF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9" name="그룹 828">
              <a:extLst>
                <a:ext uri="{FF2B5EF4-FFF2-40B4-BE49-F238E27FC236}">
                  <a16:creationId xmlns:a16="http://schemas.microsoft.com/office/drawing/2014/main" id="{21A59E1D-6AB3-0F4D-B14A-B42564D9B3C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68" name="정육면체 967">
                <a:extLst>
                  <a:ext uri="{FF2B5EF4-FFF2-40B4-BE49-F238E27FC236}">
                    <a16:creationId xmlns:a16="http://schemas.microsoft.com/office/drawing/2014/main" id="{028620FC-CFA5-09A6-5EA3-A1BF456CB94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정육면체 968">
                <a:extLst>
                  <a:ext uri="{FF2B5EF4-FFF2-40B4-BE49-F238E27FC236}">
                    <a16:creationId xmlns:a16="http://schemas.microsoft.com/office/drawing/2014/main" id="{B74959C6-4B79-65EE-E137-E1F04E8B683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정육면체 969">
                <a:extLst>
                  <a:ext uri="{FF2B5EF4-FFF2-40B4-BE49-F238E27FC236}">
                    <a16:creationId xmlns:a16="http://schemas.microsoft.com/office/drawing/2014/main" id="{B4276888-DB5A-A05A-57C4-0F7EC67F9BF4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정육면체 970">
                <a:extLst>
                  <a:ext uri="{FF2B5EF4-FFF2-40B4-BE49-F238E27FC236}">
                    <a16:creationId xmlns:a16="http://schemas.microsoft.com/office/drawing/2014/main" id="{0C3D806F-F797-C3FD-79D7-F267E6E72D8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정육면체 971">
                <a:extLst>
                  <a:ext uri="{FF2B5EF4-FFF2-40B4-BE49-F238E27FC236}">
                    <a16:creationId xmlns:a16="http://schemas.microsoft.com/office/drawing/2014/main" id="{02B304A7-0A8C-621B-45FA-699953A907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정육면체 972">
                <a:extLst>
                  <a:ext uri="{FF2B5EF4-FFF2-40B4-BE49-F238E27FC236}">
                    <a16:creationId xmlns:a16="http://schemas.microsoft.com/office/drawing/2014/main" id="{71134842-EFC6-F2CA-755D-7EA10E02F35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정육면체 973">
                <a:extLst>
                  <a:ext uri="{FF2B5EF4-FFF2-40B4-BE49-F238E27FC236}">
                    <a16:creationId xmlns:a16="http://schemas.microsoft.com/office/drawing/2014/main" id="{4A12657A-55F4-4C9D-7A23-42C341C0535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정육면체 974">
                <a:extLst>
                  <a:ext uri="{FF2B5EF4-FFF2-40B4-BE49-F238E27FC236}">
                    <a16:creationId xmlns:a16="http://schemas.microsoft.com/office/drawing/2014/main" id="{87BC2CB2-B726-AC94-F34C-7577C3D8D16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정육면체 975">
                <a:extLst>
                  <a:ext uri="{FF2B5EF4-FFF2-40B4-BE49-F238E27FC236}">
                    <a16:creationId xmlns:a16="http://schemas.microsoft.com/office/drawing/2014/main" id="{9E685910-0B6D-46BD-F3F2-3714E19CBB2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0" name="그룹 829">
              <a:extLst>
                <a:ext uri="{FF2B5EF4-FFF2-40B4-BE49-F238E27FC236}">
                  <a16:creationId xmlns:a16="http://schemas.microsoft.com/office/drawing/2014/main" id="{87916732-E690-404E-76A9-4976B08B1991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831" name="정육면체 830">
                <a:extLst>
                  <a:ext uri="{FF2B5EF4-FFF2-40B4-BE49-F238E27FC236}">
                    <a16:creationId xmlns:a16="http://schemas.microsoft.com/office/drawing/2014/main" id="{387F33FA-76F5-ABB5-562B-6E0B030A526F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정육면체 959">
                <a:extLst>
                  <a:ext uri="{FF2B5EF4-FFF2-40B4-BE49-F238E27FC236}">
                    <a16:creationId xmlns:a16="http://schemas.microsoft.com/office/drawing/2014/main" id="{5E7FD18E-6E96-E165-7322-9E1A1746639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정육면체 960">
                <a:extLst>
                  <a:ext uri="{FF2B5EF4-FFF2-40B4-BE49-F238E27FC236}">
                    <a16:creationId xmlns:a16="http://schemas.microsoft.com/office/drawing/2014/main" id="{F3FE5C73-1D51-79FD-7641-1187AE13799A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정육면체 961">
                <a:extLst>
                  <a:ext uri="{FF2B5EF4-FFF2-40B4-BE49-F238E27FC236}">
                    <a16:creationId xmlns:a16="http://schemas.microsoft.com/office/drawing/2014/main" id="{1CEA0FEC-1A15-C617-D394-B12AA71D02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정육면체 962">
                <a:extLst>
                  <a:ext uri="{FF2B5EF4-FFF2-40B4-BE49-F238E27FC236}">
                    <a16:creationId xmlns:a16="http://schemas.microsoft.com/office/drawing/2014/main" id="{842343F6-4DA0-385E-07FE-4B34C6C1E169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정육면체 963">
                <a:extLst>
                  <a:ext uri="{FF2B5EF4-FFF2-40B4-BE49-F238E27FC236}">
                    <a16:creationId xmlns:a16="http://schemas.microsoft.com/office/drawing/2014/main" id="{B5815E4F-0EC1-52A2-3760-823B935F2495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정육면체 964">
                <a:extLst>
                  <a:ext uri="{FF2B5EF4-FFF2-40B4-BE49-F238E27FC236}">
                    <a16:creationId xmlns:a16="http://schemas.microsoft.com/office/drawing/2014/main" id="{E5E1876D-91E3-690C-E46D-A3FA5CCF7D76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정육면체 965">
                <a:extLst>
                  <a:ext uri="{FF2B5EF4-FFF2-40B4-BE49-F238E27FC236}">
                    <a16:creationId xmlns:a16="http://schemas.microsoft.com/office/drawing/2014/main" id="{E7465197-DEC0-3614-C54D-575250F760CB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정육면체 966">
                <a:extLst>
                  <a:ext uri="{FF2B5EF4-FFF2-40B4-BE49-F238E27FC236}">
                    <a16:creationId xmlns:a16="http://schemas.microsoft.com/office/drawing/2014/main" id="{702C784B-7C75-726F-757A-A42B901B6AD1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오른쪽 중괄호[R] 2">
            <a:extLst>
              <a:ext uri="{FF2B5EF4-FFF2-40B4-BE49-F238E27FC236}">
                <a16:creationId xmlns:a16="http://schemas.microsoft.com/office/drawing/2014/main" id="{F8790176-0527-9712-A72D-4E61C93B7BC1}"/>
              </a:ext>
            </a:extLst>
          </p:cNvPr>
          <p:cNvSpPr/>
          <p:nvPr/>
        </p:nvSpPr>
        <p:spPr>
          <a:xfrm>
            <a:off x="7457025" y="2049864"/>
            <a:ext cx="174171" cy="2496059"/>
          </a:xfrm>
          <a:prstGeom prst="rightBrace">
            <a:avLst>
              <a:gd name="adj1" fmla="val 54487"/>
              <a:gd name="adj2" fmla="val 61823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/>
              <p:nvPr/>
            </p:nvSpPr>
            <p:spPr>
              <a:xfrm>
                <a:off x="7231811" y="3368525"/>
                <a:ext cx="327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kumimoji="1"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11" y="3368525"/>
                <a:ext cx="327013" cy="369332"/>
              </a:xfrm>
              <a:prstGeom prst="rect">
                <a:avLst/>
              </a:prstGeom>
              <a:blipFill>
                <a:blip r:embed="rId19"/>
                <a:stretch>
                  <a:fillRect l="-25926" r="-25926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F781-ACE6-DE23-7270-A417EDCF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49D31-3EF1-0CF0-A322-2D5C88F44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93133"/>
                  </p:ext>
                </p:extLst>
              </p:nvPr>
            </p:nvGraphicFramePr>
            <p:xfrm>
              <a:off x="0" y="4593787"/>
              <a:ext cx="12192000" cy="22617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07749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653845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425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en-US" altLang="ko-KR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  <m:r>
                                  <a:rPr lang="en-US" altLang="ko-KR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0850949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49D31-3EF1-0CF0-A322-2D5C88F44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93133"/>
                  </p:ext>
                </p:extLst>
              </p:nvPr>
            </p:nvGraphicFramePr>
            <p:xfrm>
              <a:off x="0" y="4593787"/>
              <a:ext cx="12192000" cy="22617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07749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653845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393" t="-51351" r="-280" b="-1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85094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9564005D-66DB-898B-3233-F3571DD0A775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Latency Optimization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F8A628-FB7B-8C61-2788-2E48197C0FBC}"/>
              </a:ext>
            </a:extLst>
          </p:cNvPr>
          <p:cNvGrpSpPr/>
          <p:nvPr/>
        </p:nvGrpSpPr>
        <p:grpSpPr>
          <a:xfrm>
            <a:off x="0" y="1564836"/>
            <a:ext cx="12192000" cy="2810860"/>
            <a:chOff x="0" y="1564836"/>
            <a:chExt cx="12192000" cy="28108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149228-4EDE-7E99-D608-92D00EEBF1CE}"/>
                </a:ext>
              </a:extLst>
            </p:cNvPr>
            <p:cNvSpPr txBox="1"/>
            <p:nvPr/>
          </p:nvSpPr>
          <p:spPr>
            <a:xfrm>
              <a:off x="0" y="4006364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Operations in QAT-</a:t>
              </a:r>
              <a:r>
                <a:rPr kumimoji="1"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popcount</a:t>
              </a:r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binarization ReActNet-18 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CEEC579-B20F-8EF1-6BAB-C67265EE5C66}"/>
                </a:ext>
              </a:extLst>
            </p:cNvPr>
            <p:cNvGrpSpPr/>
            <p:nvPr/>
          </p:nvGrpSpPr>
          <p:grpSpPr>
            <a:xfrm>
              <a:off x="9088728" y="1564836"/>
              <a:ext cx="1329914" cy="2444456"/>
              <a:chOff x="8390811" y="2457736"/>
              <a:chExt cx="1329914" cy="24444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A10D037-B4C8-4F0D-4F5F-998B387F69CB}"/>
                  </a:ext>
                </a:extLst>
              </p:cNvPr>
              <p:cNvGrpSpPr/>
              <p:nvPr/>
            </p:nvGrpSpPr>
            <p:grpSpPr>
              <a:xfrm>
                <a:off x="8390811" y="2457736"/>
                <a:ext cx="1329914" cy="2444456"/>
                <a:chOff x="11028331" y="103982"/>
                <a:chExt cx="800543" cy="1471442"/>
              </a:xfrm>
            </p:grpSpPr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7285B3A4-B943-8141-80DD-C942B051FC28}"/>
                    </a:ext>
                  </a:extLst>
                </p:cNvPr>
                <p:cNvSpPr/>
                <p:nvPr/>
              </p:nvSpPr>
              <p:spPr>
                <a:xfrm>
                  <a:off x="11035653" y="103982"/>
                  <a:ext cx="469504" cy="130993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6C5118-AA82-2064-E504-21BA07A2457F}"/>
                    </a:ext>
                  </a:extLst>
                </p:cNvPr>
                <p:cNvSpPr txBox="1"/>
                <p:nvPr/>
              </p:nvSpPr>
              <p:spPr>
                <a:xfrm>
                  <a:off x="11028331" y="1353104"/>
                  <a:ext cx="336458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5F4CB22-E610-6410-B4C2-CCF564717425}"/>
                    </a:ext>
                  </a:extLst>
                </p:cNvPr>
                <p:cNvSpPr txBox="1"/>
                <p:nvPr/>
              </p:nvSpPr>
              <p:spPr>
                <a:xfrm>
                  <a:off x="11311257" y="1191596"/>
                  <a:ext cx="374543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E81BC90-6EA7-868B-3E04-7B028476CB16}"/>
                    </a:ext>
                  </a:extLst>
                </p:cNvPr>
                <p:cNvSpPr txBox="1"/>
                <p:nvPr/>
              </p:nvSpPr>
              <p:spPr>
                <a:xfrm>
                  <a:off x="11498528" y="629164"/>
                  <a:ext cx="330346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</p:grpSp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5DB3159A-629B-2F60-44A0-3D5136514D44}"/>
                  </a:ext>
                </a:extLst>
              </p:cNvPr>
              <p:cNvSpPr/>
              <p:nvPr/>
            </p:nvSpPr>
            <p:spPr>
              <a:xfrm>
                <a:off x="8484880" y="3125515"/>
                <a:ext cx="199377" cy="213237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9BB028A-DCD9-FE2E-00AF-1965BCCD8380}"/>
                </a:ext>
              </a:extLst>
            </p:cNvPr>
            <p:cNvGrpSpPr/>
            <p:nvPr/>
          </p:nvGrpSpPr>
          <p:grpSpPr>
            <a:xfrm>
              <a:off x="5076143" y="1680318"/>
              <a:ext cx="4015889" cy="1271614"/>
              <a:chOff x="5076143" y="1680318"/>
              <a:chExt cx="4015889" cy="1271614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C4506BDA-DB98-20C1-E064-7B41756D8B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6143" y="1888632"/>
                <a:ext cx="837440" cy="610212"/>
                <a:chOff x="8760549" y="2653529"/>
                <a:chExt cx="1574913" cy="1003022"/>
              </a:xfrm>
            </p:grpSpPr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FC23D92E-7C88-AE93-069F-2F7718DCAC59}"/>
                    </a:ext>
                  </a:extLst>
                </p:cNvPr>
                <p:cNvSpPr/>
                <p:nvPr/>
              </p:nvSpPr>
              <p:spPr>
                <a:xfrm>
                  <a:off x="8760549" y="3299954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정육면체 143">
                  <a:extLst>
                    <a:ext uri="{FF2B5EF4-FFF2-40B4-BE49-F238E27FC236}">
                      <a16:creationId xmlns:a16="http://schemas.microsoft.com/office/drawing/2014/main" id="{84382303-262D-81E0-6F25-4D57806B123D}"/>
                    </a:ext>
                  </a:extLst>
                </p:cNvPr>
                <p:cNvSpPr/>
                <p:nvPr/>
              </p:nvSpPr>
              <p:spPr>
                <a:xfrm>
                  <a:off x="8954429" y="3299954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정육면체 145">
                  <a:extLst>
                    <a:ext uri="{FF2B5EF4-FFF2-40B4-BE49-F238E27FC236}">
                      <a16:creationId xmlns:a16="http://schemas.microsoft.com/office/drawing/2014/main" id="{DC9DAA73-D23A-6D68-F1AA-E98DCA1B1A3D}"/>
                    </a:ext>
                  </a:extLst>
                </p:cNvPr>
                <p:cNvSpPr/>
                <p:nvPr/>
              </p:nvSpPr>
              <p:spPr>
                <a:xfrm>
                  <a:off x="9692910" y="3306049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정육면체 156">
                  <a:extLst>
                    <a:ext uri="{FF2B5EF4-FFF2-40B4-BE49-F238E27FC236}">
                      <a16:creationId xmlns:a16="http://schemas.microsoft.com/office/drawing/2014/main" id="{09F74624-1300-27E6-6B11-D16AEBB2C88C}"/>
                    </a:ext>
                  </a:extLst>
                </p:cNvPr>
                <p:cNvSpPr/>
                <p:nvPr/>
              </p:nvSpPr>
              <p:spPr>
                <a:xfrm>
                  <a:off x="9890019" y="3306048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04F04503-299D-1A17-2FF9-9B219A4C9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04F04503-299D-1A17-2FF9-9B219A4C9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66667" b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5" name="오른쪽 중괄호[R] 460">
                  <a:extLst>
                    <a:ext uri="{FF2B5EF4-FFF2-40B4-BE49-F238E27FC236}">
                      <a16:creationId xmlns:a16="http://schemas.microsoft.com/office/drawing/2014/main" id="{1439F055-2FCC-A5D4-3E53-E7046F2843DF}"/>
                    </a:ext>
                  </a:extLst>
                </p:cNvPr>
                <p:cNvSpPr/>
                <p:nvPr/>
              </p:nvSpPr>
              <p:spPr>
                <a:xfrm rot="5400000" flipH="1">
                  <a:off x="9507360" y="2492332"/>
                  <a:ext cx="187834" cy="1347774"/>
                </a:xfrm>
                <a:prstGeom prst="rightBrace">
                  <a:avLst>
                    <a:gd name="adj1" fmla="val 8333"/>
                    <a:gd name="adj2" fmla="val 47841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AD47359-4A60-3424-3EC9-8B74EF3E5F23}"/>
                    </a:ext>
                  </a:extLst>
                </p:cNvPr>
                <p:cNvSpPr txBox="1"/>
                <p:nvPr/>
              </p:nvSpPr>
              <p:spPr>
                <a:xfrm>
                  <a:off x="8867098" y="2653529"/>
                  <a:ext cx="1468364" cy="505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16 bits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4EEFF23-C84D-BECC-E15A-1C79C4B23E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21256" y="1680318"/>
                <a:ext cx="1298507" cy="841755"/>
                <a:chOff x="8389402" y="2272936"/>
                <a:chExt cx="2442008" cy="1383615"/>
              </a:xfrm>
            </p:grpSpPr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4CB7C6B7-84BF-AFDA-7280-B009CF8A4ED7}"/>
                    </a:ext>
                  </a:extLst>
                </p:cNvPr>
                <p:cNvSpPr/>
                <p:nvPr/>
              </p:nvSpPr>
              <p:spPr>
                <a:xfrm>
                  <a:off x="8760549" y="3299954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정육면체 168">
                  <a:extLst>
                    <a:ext uri="{FF2B5EF4-FFF2-40B4-BE49-F238E27FC236}">
                      <a16:creationId xmlns:a16="http://schemas.microsoft.com/office/drawing/2014/main" id="{0E27D40E-1845-2732-B730-9315C8A0A3EF}"/>
                    </a:ext>
                  </a:extLst>
                </p:cNvPr>
                <p:cNvSpPr/>
                <p:nvPr/>
              </p:nvSpPr>
              <p:spPr>
                <a:xfrm>
                  <a:off x="8954429" y="3299954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정육면체 169">
                  <a:extLst>
                    <a:ext uri="{FF2B5EF4-FFF2-40B4-BE49-F238E27FC236}">
                      <a16:creationId xmlns:a16="http://schemas.microsoft.com/office/drawing/2014/main" id="{290D1948-7AD8-41A7-0484-79A0F16C7B7F}"/>
                    </a:ext>
                  </a:extLst>
                </p:cNvPr>
                <p:cNvSpPr/>
                <p:nvPr/>
              </p:nvSpPr>
              <p:spPr>
                <a:xfrm>
                  <a:off x="9692910" y="3306049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정육면체 170">
                  <a:extLst>
                    <a:ext uri="{FF2B5EF4-FFF2-40B4-BE49-F238E27FC236}">
                      <a16:creationId xmlns:a16="http://schemas.microsoft.com/office/drawing/2014/main" id="{0AEF5EF4-6A57-E5A4-D4FA-654ED015F822}"/>
                    </a:ext>
                  </a:extLst>
                </p:cNvPr>
                <p:cNvSpPr/>
                <p:nvPr/>
              </p:nvSpPr>
              <p:spPr>
                <a:xfrm>
                  <a:off x="9890019" y="3306048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B20CD17-2CA0-984F-5CE4-A389AB732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B20CD17-2CA0-984F-5CE4-A389AB732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66667" b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오른쪽 중괄호[R] 460">
                  <a:extLst>
                    <a:ext uri="{FF2B5EF4-FFF2-40B4-BE49-F238E27FC236}">
                      <a16:creationId xmlns:a16="http://schemas.microsoft.com/office/drawing/2014/main" id="{CA1731D6-F94B-98B6-697A-C25D9A9E078E}"/>
                    </a:ext>
                  </a:extLst>
                </p:cNvPr>
                <p:cNvSpPr/>
                <p:nvPr/>
              </p:nvSpPr>
              <p:spPr>
                <a:xfrm rot="5400000" flipH="1">
                  <a:off x="9507360" y="2492332"/>
                  <a:ext cx="187834" cy="1347774"/>
                </a:xfrm>
                <a:prstGeom prst="rightBrace">
                  <a:avLst>
                    <a:gd name="adj1" fmla="val 8333"/>
                    <a:gd name="adj2" fmla="val 47841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2FB0D13-003A-1054-0C28-8CEE58475D51}"/>
                    </a:ext>
                  </a:extLst>
                </p:cNvPr>
                <p:cNvSpPr txBox="1"/>
                <p:nvPr/>
              </p:nvSpPr>
              <p:spPr>
                <a:xfrm>
                  <a:off x="8389402" y="2272936"/>
                  <a:ext cx="2442008" cy="860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Scaling factor</a:t>
                  </a:r>
                </a:p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(16 bits)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76" name="꺾인 연결선[E] 175">
                <a:extLst>
                  <a:ext uri="{FF2B5EF4-FFF2-40B4-BE49-F238E27FC236}">
                    <a16:creationId xmlns:a16="http://schemas.microsoft.com/office/drawing/2014/main" id="{8C46A376-A215-F315-4794-5BAE7BEBEB52}"/>
                  </a:ext>
                </a:extLst>
              </p:cNvPr>
              <p:cNvCxnSpPr>
                <a:cxnSpLocks/>
                <a:stCxn id="142" idx="3"/>
                <a:endCxn id="168" idx="3"/>
              </p:cNvCxnSpPr>
              <p:nvPr/>
            </p:nvCxnSpPr>
            <p:spPr>
              <a:xfrm rot="16200000" flipH="1">
                <a:off x="5637401" y="1985517"/>
                <a:ext cx="23229" cy="1042466"/>
              </a:xfrm>
              <a:prstGeom prst="bentConnector3">
                <a:avLst>
                  <a:gd name="adj1" fmla="val 1084115"/>
                </a:avLst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7AB5B804-0F88-9D57-370D-7DC3E5817953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541" y="2767266"/>
                    <a:ext cx="6801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𝑆𝑖𝑔𝑛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𝐴𝑑𝑗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kumimoji="1" lang="ko-KR" altLang="en-US" sz="1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7AB5B804-0F88-9D57-370D-7DC3E58179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541" y="2767266"/>
                    <a:ext cx="680122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FBEF0B-1F8B-A286-3836-4EF655B61E80}"/>
                      </a:ext>
                    </a:extLst>
                  </p:cNvPr>
                  <p:cNvSpPr txBox="1"/>
                  <p:nvPr/>
                </p:nvSpPr>
                <p:spPr>
                  <a:xfrm>
                    <a:off x="7004083" y="2250018"/>
                    <a:ext cx="1474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FBEF0B-1F8B-A286-3836-4EF655B61E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083" y="2250018"/>
                    <a:ext cx="14747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FF6A22E-7E4C-8C27-2BD6-8A5F94A9D801}"/>
                      </a:ext>
                    </a:extLst>
                  </p:cNvPr>
                  <p:cNvSpPr txBox="1"/>
                  <p:nvPr/>
                </p:nvSpPr>
                <p:spPr>
                  <a:xfrm>
                    <a:off x="7101936" y="2169218"/>
                    <a:ext cx="1990096" cy="3803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rad>
                              <m: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kumimoji="1" lang="en-US" altLang="ko-KR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sz="11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11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rad>
                                  <m:r>
                                    <a:rPr kumimoji="1"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ko-KR" alt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ko-KR" altLang="en-US" sz="1100" dirty="0"/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FF6A22E-7E4C-8C27-2BD6-8A5F94A9D8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1936" y="2169218"/>
                    <a:ext cx="1990096" cy="38036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0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A39055B5-0631-A0D0-34EF-14329A77BEB4}"/>
                    </a:ext>
                  </a:extLst>
                </p:cNvPr>
                <p:cNvSpPr txBox="1"/>
                <p:nvPr/>
              </p:nvSpPr>
              <p:spPr>
                <a:xfrm>
                  <a:off x="5921256" y="2941549"/>
                  <a:ext cx="2522614" cy="1077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𝐵𝑎𝑡𝑐h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𝐵𝑎𝑡𝑐h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𝑆𝑚𝑎𝑙𝑙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𝑐𝑜𝑛𝑠𝑡𝑎𝑛𝑡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𝑇𝑟𝑎𝑖𝑛𝑎𝑏𝑙𝑒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𝑠𝑐𝑎𝑙𝑒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𝑝𝑎𝑟𝑎𝑚𝑒𝑡𝑒𝑟</m:t>
                        </m:r>
                      </m:oMath>
                    </m:oMathPara>
                  </a14:m>
                  <a:endParaRPr kumimoji="1" lang="en-US" altLang="ko-KR" sz="14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𝑇𝑟𝑎𝑖𝑛𝑎𝑏𝑙𝑒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oMath>
                    </m:oMathPara>
                  </a14:m>
                  <a:endParaRPr kumimoji="1" lang="en-US" altLang="ko-KR" sz="1400" b="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A39055B5-0631-A0D0-34EF-14329A77B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256" y="2941549"/>
                  <a:ext cx="2522614" cy="1077218"/>
                </a:xfrm>
                <a:prstGeom prst="rect">
                  <a:avLst/>
                </a:prstGeom>
                <a:blipFill>
                  <a:blip r:embed="rId9"/>
                  <a:stretch>
                    <a:fillRect l="-3518" t="-2326" b="-814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오른쪽 중괄호[R] 9">
              <a:extLst>
                <a:ext uri="{FF2B5EF4-FFF2-40B4-BE49-F238E27FC236}">
                  <a16:creationId xmlns:a16="http://schemas.microsoft.com/office/drawing/2014/main" id="{B879568A-B7EE-5567-2E9A-2615755BDA89}"/>
                </a:ext>
              </a:extLst>
            </p:cNvPr>
            <p:cNvSpPr/>
            <p:nvPr/>
          </p:nvSpPr>
          <p:spPr>
            <a:xfrm>
              <a:off x="4753868" y="1812470"/>
              <a:ext cx="174171" cy="911477"/>
            </a:xfrm>
            <a:prstGeom prst="rightBrace">
              <a:avLst>
                <a:gd name="adj1" fmla="val 54487"/>
                <a:gd name="adj2" fmla="val 65918"/>
              </a:avLst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EC555C-5D45-D2A0-5547-705215111C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73357" y="1564836"/>
              <a:ext cx="1369562" cy="2454779"/>
              <a:chOff x="8549775" y="103982"/>
              <a:chExt cx="823549" cy="1477656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7052B45-ABE1-A262-265D-B9E33796C6AD}"/>
                  </a:ext>
                </a:extLst>
              </p:cNvPr>
              <p:cNvGrpSpPr/>
              <p:nvPr/>
            </p:nvGrpSpPr>
            <p:grpSpPr>
              <a:xfrm>
                <a:off x="8743079" y="103982"/>
                <a:ext cx="469506" cy="1309934"/>
                <a:chOff x="6614438" y="1786565"/>
                <a:chExt cx="643544" cy="1645844"/>
              </a:xfrm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37B13EB6-2CAA-538F-78C1-652422DFD5FB}"/>
                    </a:ext>
                  </a:extLst>
                </p:cNvPr>
                <p:cNvSpPr/>
                <p:nvPr/>
              </p:nvSpPr>
              <p:spPr>
                <a:xfrm>
                  <a:off x="6614441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8B6A4E4-D926-6630-6E4D-7D1D13A0ED5B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537383-38B6-1966-0570-2F71AC5D03E8}"/>
                  </a:ext>
                </a:extLst>
              </p:cNvPr>
              <p:cNvSpPr txBox="1"/>
              <p:nvPr/>
            </p:nvSpPr>
            <p:spPr>
              <a:xfrm>
                <a:off x="8743079" y="1359318"/>
                <a:ext cx="271483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D514BF-4488-9325-371C-A40F2A360D60}"/>
                  </a:ext>
                </a:extLst>
              </p:cNvPr>
              <p:cNvSpPr txBox="1"/>
              <p:nvPr/>
            </p:nvSpPr>
            <p:spPr>
              <a:xfrm>
                <a:off x="8549775" y="630968"/>
                <a:ext cx="275664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0EC635-737B-FF32-19D7-51B195996918}"/>
                  </a:ext>
                </a:extLst>
              </p:cNvPr>
              <p:cNvSpPr txBox="1"/>
              <p:nvPr/>
            </p:nvSpPr>
            <p:spPr>
              <a:xfrm>
                <a:off x="8998781" y="1191596"/>
                <a:ext cx="374543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strike="noStrik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1F94C78-3DD5-1046-9784-35E986DF2D51}"/>
                </a:ext>
              </a:extLst>
            </p:cNvPr>
            <p:cNvGrpSpPr/>
            <p:nvPr/>
          </p:nvGrpSpPr>
          <p:grpSpPr>
            <a:xfrm>
              <a:off x="3107736" y="1770341"/>
              <a:ext cx="763274" cy="1183200"/>
              <a:chOff x="9372452" y="800737"/>
              <a:chExt cx="763274" cy="1183200"/>
            </a:xfrm>
          </p:grpSpPr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E3D0DE04-6ECB-C485-F705-A6352C0DE2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83717" y="841144"/>
                <a:ext cx="552009" cy="917999"/>
              </a:xfrm>
              <a:prstGeom prst="cube">
                <a:avLst>
                  <a:gd name="adj" fmla="val 43188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F2F290-39CD-D4E9-1A90-ED246C727092}"/>
                  </a:ext>
                </a:extLst>
              </p:cNvPr>
              <p:cNvSpPr txBox="1"/>
              <p:nvPr/>
            </p:nvSpPr>
            <p:spPr>
              <a:xfrm>
                <a:off x="9592078" y="170693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3E33A5-6F03-B5CB-BB5C-1A2814481B96}"/>
                  </a:ext>
                </a:extLst>
              </p:cNvPr>
              <p:cNvSpPr txBox="1"/>
              <p:nvPr/>
            </p:nvSpPr>
            <p:spPr>
              <a:xfrm>
                <a:off x="9449978" y="800737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0ED7A9-5BA7-E539-3B7A-DE117840702C}"/>
                  </a:ext>
                </a:extLst>
              </p:cNvPr>
              <p:cNvSpPr txBox="1"/>
              <p:nvPr/>
            </p:nvSpPr>
            <p:spPr>
              <a:xfrm>
                <a:off x="9372452" y="1342876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1D56803-6E44-242D-4F0B-BDCAE2739501}"/>
                </a:ext>
              </a:extLst>
            </p:cNvPr>
            <p:cNvCxnSpPr>
              <a:cxnSpLocks/>
              <a:stCxn id="78" idx="1"/>
              <a:endCxn id="82" idx="1"/>
            </p:cNvCxnSpPr>
            <p:nvPr/>
          </p:nvCxnSpPr>
          <p:spPr>
            <a:xfrm>
              <a:off x="2252052" y="2048260"/>
              <a:ext cx="1223753" cy="89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FCFCE3E-09F9-8975-C931-B672050B7C8B}"/>
                </a:ext>
              </a:extLst>
            </p:cNvPr>
            <p:cNvCxnSpPr>
              <a:cxnSpLocks/>
              <a:stCxn id="78" idx="0"/>
              <a:endCxn id="82" idx="0"/>
            </p:cNvCxnSpPr>
            <p:nvPr/>
          </p:nvCxnSpPr>
          <p:spPr>
            <a:xfrm>
              <a:off x="2491103" y="1809210"/>
              <a:ext cx="1223103" cy="153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9A6B608-6995-C907-C109-697A8E96049B}"/>
                </a:ext>
              </a:extLst>
            </p:cNvPr>
            <p:cNvCxnSpPr>
              <a:cxnSpLocks/>
              <a:stCxn id="78" idx="3"/>
              <a:endCxn id="82" idx="3"/>
            </p:cNvCxnSpPr>
            <p:nvPr/>
          </p:nvCxnSpPr>
          <p:spPr>
            <a:xfrm>
              <a:off x="2252052" y="2728747"/>
              <a:ext cx="122375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01BE4F-A912-87D3-4809-6C1142AC180F}"/>
                    </a:ext>
                  </a:extLst>
                </p:cNvPr>
                <p:cNvSpPr txBox="1"/>
                <p:nvPr/>
              </p:nvSpPr>
              <p:spPr>
                <a:xfrm>
                  <a:off x="4364466" y="2722708"/>
                  <a:ext cx="71231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𝑃𝑜𝑝𝑐𝑜𝑢𝑛𝑡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01BE4F-A912-87D3-4809-6C1142AC1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66" y="2722708"/>
                  <a:ext cx="712311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5263" r="-5263" b="-4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E63D5A-120D-5DBB-140B-B29CB8B7F49C}"/>
                    </a:ext>
                  </a:extLst>
                </p:cNvPr>
                <p:cNvSpPr txBox="1"/>
                <p:nvPr/>
              </p:nvSpPr>
              <p:spPr>
                <a:xfrm>
                  <a:off x="2870434" y="2191165"/>
                  <a:ext cx="43460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𝑋𝑛𝑜𝑟</m:t>
                        </m:r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E63D5A-120D-5DBB-140B-B29CB8B7F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34" y="2191165"/>
                  <a:ext cx="434606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5634"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A6321EAE-F360-1A6D-0D63-9BB0979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547" y="1809210"/>
              <a:ext cx="552009" cy="917999"/>
            </a:xfrm>
            <a:prstGeom prst="cube">
              <a:avLst>
                <a:gd name="adj" fmla="val 4318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61353-551D-1965-D733-B2CECAC05763}"/>
                    </a:ext>
                  </a:extLst>
                </p:cNvPr>
                <p:cNvSpPr txBox="1"/>
                <p:nvPr/>
              </p:nvSpPr>
              <p:spPr>
                <a:xfrm>
                  <a:off x="3882693" y="21633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61353-551D-1965-D733-B2CECAC05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693" y="2163307"/>
                  <a:ext cx="25487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762" r="-4762"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56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C3DB-3A95-31FD-2CE1-051CF364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2AE99-55C6-0E65-391D-6C4B9B9F90C9}"/>
              </a:ext>
            </a:extLst>
          </p:cNvPr>
          <p:cNvSpPr txBox="1"/>
          <p:nvPr/>
        </p:nvSpPr>
        <p:spPr>
          <a:xfrm>
            <a:off x="-1" y="1119620"/>
            <a:ext cx="12192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</a:rPr>
              <a:t>PTQ-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Binarization</a:t>
            </a:r>
            <a:endParaRPr lang="en" altLang="ko-KR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altLang="ko-KR" dirty="0"/>
              <a:t>A PTQ-based binarization method aimed at minimizing the impact of </a:t>
            </a:r>
            <a:r>
              <a:rPr lang="en" altLang="ko-KR" dirty="0" err="1"/>
              <a:t>Popcount</a:t>
            </a:r>
            <a:r>
              <a:rPr lang="en" altLang="ko-KR" dirty="0"/>
              <a:t> results. It is easy to 		apply but leads to a significant drop in accuracy.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Simple QAT-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Binarization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 method that uses QAT to improve the </a:t>
            </a:r>
            <a:r>
              <a:rPr lang="en" altLang="ko-KR" dirty="0" err="1"/>
              <a:t>Popcount</a:t>
            </a:r>
            <a:r>
              <a:rPr lang="en" altLang="ko-KR" dirty="0"/>
              <a:t> issue. It improves accuracy, but still falls short of the 	original model's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QAT-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Binarization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 advanced binarization technique using QAT. It maintains accuracy within 1% of the original model 	while optimizing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Latency Reduction through 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Optimization</a:t>
            </a:r>
          </a:p>
          <a:p>
            <a:endParaRPr lang="en" altLang="ko-KR" b="1" dirty="0"/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 optimization strategy to address latency issues caused by </a:t>
            </a:r>
            <a:r>
              <a:rPr lang="en" altLang="ko-KR" dirty="0" err="1"/>
              <a:t>Popcount</a:t>
            </a:r>
            <a:r>
              <a:rPr lang="en" altLang="ko-KR" dirty="0"/>
              <a:t> operations, enhancing overall 	system efficiency.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B3B8D3-3487-00FC-1AC7-91AB75543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7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4607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41497D-5472-3C86-C9F2-0AF269B38021}"/>
              </a:ext>
            </a:extLst>
          </p:cNvPr>
          <p:cNvGrpSpPr/>
          <p:nvPr/>
        </p:nvGrpSpPr>
        <p:grpSpPr>
          <a:xfrm>
            <a:off x="835982" y="1760466"/>
            <a:ext cx="6096000" cy="1938153"/>
            <a:chOff x="835982" y="1760466"/>
            <a:chExt cx="6096000" cy="193815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2D6ABB-69D2-8E6A-B389-D9028955D034}"/>
                </a:ext>
              </a:extLst>
            </p:cNvPr>
            <p:cNvSpPr/>
            <p:nvPr/>
          </p:nvSpPr>
          <p:spPr>
            <a:xfrm>
              <a:off x="835982" y="1760466"/>
              <a:ext cx="6096000" cy="193815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C66D0DF-7EE8-17D4-CB2B-9F6632E183E2}"/>
                </a:ext>
              </a:extLst>
            </p:cNvPr>
            <p:cNvGrpSpPr/>
            <p:nvPr/>
          </p:nvGrpSpPr>
          <p:grpSpPr>
            <a:xfrm>
              <a:off x="1148822" y="1760466"/>
              <a:ext cx="5470319" cy="1804318"/>
              <a:chOff x="1148822" y="1760466"/>
              <a:chExt cx="5470319" cy="1804318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1148822" y="1760466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74674"/>
                  <a:ext cx="3948366" cy="1080347"/>
                  <a:chOff x="1414665" y="3094515"/>
                  <a:chExt cx="3948366" cy="1080347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094515"/>
                    <a:ext cx="848420" cy="1080344"/>
                    <a:chOff x="2482559" y="3344463"/>
                    <a:chExt cx="1080000" cy="1375228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44463"/>
                      <a:ext cx="1080000" cy="1091709"/>
                      <a:chOff x="2490651" y="3417291"/>
                      <a:chExt cx="1080000" cy="1091709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41613" y="3417291"/>
                            <a:ext cx="88293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41613" y="3417291"/>
                            <a:ext cx="88293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54545" r="-54545" b="-62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765" r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8BEE53-E9BE-7B61-2929-63501A4A60F7}"/>
              </a:ext>
            </a:extLst>
          </p:cNvPr>
          <p:cNvSpPr/>
          <p:nvPr/>
        </p:nvSpPr>
        <p:spPr>
          <a:xfrm>
            <a:off x="835982" y="3811099"/>
            <a:ext cx="6095999" cy="1936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1457A-C2F5-E8AD-E8CA-9C275E148817}"/>
              </a:ext>
            </a:extLst>
          </p:cNvPr>
          <p:cNvGrpSpPr/>
          <p:nvPr/>
        </p:nvGrpSpPr>
        <p:grpSpPr>
          <a:xfrm>
            <a:off x="2014504" y="3811099"/>
            <a:ext cx="3933497" cy="1804319"/>
            <a:chOff x="2220816" y="4284867"/>
            <a:chExt cx="3933497" cy="1804319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9D9E0229-3BAB-6807-98EA-A8190E347E04}"/>
                </a:ext>
              </a:extLst>
            </p:cNvPr>
            <p:cNvGrpSpPr/>
            <p:nvPr/>
          </p:nvGrpSpPr>
          <p:grpSpPr>
            <a:xfrm>
              <a:off x="2220816" y="4284867"/>
              <a:ext cx="3933497" cy="1804319"/>
              <a:chOff x="6404274" y="2562256"/>
              <a:chExt cx="3933497" cy="1804319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8D80EE9C-E8E2-28B3-AD09-8E822E7CAE3C}"/>
                  </a:ext>
                </a:extLst>
              </p:cNvPr>
              <p:cNvCxnSpPr>
                <a:cxnSpLocks/>
                <a:stCxn id="139" idx="6"/>
              </p:cNvCxnSpPr>
              <p:nvPr/>
            </p:nvCxnSpPr>
            <p:spPr>
              <a:xfrm>
                <a:off x="8082757" y="3684038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3DF5A0F-775C-6C7A-B126-B45FE79C1B74}"/>
                  </a:ext>
                </a:extLst>
              </p:cNvPr>
              <p:cNvGrpSpPr/>
              <p:nvPr/>
            </p:nvGrpSpPr>
            <p:grpSpPr>
              <a:xfrm>
                <a:off x="7234337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02002BA2-471D-B84A-82BE-A9C910B33708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846" r="-3076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7BF19E9E-6EBF-2C7E-AC83-A530F74C7FA6}"/>
                  </a:ext>
                </a:extLst>
              </p:cNvPr>
              <p:cNvGrpSpPr/>
              <p:nvPr/>
            </p:nvGrpSpPr>
            <p:grpSpPr>
              <a:xfrm>
                <a:off x="6404274" y="3001836"/>
                <a:ext cx="875037" cy="1364739"/>
                <a:chOff x="584602" y="2845723"/>
                <a:chExt cx="875037" cy="1364739"/>
              </a:xfrm>
            </p:grpSpPr>
            <p:sp>
              <p:nvSpPr>
                <p:cNvPr id="128" name="자유형 127">
                  <a:extLst>
                    <a:ext uri="{FF2B5EF4-FFF2-40B4-BE49-F238E27FC236}">
                      <a16:creationId xmlns:a16="http://schemas.microsoft.com/office/drawing/2014/main" id="{65242157-8E38-E260-4A70-B2941CF06D84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9" name="자유형 128">
                  <a:extLst>
                    <a:ext uri="{FF2B5EF4-FFF2-40B4-BE49-F238E27FC236}">
                      <a16:creationId xmlns:a16="http://schemas.microsoft.com/office/drawing/2014/main" id="{5F72A77A-3D79-A9C2-141E-7165EBA460BE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0" name="자유형 129">
                  <a:extLst>
                    <a:ext uri="{FF2B5EF4-FFF2-40B4-BE49-F238E27FC236}">
                      <a16:creationId xmlns:a16="http://schemas.microsoft.com/office/drawing/2014/main" id="{B030540C-23FB-EFEF-76B3-68BBAA176DAE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1" name="자유형 130">
                  <a:extLst>
                    <a:ext uri="{FF2B5EF4-FFF2-40B4-BE49-F238E27FC236}">
                      <a16:creationId xmlns:a16="http://schemas.microsoft.com/office/drawing/2014/main" id="{FFF2B3F2-2B6F-03F9-1E00-C6AC4DD342F1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49FEC906-E3E7-1CB5-54F8-E9B318B51F0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9645881" y="3675019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3A35D3C-71B1-5BC3-D14B-2C22EB7500DC}"/>
                  </a:ext>
                </a:extLst>
              </p:cNvPr>
              <p:cNvGrpSpPr/>
              <p:nvPr/>
            </p:nvGrpSpPr>
            <p:grpSpPr>
              <a:xfrm>
                <a:off x="8797461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F56BAB0D-BC67-B5FB-49F6-64A54DE1AA7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5714" r="-32143"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3333" r="-33333" b="-3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자유형 125">
                <a:extLst>
                  <a:ext uri="{FF2B5EF4-FFF2-40B4-BE49-F238E27FC236}">
                    <a16:creationId xmlns:a16="http://schemas.microsoft.com/office/drawing/2014/main" id="{0F9539AB-7EDA-F401-E58D-C2DC1CBBEF41}"/>
                  </a:ext>
                </a:extLst>
              </p:cNvPr>
              <p:cNvSpPr/>
              <p:nvPr/>
            </p:nvSpPr>
            <p:spPr>
              <a:xfrm>
                <a:off x="8338218" y="2743990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4615" r="-4231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1765" r="-11765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/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671B82A-186C-3DE1-AFB5-0292E3BE8E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A94A9C-6498-7F1A-948D-F4C994807885}"/>
              </a:ext>
            </a:extLst>
          </p:cNvPr>
          <p:cNvGrpSpPr/>
          <p:nvPr/>
        </p:nvGrpSpPr>
        <p:grpSpPr>
          <a:xfrm>
            <a:off x="7251262" y="1699519"/>
            <a:ext cx="4472612" cy="1982262"/>
            <a:chOff x="7251261" y="2646116"/>
            <a:chExt cx="4472612" cy="198226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6F6BFC-C80E-D302-D7C8-DB33A0A112E7}"/>
                </a:ext>
              </a:extLst>
            </p:cNvPr>
            <p:cNvGrpSpPr/>
            <p:nvPr/>
          </p:nvGrpSpPr>
          <p:grpSpPr>
            <a:xfrm>
              <a:off x="7251261" y="2646116"/>
              <a:ext cx="4472612" cy="1961326"/>
              <a:chOff x="7994118" y="2633927"/>
              <a:chExt cx="3844772" cy="196132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7B6823B-2166-C1ED-310A-5E2BCA2FF6E1}"/>
                  </a:ext>
                </a:extLst>
              </p:cNvPr>
              <p:cNvGrpSpPr/>
              <p:nvPr/>
            </p:nvGrpSpPr>
            <p:grpSpPr>
              <a:xfrm>
                <a:off x="7994118" y="2633927"/>
                <a:ext cx="3844772" cy="1008146"/>
                <a:chOff x="8322080" y="3451487"/>
                <a:chExt cx="3619500" cy="10081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780E1630-328B-FB19-6977-681172BEEE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963E3DEC-C4F5-39D7-82D9-A4EDD8B4A1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5797845-89DD-1320-2691-39064A31F9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2D73FFDC-3F3B-030E-C783-5FBC7349B8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4D080D8-0228-24DA-42D9-C90C7C99F6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4D080D8-0228-24DA-42D9-C90C7C99F6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(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AC52F9-0943-28EE-BBB8-C31EF254C608}"/>
                  </a:ext>
                </a:extLst>
              </p:cNvPr>
              <p:cNvGrpSpPr/>
              <p:nvPr/>
            </p:nvGrpSpPr>
            <p:grpSpPr>
              <a:xfrm>
                <a:off x="8086869" y="3883828"/>
                <a:ext cx="2715204" cy="711425"/>
                <a:chOff x="8152447" y="1294289"/>
                <a:chExt cx="2715204" cy="711425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891B46-78F5-A355-90CB-47D63C618803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C35FDD7-3781-241D-6D71-A4C3F0D18F4E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2C1C8BF-7F3C-DBBB-0C35-53258577FDA4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264EA4-AD40-F01D-AF80-1DF2DE403C86}"/>
                </a:ext>
              </a:extLst>
            </p:cNvPr>
            <p:cNvSpPr txBox="1"/>
            <p:nvPr/>
          </p:nvSpPr>
          <p:spPr>
            <a:xfrm>
              <a:off x="8221625" y="4259046"/>
              <a:ext cx="229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46548</TotalTime>
  <Words>1307</Words>
  <Application>Microsoft Office PowerPoint</Application>
  <PresentationFormat>와이드스크린</PresentationFormat>
  <Paragraphs>494</Paragraphs>
  <Slides>19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2062</cp:revision>
  <dcterms:created xsi:type="dcterms:W3CDTF">2024-10-28T22:08:11Z</dcterms:created>
  <dcterms:modified xsi:type="dcterms:W3CDTF">2025-01-22T02:44:31Z</dcterms:modified>
</cp:coreProperties>
</file>