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2" r:id="rId2"/>
    <p:sldId id="414" r:id="rId3"/>
    <p:sldId id="409" r:id="rId4"/>
    <p:sldId id="410" r:id="rId5"/>
    <p:sldId id="424" r:id="rId6"/>
    <p:sldId id="42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94643"/>
  </p:normalViewPr>
  <p:slideViewPr>
    <p:cSldViewPr snapToGrid="0">
      <p:cViewPr varScale="1">
        <p:scale>
          <a:sx n="83" d="100"/>
          <a:sy n="83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372C-7D8C-6F72-C421-F73CC200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DF45B-4603-2969-36F8-3E7F5C8A2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823BC-AC75-ECC5-7999-5D2890A1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0C95F-EC61-7C75-6B5F-D2574046B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2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0AABD-676C-D564-C530-8F0AACAE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32FDCB-69B3-BFFB-8FB5-EEC6B0717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B2FAC7-70E9-C5A8-B076-9C5E25D00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69BCF-3D1A-FE46-073A-1FD9DA056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95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6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4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../media/image3.png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2025/01/21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9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470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Effciency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perspective</a:t>
            </a:r>
          </a:p>
          <a:p>
            <a:pPr lvl="1">
              <a:lnSpc>
                <a:spcPct val="150000"/>
              </a:lnSpc>
            </a:pP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Latency simulation and measurement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perspective</a:t>
            </a:r>
          </a:p>
          <a:p>
            <a:pPr lvl="1">
              <a:lnSpc>
                <a:spcPct val="150000"/>
              </a:lnSpc>
            </a:pP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Memory usage and FLOPs analysis</a:t>
            </a:r>
          </a:p>
          <a:p>
            <a:pPr lvl="1">
              <a:lnSpc>
                <a:spcPct val="150000"/>
              </a:lnSpc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  (Reduce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491,520 FLOPs 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on CIFAR-10 and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1,505,280 FLOPs 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on ImageNet-1k)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 improvement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731" r="-9615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7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8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525443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72381" r="-149283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170755" r="-149283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273333" r="-14928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373333" r="-14928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473333" r="-14928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11C25-A9EC-59CA-D9AA-2371545DC6D9}"/>
              </a:ext>
            </a:extLst>
          </p:cNvPr>
          <p:cNvSpPr txBox="1"/>
          <p:nvPr/>
        </p:nvSpPr>
        <p:spPr>
          <a:xfrm>
            <a:off x="954876" y="5448006"/>
            <a:ext cx="7682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Dataset:	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Epoch:	128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FA26-30E0-2F88-525E-D8BEE921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B80271D-55B1-13B1-81E4-74584F4CE1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2CFB857-6E32-160C-9B74-806157D1FE09}"/>
                  </a:ext>
                </a:extLst>
              </p:cNvPr>
              <p:cNvSpPr txBox="1"/>
              <p:nvPr/>
            </p:nvSpPr>
            <p:spPr>
              <a:xfrm>
                <a:off x="0" y="6260735"/>
                <a:ext cx="12192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kumimoji="1"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PopBin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+ trainable parameter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2CFB857-6E32-160C-9B74-806157D1F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0735"/>
                <a:ext cx="12192000" cy="379584"/>
              </a:xfrm>
              <a:prstGeom prst="rect">
                <a:avLst/>
              </a:prstGeom>
              <a:blipFill>
                <a:blip r:embed="rId3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DE850F-0456-BF01-76D8-651C1F753206}"/>
              </a:ext>
            </a:extLst>
          </p:cNvPr>
          <p:cNvGrpSpPr/>
          <p:nvPr/>
        </p:nvGrpSpPr>
        <p:grpSpPr>
          <a:xfrm>
            <a:off x="5515042" y="962535"/>
            <a:ext cx="728156" cy="726410"/>
            <a:chOff x="4919341" y="1989422"/>
            <a:chExt cx="1507644" cy="143957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C1E139-EE99-C014-48EE-2DFF9C717C9E}"/>
                </a:ext>
              </a:extLst>
            </p:cNvPr>
            <p:cNvGrpSpPr/>
            <p:nvPr/>
          </p:nvGrpSpPr>
          <p:grpSpPr>
            <a:xfrm>
              <a:off x="4919341" y="1989422"/>
              <a:ext cx="1507644" cy="1439578"/>
              <a:chOff x="4309502" y="3627208"/>
              <a:chExt cx="649948" cy="62429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862B5EFD-F085-727E-304C-7B3D75BD2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502" y="3935233"/>
                <a:ext cx="649948" cy="46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E8360A27-B179-A711-4495-A9412F9A3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37" y="3627208"/>
                <a:ext cx="0" cy="62429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27329F-A4DF-AD40-CC13-B8FD63CC23DE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077" y="3741633"/>
                    <a:ext cx="75835" cy="105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927329F-A4DF-AD40-CC13-B8FD63CC2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7077" y="3741633"/>
                    <a:ext cx="75835" cy="1058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4DEC8-7198-624E-2C8A-5C236961846B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424" y="4059991"/>
                    <a:ext cx="144515" cy="105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4DEC8-7198-624E-2C8A-5C23696184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9424" y="4059991"/>
                    <a:ext cx="144515" cy="105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692" r="-769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구부러진 연결선[U] 17">
                <a:extLst>
                  <a:ext uri="{FF2B5EF4-FFF2-40B4-BE49-F238E27FC236}">
                    <a16:creationId xmlns:a16="http://schemas.microsoft.com/office/drawing/2014/main" id="{3C439043-57D2-D7C3-D409-C4BFC7888B61}"/>
                  </a:ext>
                </a:extLst>
              </p:cNvPr>
              <p:cNvCxnSpPr/>
              <p:nvPr/>
            </p:nvCxnSpPr>
            <p:spPr>
              <a:xfrm flipV="1">
                <a:off x="4466842" y="3769627"/>
                <a:ext cx="376004" cy="345517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BE59B5CF-C3E7-97BC-38DD-3059DACA5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930" y="3769627"/>
                <a:ext cx="1087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D769DD74-E0F6-3C85-F6EC-247A14BED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334" y="4115144"/>
                <a:ext cx="1087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0AA1979-4E77-50C3-D42A-6B43F894A5A0}"/>
                    </a:ext>
                  </a:extLst>
                </p:cNvPr>
                <p:cNvSpPr txBox="1"/>
                <p:nvPr/>
              </p:nvSpPr>
              <p:spPr>
                <a:xfrm>
                  <a:off x="6039303" y="2704911"/>
                  <a:ext cx="175909" cy="243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0AA1979-4E77-50C3-D42A-6B43F894A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303" y="2704911"/>
                  <a:ext cx="175909" cy="243978"/>
                </a:xfrm>
                <a:prstGeom prst="rect">
                  <a:avLst/>
                </a:prstGeom>
                <a:blipFill>
                  <a:blip r:embed="rId6"/>
                  <a:stretch>
                    <a:fillRect l="-12500" r="-25000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6943D06-9159-3C10-715B-F8D1053F21CC}"/>
                    </a:ext>
                  </a:extLst>
                </p:cNvPr>
                <p:cNvSpPr txBox="1"/>
                <p:nvPr/>
              </p:nvSpPr>
              <p:spPr>
                <a:xfrm>
                  <a:off x="5212409" y="2468535"/>
                  <a:ext cx="335222" cy="243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6943D06-9159-3C10-715B-F8D1053F2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409" y="2468535"/>
                  <a:ext cx="335222" cy="243978"/>
                </a:xfrm>
                <a:prstGeom prst="rect">
                  <a:avLst/>
                </a:prstGeom>
                <a:blipFill>
                  <a:blip r:embed="rId7"/>
                  <a:stretch>
                    <a:fillRect l="-7692" r="-1538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714006F9-C035-401F-0A36-2657F19D44F9}"/>
                </a:ext>
              </a:extLst>
            </p:cNvPr>
            <p:cNvCxnSpPr>
              <a:cxnSpLocks/>
            </p:cNvCxnSpPr>
            <p:nvPr/>
          </p:nvCxnSpPr>
          <p:spPr>
            <a:xfrm>
              <a:off x="6105511" y="2321297"/>
              <a:ext cx="1" cy="38658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1ED68BF-2BAD-9841-CB3F-858C030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5348082" y="2716203"/>
              <a:ext cx="1" cy="38658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D9FAE3-8142-E48F-C2B0-1F1D2784B94C}"/>
              </a:ext>
            </a:extLst>
          </p:cNvPr>
          <p:cNvCxnSpPr>
            <a:cxnSpLocks/>
          </p:cNvCxnSpPr>
          <p:nvPr/>
        </p:nvCxnSpPr>
        <p:spPr>
          <a:xfrm>
            <a:off x="5248102" y="1715227"/>
            <a:ext cx="1286976" cy="86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8413121-ACE8-BAC5-B59B-5490918C5CC7}"/>
              </a:ext>
            </a:extLst>
          </p:cNvPr>
          <p:cNvGrpSpPr/>
          <p:nvPr/>
        </p:nvGrpSpPr>
        <p:grpSpPr>
          <a:xfrm>
            <a:off x="6803896" y="1224759"/>
            <a:ext cx="2890059" cy="1134459"/>
            <a:chOff x="7800196" y="2211452"/>
            <a:chExt cx="2893807" cy="1134459"/>
          </a:xfrm>
        </p:grpSpPr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DA932612-8226-D9D9-D6C8-E5A840EEFA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6588" y="2211452"/>
              <a:ext cx="0" cy="98691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자유형 101">
              <a:extLst>
                <a:ext uri="{FF2B5EF4-FFF2-40B4-BE49-F238E27FC236}">
                  <a16:creationId xmlns:a16="http://schemas.microsoft.com/office/drawing/2014/main" id="{0F05619A-3CF6-A7F1-4CEC-20EDE2BF6366}"/>
                </a:ext>
              </a:extLst>
            </p:cNvPr>
            <p:cNvSpPr/>
            <p:nvPr/>
          </p:nvSpPr>
          <p:spPr>
            <a:xfrm>
              <a:off x="9195513" y="2211452"/>
              <a:ext cx="92775" cy="978779"/>
            </a:xfrm>
            <a:custGeom>
              <a:avLst/>
              <a:gdLst>
                <a:gd name="connsiteX0" fmla="*/ 41075 w 92775"/>
                <a:gd name="connsiteY0" fmla="*/ 0 h 978779"/>
                <a:gd name="connsiteX1" fmla="*/ 91378 w 92775"/>
                <a:gd name="connsiteY1" fmla="*/ 24128 h 978779"/>
                <a:gd name="connsiteX2" fmla="*/ 92775 w 92775"/>
                <a:gd name="connsiteY2" fmla="*/ 25771 h 978779"/>
                <a:gd name="connsiteX3" fmla="*/ 92775 w 92775"/>
                <a:gd name="connsiteY3" fmla="*/ 978779 h 978779"/>
                <a:gd name="connsiteX4" fmla="*/ 0 w 92775"/>
                <a:gd name="connsiteY4" fmla="*/ 978671 h 978779"/>
                <a:gd name="connsiteX5" fmla="*/ 0 w 92775"/>
                <a:gd name="connsiteY5" fmla="*/ 17454 h 978779"/>
                <a:gd name="connsiteX6" fmla="*/ 15422 w 92775"/>
                <a:gd name="connsiteY6" fmla="*/ 6268 h 978779"/>
                <a:gd name="connsiteX7" fmla="*/ 41075 w 92775"/>
                <a:gd name="connsiteY7" fmla="*/ 0 h 9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775" h="978779">
                  <a:moveTo>
                    <a:pt x="41075" y="0"/>
                  </a:moveTo>
                  <a:cubicBezTo>
                    <a:pt x="58563" y="0"/>
                    <a:pt x="75228" y="8658"/>
                    <a:pt x="91378" y="24128"/>
                  </a:cubicBezTo>
                  <a:lnTo>
                    <a:pt x="92775" y="25771"/>
                  </a:lnTo>
                  <a:lnTo>
                    <a:pt x="92775" y="978779"/>
                  </a:lnTo>
                  <a:lnTo>
                    <a:pt x="0" y="978671"/>
                  </a:lnTo>
                  <a:lnTo>
                    <a:pt x="0" y="17454"/>
                  </a:lnTo>
                  <a:lnTo>
                    <a:pt x="15422" y="6268"/>
                  </a:lnTo>
                  <a:cubicBezTo>
                    <a:pt x="23793" y="2166"/>
                    <a:pt x="32331" y="0"/>
                    <a:pt x="4107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0" name="자유형 99">
              <a:extLst>
                <a:ext uri="{FF2B5EF4-FFF2-40B4-BE49-F238E27FC236}">
                  <a16:creationId xmlns:a16="http://schemas.microsoft.com/office/drawing/2014/main" id="{3A07D145-0CB3-739A-0564-B95A95075677}"/>
                </a:ext>
              </a:extLst>
            </p:cNvPr>
            <p:cNvSpPr/>
            <p:nvPr/>
          </p:nvSpPr>
          <p:spPr>
            <a:xfrm>
              <a:off x="8081008" y="2228906"/>
              <a:ext cx="1114504" cy="961217"/>
            </a:xfrm>
            <a:custGeom>
              <a:avLst/>
              <a:gdLst>
                <a:gd name="connsiteX0" fmla="*/ 1114504 w 1114504"/>
                <a:gd name="connsiteY0" fmla="*/ 0 h 961217"/>
                <a:gd name="connsiteX1" fmla="*/ 1114504 w 1114504"/>
                <a:gd name="connsiteY1" fmla="*/ 961217 h 961217"/>
                <a:gd name="connsiteX2" fmla="*/ 0 w 1114504"/>
                <a:gd name="connsiteY2" fmla="*/ 959911 h 961217"/>
                <a:gd name="connsiteX3" fmla="*/ 735864 w 1114504"/>
                <a:gd name="connsiteY3" fmla="*/ 700002 h 961217"/>
                <a:gd name="connsiteX4" fmla="*/ 1105276 w 1114504"/>
                <a:gd name="connsiteY4" fmla="*/ 6693 h 961217"/>
                <a:gd name="connsiteX5" fmla="*/ 1114504 w 1114504"/>
                <a:gd name="connsiteY5" fmla="*/ 0 h 96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504" h="961217">
                  <a:moveTo>
                    <a:pt x="1114504" y="0"/>
                  </a:moveTo>
                  <a:lnTo>
                    <a:pt x="1114504" y="961217"/>
                  </a:lnTo>
                  <a:lnTo>
                    <a:pt x="0" y="959911"/>
                  </a:lnTo>
                  <a:cubicBezTo>
                    <a:pt x="271634" y="911403"/>
                    <a:pt x="543267" y="862896"/>
                    <a:pt x="735864" y="700002"/>
                  </a:cubicBezTo>
                  <a:cubicBezTo>
                    <a:pt x="904385" y="557470"/>
                    <a:pt x="992224" y="115067"/>
                    <a:pt x="1105276" y="6693"/>
                  </a:cubicBezTo>
                  <a:lnTo>
                    <a:pt x="111450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99" name="자유형 98">
              <a:extLst>
                <a:ext uri="{FF2B5EF4-FFF2-40B4-BE49-F238E27FC236}">
                  <a16:creationId xmlns:a16="http://schemas.microsoft.com/office/drawing/2014/main" id="{E9F8A0A0-C870-2652-1214-6CAD03615470}"/>
                </a:ext>
              </a:extLst>
            </p:cNvPr>
            <p:cNvSpPr/>
            <p:nvPr/>
          </p:nvSpPr>
          <p:spPr>
            <a:xfrm>
              <a:off x="9288288" y="2237223"/>
              <a:ext cx="1103879" cy="954301"/>
            </a:xfrm>
            <a:custGeom>
              <a:avLst/>
              <a:gdLst>
                <a:gd name="connsiteX0" fmla="*/ 0 w 1103879"/>
                <a:gd name="connsiteY0" fmla="*/ 0 h 954301"/>
                <a:gd name="connsiteX1" fmla="*/ 22481 w 1103879"/>
                <a:gd name="connsiteY1" fmla="*/ 26442 h 954301"/>
                <a:gd name="connsiteX2" fmla="*/ 368015 w 1103879"/>
                <a:gd name="connsiteY2" fmla="*/ 691685 h 954301"/>
                <a:gd name="connsiteX3" fmla="*/ 1103879 w 1103879"/>
                <a:gd name="connsiteY3" fmla="*/ 954301 h 954301"/>
                <a:gd name="connsiteX4" fmla="*/ 0 w 1103879"/>
                <a:gd name="connsiteY4" fmla="*/ 953008 h 954301"/>
                <a:gd name="connsiteX5" fmla="*/ 0 w 1103879"/>
                <a:gd name="connsiteY5" fmla="*/ 0 h 9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79" h="954301">
                  <a:moveTo>
                    <a:pt x="0" y="0"/>
                  </a:moveTo>
                  <a:lnTo>
                    <a:pt x="22481" y="26442"/>
                  </a:lnTo>
                  <a:cubicBezTo>
                    <a:pt x="124615" y="168283"/>
                    <a:pt x="211530" y="558967"/>
                    <a:pt x="368015" y="691685"/>
                  </a:cubicBezTo>
                  <a:cubicBezTo>
                    <a:pt x="560612" y="855031"/>
                    <a:pt x="832245" y="904666"/>
                    <a:pt x="1103879" y="954301"/>
                  </a:cubicBezTo>
                  <a:lnTo>
                    <a:pt x="0" y="953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98" name="자유형 97">
              <a:extLst>
                <a:ext uri="{FF2B5EF4-FFF2-40B4-BE49-F238E27FC236}">
                  <a16:creationId xmlns:a16="http://schemas.microsoft.com/office/drawing/2014/main" id="{F8148279-324C-F12D-D07B-17A6FA65836C}"/>
                </a:ext>
              </a:extLst>
            </p:cNvPr>
            <p:cNvSpPr/>
            <p:nvPr/>
          </p:nvSpPr>
          <p:spPr>
            <a:xfrm>
              <a:off x="9195513" y="3190123"/>
              <a:ext cx="92775" cy="1900"/>
            </a:xfrm>
            <a:custGeom>
              <a:avLst/>
              <a:gdLst>
                <a:gd name="connsiteX0" fmla="*/ 0 w 92775"/>
                <a:gd name="connsiteY0" fmla="*/ 0 h 1900"/>
                <a:gd name="connsiteX1" fmla="*/ 92775 w 92775"/>
                <a:gd name="connsiteY1" fmla="*/ 108 h 1900"/>
                <a:gd name="connsiteX2" fmla="*/ 92775 w 92775"/>
                <a:gd name="connsiteY2" fmla="*/ 1900 h 1900"/>
                <a:gd name="connsiteX3" fmla="*/ 0 w 92775"/>
                <a:gd name="connsiteY3" fmla="*/ 1900 h 1900"/>
                <a:gd name="connsiteX4" fmla="*/ 0 w 92775"/>
                <a:gd name="connsiteY4" fmla="*/ 0 h 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75" h="1900">
                  <a:moveTo>
                    <a:pt x="0" y="0"/>
                  </a:moveTo>
                  <a:lnTo>
                    <a:pt x="92775" y="108"/>
                  </a:lnTo>
                  <a:lnTo>
                    <a:pt x="92775" y="1900"/>
                  </a:lnTo>
                  <a:lnTo>
                    <a:pt x="0" y="19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F19D2FB-7F83-2F67-9198-0F6F771494B6}"/>
                    </a:ext>
                  </a:extLst>
                </p:cNvPr>
                <p:cNvSpPr txBox="1"/>
                <p:nvPr/>
              </p:nvSpPr>
              <p:spPr>
                <a:xfrm>
                  <a:off x="9011755" y="3192023"/>
                  <a:ext cx="21159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F19D2FB-7F83-2F67-9198-0F6F77149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1755" y="3192023"/>
                  <a:ext cx="211596" cy="153888"/>
                </a:xfrm>
                <a:prstGeom prst="rect">
                  <a:avLst/>
                </a:prstGeom>
                <a:blipFill>
                  <a:blip r:embed="rId19"/>
                  <a:stretch>
                    <a:fillRect r="-11111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FC89BCB-65D1-A93A-AC00-CD83CBD00146}"/>
                    </a:ext>
                  </a:extLst>
                </p:cNvPr>
                <p:cNvSpPr txBox="1"/>
                <p:nvPr/>
              </p:nvSpPr>
              <p:spPr>
                <a:xfrm>
                  <a:off x="9249826" y="3192023"/>
                  <a:ext cx="1154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FC89BCB-65D1-A93A-AC00-CD83CBD00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9826" y="3192023"/>
                  <a:ext cx="115416" cy="153888"/>
                </a:xfrm>
                <a:prstGeom prst="rect">
                  <a:avLst/>
                </a:prstGeom>
                <a:blipFill>
                  <a:blip r:embed="rId20"/>
                  <a:stretch>
                    <a:fillRect l="-20000" r="-20000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5BF62BDB-D157-03B2-06A6-3BE41353146B}"/>
                </a:ext>
              </a:extLst>
            </p:cNvPr>
            <p:cNvCxnSpPr/>
            <p:nvPr/>
          </p:nvCxnSpPr>
          <p:spPr>
            <a:xfrm>
              <a:off x="7800196" y="3191523"/>
              <a:ext cx="2893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6F0A22B2-0407-8687-533A-7013FC1637C2}"/>
              </a:ext>
            </a:extLst>
          </p:cNvPr>
          <p:cNvSpPr txBox="1"/>
          <p:nvPr/>
        </p:nvSpPr>
        <p:spPr>
          <a:xfrm>
            <a:off x="15796" y="2440587"/>
            <a:ext cx="12176204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Distribution of inputs for applying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ApproxSign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Bi-Real-18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0FE6687-8C16-7120-21B4-371E9FCAEF0B}"/>
              </a:ext>
            </a:extLst>
          </p:cNvPr>
          <p:cNvGrpSpPr/>
          <p:nvPr/>
        </p:nvGrpSpPr>
        <p:grpSpPr>
          <a:xfrm>
            <a:off x="9744480" y="726465"/>
            <a:ext cx="2050759" cy="254999"/>
            <a:chOff x="9741299" y="1680449"/>
            <a:chExt cx="2053418" cy="254999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EE8CBFC-31CD-0D8C-FB68-1BD20BFF771F}"/>
                </a:ext>
              </a:extLst>
            </p:cNvPr>
            <p:cNvSpPr/>
            <p:nvPr/>
          </p:nvSpPr>
          <p:spPr>
            <a:xfrm>
              <a:off x="9741299" y="1689227"/>
              <a:ext cx="625495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2753639-4FD5-4E25-2201-0F9954BCED9F}"/>
                </a:ext>
              </a:extLst>
            </p:cNvPr>
            <p:cNvSpPr txBox="1"/>
            <p:nvPr/>
          </p:nvSpPr>
          <p:spPr>
            <a:xfrm>
              <a:off x="10366794" y="1680449"/>
              <a:ext cx="14279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Discarded inputs</a:t>
              </a:r>
              <a:endParaRPr kumimoji="1"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CF0EB7-4043-662D-6BA4-4E652A5326F7}"/>
              </a:ext>
            </a:extLst>
          </p:cNvPr>
          <p:cNvSpPr txBox="1"/>
          <p:nvPr/>
        </p:nvSpPr>
        <p:spPr>
          <a:xfrm>
            <a:off x="-32145" y="4259644"/>
            <a:ext cx="12176204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Distribution of inputs for applying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ApproxSign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955D1EC-B66D-4435-E315-0A442BFBA4B9}"/>
              </a:ext>
            </a:extLst>
          </p:cNvPr>
          <p:cNvGrpSpPr/>
          <p:nvPr/>
        </p:nvGrpSpPr>
        <p:grpSpPr>
          <a:xfrm>
            <a:off x="2202711" y="1233063"/>
            <a:ext cx="2890059" cy="1116659"/>
            <a:chOff x="1331111" y="1231377"/>
            <a:chExt cx="2890059" cy="1116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776DE7A-113E-E58C-9816-A570B4D335B7}"/>
                </a:ext>
              </a:extLst>
            </p:cNvPr>
            <p:cNvGrpSpPr/>
            <p:nvPr/>
          </p:nvGrpSpPr>
          <p:grpSpPr>
            <a:xfrm>
              <a:off x="1331111" y="1231377"/>
              <a:ext cx="2890059" cy="986913"/>
              <a:chOff x="1247887" y="2044701"/>
              <a:chExt cx="2893807" cy="986913"/>
            </a:xfrm>
          </p:grpSpPr>
          <p:sp>
            <p:nvSpPr>
              <p:cNvPr id="58" name="자유형 57">
                <a:extLst>
                  <a:ext uri="{FF2B5EF4-FFF2-40B4-BE49-F238E27FC236}">
                    <a16:creationId xmlns:a16="http://schemas.microsoft.com/office/drawing/2014/main" id="{7ADE15C9-9959-5D37-528B-57A6CED1D3CE}"/>
                  </a:ext>
                </a:extLst>
              </p:cNvPr>
              <p:cNvSpPr/>
              <p:nvPr/>
            </p:nvSpPr>
            <p:spPr>
              <a:xfrm>
                <a:off x="1528700" y="2044701"/>
                <a:ext cx="2311158" cy="980072"/>
              </a:xfrm>
              <a:custGeom>
                <a:avLst/>
                <a:gdLst>
                  <a:gd name="connsiteX0" fmla="*/ 0 w 5830159"/>
                  <a:gd name="connsiteY0" fmla="*/ 2481943 h 2488818"/>
                  <a:gd name="connsiteX1" fmla="*/ 1856300 w 5830159"/>
                  <a:gd name="connsiteY1" fmla="*/ 1821925 h 2488818"/>
                  <a:gd name="connsiteX2" fmla="*/ 2915079 w 5830159"/>
                  <a:gd name="connsiteY2" fmla="*/ 0 h 2488818"/>
                  <a:gd name="connsiteX3" fmla="*/ 3973858 w 5830159"/>
                  <a:gd name="connsiteY3" fmla="*/ 1821925 h 2488818"/>
                  <a:gd name="connsiteX4" fmla="*/ 5830159 w 5830159"/>
                  <a:gd name="connsiteY4" fmla="*/ 2488818 h 248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159" h="2488818">
                    <a:moveTo>
                      <a:pt x="0" y="2481943"/>
                    </a:moveTo>
                    <a:cubicBezTo>
                      <a:pt x="685227" y="2358762"/>
                      <a:pt x="1370454" y="2235582"/>
                      <a:pt x="1856300" y="1821925"/>
                    </a:cubicBezTo>
                    <a:cubicBezTo>
                      <a:pt x="2342146" y="1408268"/>
                      <a:pt x="2562153" y="0"/>
                      <a:pt x="2915079" y="0"/>
                    </a:cubicBezTo>
                    <a:cubicBezTo>
                      <a:pt x="3268005" y="0"/>
                      <a:pt x="3488011" y="1407122"/>
                      <a:pt x="3973858" y="1821925"/>
                    </a:cubicBezTo>
                    <a:cubicBezTo>
                      <a:pt x="4459705" y="2236728"/>
                      <a:pt x="5144932" y="2362773"/>
                      <a:pt x="5830159" y="248881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E8A15FFF-E313-342D-7EDD-B0A75FA1F9C6}"/>
                  </a:ext>
                </a:extLst>
              </p:cNvPr>
              <p:cNvCxnSpPr/>
              <p:nvPr/>
            </p:nvCxnSpPr>
            <p:spPr>
              <a:xfrm>
                <a:off x="1247887" y="3024772"/>
                <a:ext cx="28938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55DBAD8F-4977-6C3A-6F64-B5C77D10F736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>
                <a:off x="2684279" y="2044701"/>
                <a:ext cx="0" cy="9869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57DB33B-689F-FE7C-C292-AF37B82593B2}"/>
                    </a:ext>
                  </a:extLst>
                </p:cNvPr>
                <p:cNvSpPr txBox="1"/>
                <p:nvPr/>
              </p:nvSpPr>
              <p:spPr>
                <a:xfrm>
                  <a:off x="1497822" y="2194148"/>
                  <a:ext cx="22163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57DB33B-689F-FE7C-C292-AF37B8259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822" y="2194148"/>
                  <a:ext cx="221633" cy="153888"/>
                </a:xfrm>
                <a:prstGeom prst="rect">
                  <a:avLst/>
                </a:prstGeom>
                <a:blipFill>
                  <a:blip r:embed="rId21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03E7CD-8A8A-FF20-FEE6-DE6C11B78963}"/>
                    </a:ext>
                  </a:extLst>
                </p:cNvPr>
                <p:cNvSpPr txBox="1"/>
                <p:nvPr/>
              </p:nvSpPr>
              <p:spPr>
                <a:xfrm>
                  <a:off x="3834172" y="2191654"/>
                  <a:ext cx="12557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03E7CD-8A8A-FF20-FEE6-DE6C11B78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172" y="2191654"/>
                  <a:ext cx="125577" cy="153888"/>
                </a:xfrm>
                <a:prstGeom prst="rect">
                  <a:avLst/>
                </a:prstGeom>
                <a:blipFill>
                  <a:blip r:embed="rId22"/>
                  <a:stretch>
                    <a:fillRect l="-9091" r="-9091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FCA4684-3AC5-AD1A-B715-DCD51E89C45B}"/>
              </a:ext>
            </a:extLst>
          </p:cNvPr>
          <p:cNvGrpSpPr/>
          <p:nvPr/>
        </p:nvGrpSpPr>
        <p:grpSpPr>
          <a:xfrm>
            <a:off x="2220220" y="2835190"/>
            <a:ext cx="8629716" cy="1420731"/>
            <a:chOff x="2011946" y="2824476"/>
            <a:chExt cx="8629716" cy="142073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A3AF9BE-B0B8-201C-C2C9-867670677763}"/>
                </a:ext>
              </a:extLst>
            </p:cNvPr>
            <p:cNvGrpSpPr/>
            <p:nvPr/>
          </p:nvGrpSpPr>
          <p:grpSpPr>
            <a:xfrm>
              <a:off x="2011946" y="3077360"/>
              <a:ext cx="2890059" cy="1140801"/>
              <a:chOff x="1247887" y="2044701"/>
              <a:chExt cx="2893807" cy="1140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349B282-C785-9F46-45A3-2D9F5DDDA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383672" y="3024772"/>
                    <a:ext cx="22192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745D46C5-5026-254B-478D-F1D439F66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3672" y="3024772"/>
                    <a:ext cx="221920" cy="15388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4BA4D9A-2609-0F4A-8F95-E3615B8C28FE}"/>
                      </a:ext>
                    </a:extLst>
                  </p:cNvPr>
                  <p:cNvSpPr txBox="1"/>
                  <p:nvPr/>
                </p:nvSpPr>
                <p:spPr>
                  <a:xfrm>
                    <a:off x="3749675" y="3031614"/>
                    <a:ext cx="12574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6D357EC7-95B1-198E-D59A-043D3498DA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9675" y="3031614"/>
                    <a:ext cx="125740" cy="15388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091" r="-9091"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자유형 54">
                <a:extLst>
                  <a:ext uri="{FF2B5EF4-FFF2-40B4-BE49-F238E27FC236}">
                    <a16:creationId xmlns:a16="http://schemas.microsoft.com/office/drawing/2014/main" id="{8012DC05-B2BE-1B77-C70D-3981563E0C5A}"/>
                  </a:ext>
                </a:extLst>
              </p:cNvPr>
              <p:cNvSpPr/>
              <p:nvPr/>
            </p:nvSpPr>
            <p:spPr>
              <a:xfrm>
                <a:off x="1528700" y="2044701"/>
                <a:ext cx="2311158" cy="980072"/>
              </a:xfrm>
              <a:custGeom>
                <a:avLst/>
                <a:gdLst>
                  <a:gd name="connsiteX0" fmla="*/ 0 w 5830159"/>
                  <a:gd name="connsiteY0" fmla="*/ 2481943 h 2488818"/>
                  <a:gd name="connsiteX1" fmla="*/ 1856300 w 5830159"/>
                  <a:gd name="connsiteY1" fmla="*/ 1821925 h 2488818"/>
                  <a:gd name="connsiteX2" fmla="*/ 2915079 w 5830159"/>
                  <a:gd name="connsiteY2" fmla="*/ 0 h 2488818"/>
                  <a:gd name="connsiteX3" fmla="*/ 3973858 w 5830159"/>
                  <a:gd name="connsiteY3" fmla="*/ 1821925 h 2488818"/>
                  <a:gd name="connsiteX4" fmla="*/ 5830159 w 5830159"/>
                  <a:gd name="connsiteY4" fmla="*/ 2488818 h 248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159" h="2488818">
                    <a:moveTo>
                      <a:pt x="0" y="2481943"/>
                    </a:moveTo>
                    <a:cubicBezTo>
                      <a:pt x="685227" y="2358762"/>
                      <a:pt x="1370454" y="2235582"/>
                      <a:pt x="1856300" y="1821925"/>
                    </a:cubicBezTo>
                    <a:cubicBezTo>
                      <a:pt x="2342146" y="1408268"/>
                      <a:pt x="2562153" y="0"/>
                      <a:pt x="2915079" y="0"/>
                    </a:cubicBezTo>
                    <a:cubicBezTo>
                      <a:pt x="3268005" y="0"/>
                      <a:pt x="3488011" y="1407122"/>
                      <a:pt x="3973858" y="1821925"/>
                    </a:cubicBezTo>
                    <a:cubicBezTo>
                      <a:pt x="4459705" y="2236728"/>
                      <a:pt x="5144932" y="2362773"/>
                      <a:pt x="5830159" y="248881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AA9E92B9-872C-AD2F-0B26-A298F8486ECD}"/>
                  </a:ext>
                </a:extLst>
              </p:cNvPr>
              <p:cNvCxnSpPr/>
              <p:nvPr/>
            </p:nvCxnSpPr>
            <p:spPr>
              <a:xfrm>
                <a:off x="1247887" y="3024772"/>
                <a:ext cx="289380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E9C1A545-6BBE-E03D-E8E7-129086FDDAFB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684279" y="2044701"/>
                <a:ext cx="0" cy="9869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8749123-C8B6-A187-BB5C-356B989283C0}"/>
                </a:ext>
              </a:extLst>
            </p:cNvPr>
            <p:cNvGrpSpPr/>
            <p:nvPr/>
          </p:nvGrpSpPr>
          <p:grpSpPr>
            <a:xfrm>
              <a:off x="4751184" y="3419907"/>
              <a:ext cx="1286976" cy="169841"/>
              <a:chOff x="4142873" y="3473869"/>
              <a:chExt cx="1286976" cy="169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6A99F6E-361B-7FF2-E48A-B791621D8580}"/>
                      </a:ext>
                    </a:extLst>
                  </p:cNvPr>
                  <p:cNvSpPr txBox="1"/>
                  <p:nvPr/>
                </p:nvSpPr>
                <p:spPr>
                  <a:xfrm>
                    <a:off x="4343172" y="3473869"/>
                    <a:ext cx="757259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𝑑𝑖𝑣𝑖𝑠𝑖𝑜𝑛</m:t>
                          </m:r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6A99F6E-361B-7FF2-E48A-B791621D8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172" y="3473869"/>
                    <a:ext cx="757259" cy="12311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639" t="-10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3ED38985-0EDB-115F-1D5F-E3768182F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873" y="3635037"/>
                <a:ext cx="1286976" cy="8673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8E22FE01-71F1-C15A-D06D-F0805B70700E}"/>
                </a:ext>
              </a:extLst>
            </p:cNvPr>
            <p:cNvGrpSpPr/>
            <p:nvPr/>
          </p:nvGrpSpPr>
          <p:grpSpPr>
            <a:xfrm>
              <a:off x="7851108" y="2824476"/>
              <a:ext cx="728156" cy="726410"/>
              <a:chOff x="4919341" y="1989422"/>
              <a:chExt cx="1507644" cy="1439578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C8569908-6490-7C3B-053E-D7D38F970FA9}"/>
                  </a:ext>
                </a:extLst>
              </p:cNvPr>
              <p:cNvGrpSpPr/>
              <p:nvPr/>
            </p:nvGrpSpPr>
            <p:grpSpPr>
              <a:xfrm>
                <a:off x="4919341" y="1989422"/>
                <a:ext cx="1507644" cy="1439578"/>
                <a:chOff x="4309502" y="3627208"/>
                <a:chExt cx="649948" cy="624290"/>
              </a:xfrm>
            </p:grpSpPr>
            <p:cxnSp>
              <p:nvCxnSpPr>
                <p:cNvPr id="96" name="직선 연결선[R] 95">
                  <a:extLst>
                    <a:ext uri="{FF2B5EF4-FFF2-40B4-BE49-F238E27FC236}">
                      <a16:creationId xmlns:a16="http://schemas.microsoft.com/office/drawing/2014/main" id="{15972250-9347-1765-0FB9-4DF9D00E6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9502" y="3935233"/>
                  <a:ext cx="649948" cy="460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[R] 96">
                  <a:extLst>
                    <a:ext uri="{FF2B5EF4-FFF2-40B4-BE49-F238E27FC236}">
                      <a16:creationId xmlns:a16="http://schemas.microsoft.com/office/drawing/2014/main" id="{A5D40C11-B999-6E49-9DC5-80415631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4537" y="3627208"/>
                  <a:ext cx="0" cy="6242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BCB08389-6E9E-5557-B2C6-676960234F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7077" y="3741633"/>
                      <a:ext cx="75835" cy="1058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BCB08389-6E9E-5557-B2C6-676960234F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7077" y="3741633"/>
                      <a:ext cx="75835" cy="10580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28571" r="-28571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200B209E-2214-3EF1-6938-0435AA22CC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9424" y="4059991"/>
                      <a:ext cx="144515" cy="10580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200B209E-2214-3EF1-6938-0435AA22CC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9424" y="4059991"/>
                      <a:ext cx="144515" cy="105804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7143" r="-714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구부러진 연결선[U] 106">
                  <a:extLst>
                    <a:ext uri="{FF2B5EF4-FFF2-40B4-BE49-F238E27FC236}">
                      <a16:creationId xmlns:a16="http://schemas.microsoft.com/office/drawing/2014/main" id="{F9580A47-103D-2E1A-5359-BFA0144EFE04}"/>
                    </a:ext>
                  </a:extLst>
                </p:cNvPr>
                <p:cNvCxnSpPr/>
                <p:nvPr/>
              </p:nvCxnSpPr>
              <p:spPr>
                <a:xfrm flipV="1">
                  <a:off x="4466842" y="3769627"/>
                  <a:ext cx="376004" cy="345517"/>
                </a:xfrm>
                <a:prstGeom prst="curved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[R] 107">
                  <a:extLst>
                    <a:ext uri="{FF2B5EF4-FFF2-40B4-BE49-F238E27FC236}">
                      <a16:creationId xmlns:a16="http://schemas.microsoft.com/office/drawing/2014/main" id="{378008C8-1E55-8426-35CC-4DECF7DA6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37930" y="3769627"/>
                  <a:ext cx="10872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[R] 108">
                  <a:extLst>
                    <a:ext uri="{FF2B5EF4-FFF2-40B4-BE49-F238E27FC236}">
                      <a16:creationId xmlns:a16="http://schemas.microsoft.com/office/drawing/2014/main" id="{EADCB329-3640-A189-892C-36FB76A6F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8334" y="4115144"/>
                  <a:ext cx="10872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01556929-7EF5-3A70-22A8-8D643F71F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39303" y="2704911"/>
                    <a:ext cx="175909" cy="243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01556929-7EF5-3A70-22A8-8D643F71F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9303" y="2704911"/>
                    <a:ext cx="175909" cy="24397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8571" r="-28571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05C6C43-0B76-DA65-9C76-82A1363478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12409" y="2468535"/>
                    <a:ext cx="335222" cy="243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05C6C43-0B76-DA65-9C76-82A136347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2409" y="2468535"/>
                    <a:ext cx="335222" cy="24397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r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직선 연결선[R] 93">
                <a:extLst>
                  <a:ext uri="{FF2B5EF4-FFF2-40B4-BE49-F238E27FC236}">
                    <a16:creationId xmlns:a16="http://schemas.microsoft.com/office/drawing/2014/main" id="{151FA11D-16BB-23FF-C763-8948FB68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5511" y="2321297"/>
                <a:ext cx="1" cy="38658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oval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[R] 94">
                <a:extLst>
                  <a:ext uri="{FF2B5EF4-FFF2-40B4-BE49-F238E27FC236}">
                    <a16:creationId xmlns:a16="http://schemas.microsoft.com/office/drawing/2014/main" id="{527B2690-3404-F45B-EF6A-93D20C847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82" y="2716203"/>
                <a:ext cx="1" cy="38658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  <a:headEnd type="none"/>
                <a:tailEnd type="oval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A0681BA8-BAB1-50B9-C74A-CFED21A22519}"/>
                </a:ext>
              </a:extLst>
            </p:cNvPr>
            <p:cNvCxnSpPr>
              <a:cxnSpLocks/>
            </p:cNvCxnSpPr>
            <p:nvPr/>
          </p:nvCxnSpPr>
          <p:spPr>
            <a:xfrm>
              <a:off x="7584168" y="3577168"/>
              <a:ext cx="1286976" cy="86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87493CE-2904-E3BE-4032-7905E39F5BC9}"/>
                </a:ext>
              </a:extLst>
            </p:cNvPr>
            <p:cNvGrpSpPr/>
            <p:nvPr/>
          </p:nvGrpSpPr>
          <p:grpSpPr>
            <a:xfrm>
              <a:off x="6010429" y="3082160"/>
              <a:ext cx="1630444" cy="1163047"/>
              <a:chOff x="6010429" y="3082160"/>
              <a:chExt cx="1630444" cy="1163047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106019F6-3020-CDDC-FAF7-4BDB22EC10C7}"/>
                  </a:ext>
                </a:extLst>
              </p:cNvPr>
              <p:cNvGrpSpPr/>
              <p:nvPr/>
            </p:nvGrpSpPr>
            <p:grpSpPr>
              <a:xfrm>
                <a:off x="6010429" y="3082160"/>
                <a:ext cx="1630444" cy="1136001"/>
                <a:chOff x="5002193" y="3136286"/>
                <a:chExt cx="1630444" cy="1136001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09ED2341-4A0F-3F57-BB43-D2A58462B834}"/>
                    </a:ext>
                  </a:extLst>
                </p:cNvPr>
                <p:cNvGrpSpPr/>
                <p:nvPr/>
              </p:nvGrpSpPr>
              <p:grpSpPr>
                <a:xfrm>
                  <a:off x="5002193" y="3136286"/>
                  <a:ext cx="1630444" cy="1136001"/>
                  <a:chOff x="1910783" y="2044701"/>
                  <a:chExt cx="1632560" cy="11360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76E2D4E5-9829-84D6-4414-764367760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4925" y="3048935"/>
                        <a:ext cx="470353" cy="1317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76E2D4E5-9829-84D6-4414-7643677602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4925" y="3048935"/>
                        <a:ext cx="470353" cy="131767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t="-8333" r="-2703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" name="자유형 49">
                    <a:extLst>
                      <a:ext uri="{FF2B5EF4-FFF2-40B4-BE49-F238E27FC236}">
                        <a16:creationId xmlns:a16="http://schemas.microsoft.com/office/drawing/2014/main" id="{9F7B4B82-7A15-74D9-D183-0B6C01305291}"/>
                      </a:ext>
                    </a:extLst>
                  </p:cNvPr>
                  <p:cNvSpPr/>
                  <p:nvPr/>
                </p:nvSpPr>
                <p:spPr>
                  <a:xfrm>
                    <a:off x="2501533" y="2044701"/>
                    <a:ext cx="359482" cy="980072"/>
                  </a:xfrm>
                  <a:custGeom>
                    <a:avLst/>
                    <a:gdLst>
                      <a:gd name="connsiteX0" fmla="*/ 0 w 5830159"/>
                      <a:gd name="connsiteY0" fmla="*/ 2481943 h 2488818"/>
                      <a:gd name="connsiteX1" fmla="*/ 1856300 w 5830159"/>
                      <a:gd name="connsiteY1" fmla="*/ 1821925 h 2488818"/>
                      <a:gd name="connsiteX2" fmla="*/ 2915079 w 5830159"/>
                      <a:gd name="connsiteY2" fmla="*/ 0 h 2488818"/>
                      <a:gd name="connsiteX3" fmla="*/ 3973858 w 5830159"/>
                      <a:gd name="connsiteY3" fmla="*/ 1821925 h 2488818"/>
                      <a:gd name="connsiteX4" fmla="*/ 5830159 w 5830159"/>
                      <a:gd name="connsiteY4" fmla="*/ 2488818 h 2488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0159" h="2488818">
                        <a:moveTo>
                          <a:pt x="0" y="2481943"/>
                        </a:moveTo>
                        <a:cubicBezTo>
                          <a:pt x="685227" y="2358762"/>
                          <a:pt x="1370454" y="2235582"/>
                          <a:pt x="1856300" y="1821925"/>
                        </a:cubicBezTo>
                        <a:cubicBezTo>
                          <a:pt x="2342146" y="1408268"/>
                          <a:pt x="2562153" y="0"/>
                          <a:pt x="2915079" y="0"/>
                        </a:cubicBezTo>
                        <a:cubicBezTo>
                          <a:pt x="3268005" y="0"/>
                          <a:pt x="3488011" y="1407122"/>
                          <a:pt x="3973858" y="1821925"/>
                        </a:cubicBezTo>
                        <a:cubicBezTo>
                          <a:pt x="4459705" y="2236728"/>
                          <a:pt x="5144932" y="2362773"/>
                          <a:pt x="5830159" y="2488818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51" name="직선 연결선[R] 50">
                    <a:extLst>
                      <a:ext uri="{FF2B5EF4-FFF2-40B4-BE49-F238E27FC236}">
                        <a16:creationId xmlns:a16="http://schemas.microsoft.com/office/drawing/2014/main" id="{67E57EE4-6046-4354-D650-722725E3E6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783" y="3024772"/>
                    <a:ext cx="16325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[R] 51">
                    <a:extLst>
                      <a:ext uri="{FF2B5EF4-FFF2-40B4-BE49-F238E27FC236}">
                        <a16:creationId xmlns:a16="http://schemas.microsoft.com/office/drawing/2014/main" id="{3FCE97B5-B4AC-05BE-B831-3022F58B83F8}"/>
                      </a:ext>
                    </a:extLst>
                  </p:cNvPr>
                  <p:cNvCxnSpPr>
                    <a:cxnSpLocks/>
                    <a:stCxn id="50" idx="2"/>
                  </p:cNvCxnSpPr>
                  <p:nvPr/>
                </p:nvCxnSpPr>
                <p:spPr>
                  <a:xfrm>
                    <a:off x="2681274" y="2044701"/>
                    <a:ext cx="3005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C0486007-EE3F-83E9-AC59-34A91D5E5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5660" y="4140520"/>
                      <a:ext cx="410945" cy="1317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𝑑𝑖𝑣𝑖𝑠𝑖𝑜𝑛</m:t>
                                </m:r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5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C0486007-EE3F-83E9-AC59-34A91D5E5E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5660" y="4140520"/>
                      <a:ext cx="410945" cy="13176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3030" t="-8333" r="-303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FAAA53D9-CA9E-A158-CC2F-47F10EE04492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FAAA53D9-CA9E-A158-CC2F-47F10EE04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7143" r="-714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59EB9B9-8280-325C-76CC-179345A054A5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59EB9B9-8280-325C-76CC-179345A054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000" r="-2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986FFE7-00BA-6E59-FC14-3D707DF190B1}"/>
                </a:ext>
              </a:extLst>
            </p:cNvPr>
            <p:cNvGrpSpPr/>
            <p:nvPr/>
          </p:nvGrpSpPr>
          <p:grpSpPr>
            <a:xfrm>
              <a:off x="9011218" y="3082160"/>
              <a:ext cx="1630444" cy="1163047"/>
              <a:chOff x="6010429" y="3082160"/>
              <a:chExt cx="1630444" cy="1163047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F02E4FD9-A257-018B-0618-6CC8EA807ECA}"/>
                  </a:ext>
                </a:extLst>
              </p:cNvPr>
              <p:cNvGrpSpPr/>
              <p:nvPr/>
            </p:nvGrpSpPr>
            <p:grpSpPr>
              <a:xfrm>
                <a:off x="6010429" y="3082160"/>
                <a:ext cx="1630444" cy="1136001"/>
                <a:chOff x="5002193" y="3136286"/>
                <a:chExt cx="1630444" cy="1136001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07030CDE-2E66-8625-A89E-0C0B31445AE7}"/>
                    </a:ext>
                  </a:extLst>
                </p:cNvPr>
                <p:cNvGrpSpPr/>
                <p:nvPr/>
              </p:nvGrpSpPr>
              <p:grpSpPr>
                <a:xfrm>
                  <a:off x="5002193" y="3136286"/>
                  <a:ext cx="1630444" cy="1136001"/>
                  <a:chOff x="1910783" y="2044701"/>
                  <a:chExt cx="1632560" cy="11360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073F9219-2F75-0D26-2C2A-3926E08967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4925" y="3048935"/>
                        <a:ext cx="470353" cy="1317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073F9219-2F75-0D26-2C2A-3926E08967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4925" y="3048935"/>
                        <a:ext cx="470353" cy="13176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t="-8333" r="-2632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3" name="자유형 152">
                    <a:extLst>
                      <a:ext uri="{FF2B5EF4-FFF2-40B4-BE49-F238E27FC236}">
                        <a16:creationId xmlns:a16="http://schemas.microsoft.com/office/drawing/2014/main" id="{251C459B-FB46-A152-F551-1B40F7C87749}"/>
                      </a:ext>
                    </a:extLst>
                  </p:cNvPr>
                  <p:cNvSpPr/>
                  <p:nvPr/>
                </p:nvSpPr>
                <p:spPr>
                  <a:xfrm>
                    <a:off x="2501533" y="2044701"/>
                    <a:ext cx="359482" cy="980072"/>
                  </a:xfrm>
                  <a:custGeom>
                    <a:avLst/>
                    <a:gdLst>
                      <a:gd name="connsiteX0" fmla="*/ 0 w 5830159"/>
                      <a:gd name="connsiteY0" fmla="*/ 2481943 h 2488818"/>
                      <a:gd name="connsiteX1" fmla="*/ 1856300 w 5830159"/>
                      <a:gd name="connsiteY1" fmla="*/ 1821925 h 2488818"/>
                      <a:gd name="connsiteX2" fmla="*/ 2915079 w 5830159"/>
                      <a:gd name="connsiteY2" fmla="*/ 0 h 2488818"/>
                      <a:gd name="connsiteX3" fmla="*/ 3973858 w 5830159"/>
                      <a:gd name="connsiteY3" fmla="*/ 1821925 h 2488818"/>
                      <a:gd name="connsiteX4" fmla="*/ 5830159 w 5830159"/>
                      <a:gd name="connsiteY4" fmla="*/ 2488818 h 2488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0159" h="2488818">
                        <a:moveTo>
                          <a:pt x="0" y="2481943"/>
                        </a:moveTo>
                        <a:cubicBezTo>
                          <a:pt x="685227" y="2358762"/>
                          <a:pt x="1370454" y="2235582"/>
                          <a:pt x="1856300" y="1821925"/>
                        </a:cubicBezTo>
                        <a:cubicBezTo>
                          <a:pt x="2342146" y="1408268"/>
                          <a:pt x="2562153" y="0"/>
                          <a:pt x="2915079" y="0"/>
                        </a:cubicBezTo>
                        <a:cubicBezTo>
                          <a:pt x="3268005" y="0"/>
                          <a:pt x="3488011" y="1407122"/>
                          <a:pt x="3973858" y="1821925"/>
                        </a:cubicBezTo>
                        <a:cubicBezTo>
                          <a:pt x="4459705" y="2236728"/>
                          <a:pt x="5144932" y="2362773"/>
                          <a:pt x="5830159" y="2488818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154" name="직선 연결선[R] 153">
                    <a:extLst>
                      <a:ext uri="{FF2B5EF4-FFF2-40B4-BE49-F238E27FC236}">
                        <a16:creationId xmlns:a16="http://schemas.microsoft.com/office/drawing/2014/main" id="{7113803E-511C-0399-3DE7-71513E4CD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783" y="3024772"/>
                    <a:ext cx="16325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[R] 154">
                    <a:extLst>
                      <a:ext uri="{FF2B5EF4-FFF2-40B4-BE49-F238E27FC236}">
                        <a16:creationId xmlns:a16="http://schemas.microsoft.com/office/drawing/2014/main" id="{32B3FBDC-FF92-477A-B86D-D6607DB90983}"/>
                      </a:ext>
                    </a:extLst>
                  </p:cNvPr>
                  <p:cNvCxnSpPr>
                    <a:cxnSpLocks/>
                    <a:stCxn id="153" idx="2"/>
                  </p:cNvCxnSpPr>
                  <p:nvPr/>
                </p:nvCxnSpPr>
                <p:spPr>
                  <a:xfrm>
                    <a:off x="2681274" y="2044701"/>
                    <a:ext cx="3005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B28ECECF-7F41-F3E9-F321-5CAF39086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95660" y="4140520"/>
                      <a:ext cx="410945" cy="1317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𝑑𝑖𝑣𝑖𝑠𝑖𝑜𝑛</m:t>
                                </m:r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500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B28ECECF-7F41-F3E9-F321-5CAF390860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5660" y="4140520"/>
                      <a:ext cx="410945" cy="131767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030" t="-8333" r="-303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B08A3EB-8BAA-33F8-FB3D-BBA07FC0492A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B08A3EB-8BAA-33F8-FB3D-BBA07FC049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7143" r="-714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1F87284-55A1-DEC4-42D4-57A6A85DBD44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F1F87284-55A1-DEC4-42D4-57A6A85DB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0000" r="-2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854155D-3E8A-DE19-886C-196C3680DCE4}"/>
              </a:ext>
            </a:extLst>
          </p:cNvPr>
          <p:cNvGrpSpPr/>
          <p:nvPr/>
        </p:nvGrpSpPr>
        <p:grpSpPr>
          <a:xfrm>
            <a:off x="9197143" y="4833108"/>
            <a:ext cx="728156" cy="726410"/>
            <a:chOff x="4919341" y="1989422"/>
            <a:chExt cx="1507644" cy="1439578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01A810F3-C768-3A90-FCDA-F7F8B0BDBD50}"/>
                </a:ext>
              </a:extLst>
            </p:cNvPr>
            <p:cNvGrpSpPr/>
            <p:nvPr/>
          </p:nvGrpSpPr>
          <p:grpSpPr>
            <a:xfrm>
              <a:off x="4919341" y="1989422"/>
              <a:ext cx="1507644" cy="1439578"/>
              <a:chOff x="4309502" y="3627208"/>
              <a:chExt cx="649948" cy="624290"/>
            </a:xfrm>
          </p:grpSpPr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6134BA92-8BF5-8F69-2297-A8CF7D52B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502" y="3935233"/>
                <a:ext cx="649948" cy="46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[R] 218">
                <a:extLst>
                  <a:ext uri="{FF2B5EF4-FFF2-40B4-BE49-F238E27FC236}">
                    <a16:creationId xmlns:a16="http://schemas.microsoft.com/office/drawing/2014/main" id="{9FDC93B6-52DA-13DA-FBC6-6B689B2C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4537" y="3627208"/>
                <a:ext cx="0" cy="62429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BF46C00-6980-59DB-9DA2-3547A57215D1}"/>
                      </a:ext>
                    </a:extLst>
                  </p:cNvPr>
                  <p:cNvSpPr txBox="1"/>
                  <p:nvPr/>
                </p:nvSpPr>
                <p:spPr>
                  <a:xfrm>
                    <a:off x="4587077" y="3741633"/>
                    <a:ext cx="75835" cy="105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BF46C00-6980-59DB-9DA2-3547A5721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7077" y="3741633"/>
                    <a:ext cx="75835" cy="10580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5000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FD4E49C-BFA5-3EE8-FDA3-F275B672A7B2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424" y="4059991"/>
                    <a:ext cx="144515" cy="1058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FD4E49C-BFA5-3EE8-FDA3-F275B672A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9424" y="4059991"/>
                    <a:ext cx="144515" cy="10580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r="-714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구부러진 연결선[U] 221">
                <a:extLst>
                  <a:ext uri="{FF2B5EF4-FFF2-40B4-BE49-F238E27FC236}">
                    <a16:creationId xmlns:a16="http://schemas.microsoft.com/office/drawing/2014/main" id="{81C2AE91-1427-0DF7-7FC2-2F8B81596970}"/>
                  </a:ext>
                </a:extLst>
              </p:cNvPr>
              <p:cNvCxnSpPr/>
              <p:nvPr/>
            </p:nvCxnSpPr>
            <p:spPr>
              <a:xfrm flipV="1">
                <a:off x="4466842" y="3769627"/>
                <a:ext cx="376004" cy="345517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[R] 222">
                <a:extLst>
                  <a:ext uri="{FF2B5EF4-FFF2-40B4-BE49-F238E27FC236}">
                    <a16:creationId xmlns:a16="http://schemas.microsoft.com/office/drawing/2014/main" id="{05CB14BD-8387-1D77-E090-0BAD0F4E0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7930" y="3769627"/>
                <a:ext cx="1087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[R] 223">
                <a:extLst>
                  <a:ext uri="{FF2B5EF4-FFF2-40B4-BE49-F238E27FC236}">
                    <a16:creationId xmlns:a16="http://schemas.microsoft.com/office/drawing/2014/main" id="{380B2CF0-BBE4-980A-D461-0C0962163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334" y="4115144"/>
                <a:ext cx="1087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14333F5-D0E1-7A48-671F-6C03A56C2BB5}"/>
                    </a:ext>
                  </a:extLst>
                </p:cNvPr>
                <p:cNvSpPr txBox="1"/>
                <p:nvPr/>
              </p:nvSpPr>
              <p:spPr>
                <a:xfrm>
                  <a:off x="6039303" y="2704911"/>
                  <a:ext cx="175909" cy="243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14333F5-D0E1-7A48-671F-6C03A56C2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303" y="2704911"/>
                  <a:ext cx="175909" cy="243978"/>
                </a:xfrm>
                <a:prstGeom prst="rect">
                  <a:avLst/>
                </a:prstGeom>
                <a:blipFill>
                  <a:blip r:embed="rId39"/>
                  <a:stretch>
                    <a:fillRect l="-12500" r="-25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30AEA39-61A8-9A47-EAD7-B5CD6B8EF111}"/>
                    </a:ext>
                  </a:extLst>
                </p:cNvPr>
                <p:cNvSpPr txBox="1"/>
                <p:nvPr/>
              </p:nvSpPr>
              <p:spPr>
                <a:xfrm>
                  <a:off x="5212409" y="2468535"/>
                  <a:ext cx="335222" cy="243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ko-KR" alt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30AEA39-61A8-9A47-EAD7-B5CD6B8EF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409" y="2468535"/>
                  <a:ext cx="335222" cy="243978"/>
                </a:xfrm>
                <a:prstGeom prst="rect">
                  <a:avLst/>
                </a:prstGeom>
                <a:blipFill>
                  <a:blip r:embed="rId40"/>
                  <a:stretch>
                    <a:fillRect l="-7692" r="-15385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412494F5-9A4C-D4FC-3171-D0D519309791}"/>
                </a:ext>
              </a:extLst>
            </p:cNvPr>
            <p:cNvCxnSpPr>
              <a:cxnSpLocks/>
            </p:cNvCxnSpPr>
            <p:nvPr/>
          </p:nvCxnSpPr>
          <p:spPr>
            <a:xfrm>
              <a:off x="6105511" y="2321297"/>
              <a:ext cx="1" cy="38658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F6D5FA4D-B245-41F7-ABD3-8553129A0946}"/>
                </a:ext>
              </a:extLst>
            </p:cNvPr>
            <p:cNvCxnSpPr>
              <a:cxnSpLocks/>
            </p:cNvCxnSpPr>
            <p:nvPr/>
          </p:nvCxnSpPr>
          <p:spPr>
            <a:xfrm>
              <a:off x="5348082" y="2716203"/>
              <a:ext cx="1" cy="386589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8306D7A-E38F-AC31-AED5-F10707C5C819}"/>
              </a:ext>
            </a:extLst>
          </p:cNvPr>
          <p:cNvCxnSpPr>
            <a:cxnSpLocks/>
          </p:cNvCxnSpPr>
          <p:nvPr/>
        </p:nvCxnSpPr>
        <p:spPr>
          <a:xfrm>
            <a:off x="8930203" y="5585800"/>
            <a:ext cx="1286976" cy="86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F2FE81F-07E2-FAC7-E7FE-8009EDA3F980}"/>
              </a:ext>
            </a:extLst>
          </p:cNvPr>
          <p:cNvGrpSpPr/>
          <p:nvPr/>
        </p:nvGrpSpPr>
        <p:grpSpPr>
          <a:xfrm>
            <a:off x="633139" y="5100701"/>
            <a:ext cx="2890059" cy="1133960"/>
            <a:chOff x="1247887" y="2051542"/>
            <a:chExt cx="2893807" cy="1133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4B902A4B-A3BF-5840-6D45-142DFC31AFFF}"/>
                    </a:ext>
                  </a:extLst>
                </p:cNvPr>
                <p:cNvSpPr txBox="1"/>
                <p:nvPr/>
              </p:nvSpPr>
              <p:spPr>
                <a:xfrm>
                  <a:off x="1383672" y="3024772"/>
                  <a:ext cx="2219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45D46C5-5026-254B-478D-F1D439F66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672" y="3024772"/>
                  <a:ext cx="221920" cy="153888"/>
                </a:xfrm>
                <a:prstGeom prst="rect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60B00E1B-E105-8CCE-884C-8D4AB3B13FEE}"/>
                    </a:ext>
                  </a:extLst>
                </p:cNvPr>
                <p:cNvSpPr txBox="1"/>
                <p:nvPr/>
              </p:nvSpPr>
              <p:spPr>
                <a:xfrm>
                  <a:off x="3749675" y="3031614"/>
                  <a:ext cx="12574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D357EC7-95B1-198E-D59A-043D3498D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675" y="3031614"/>
                  <a:ext cx="125740" cy="153888"/>
                </a:xfrm>
                <a:prstGeom prst="rect">
                  <a:avLst/>
                </a:prstGeom>
                <a:blipFill>
                  <a:blip r:embed="rId24"/>
                  <a:stretch>
                    <a:fillRect l="-9091" r="-9091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자유형 228">
              <a:extLst>
                <a:ext uri="{FF2B5EF4-FFF2-40B4-BE49-F238E27FC236}">
                  <a16:creationId xmlns:a16="http://schemas.microsoft.com/office/drawing/2014/main" id="{30618CC1-0CCB-E2EB-2AA9-6DC1AC88C725}"/>
                </a:ext>
              </a:extLst>
            </p:cNvPr>
            <p:cNvSpPr/>
            <p:nvPr/>
          </p:nvSpPr>
          <p:spPr>
            <a:xfrm>
              <a:off x="1396911" y="2051542"/>
              <a:ext cx="2311158" cy="980072"/>
            </a:xfrm>
            <a:custGeom>
              <a:avLst/>
              <a:gdLst>
                <a:gd name="connsiteX0" fmla="*/ 0 w 5830159"/>
                <a:gd name="connsiteY0" fmla="*/ 2481943 h 2488818"/>
                <a:gd name="connsiteX1" fmla="*/ 1856300 w 5830159"/>
                <a:gd name="connsiteY1" fmla="*/ 1821925 h 2488818"/>
                <a:gd name="connsiteX2" fmla="*/ 2915079 w 5830159"/>
                <a:gd name="connsiteY2" fmla="*/ 0 h 2488818"/>
                <a:gd name="connsiteX3" fmla="*/ 3973858 w 5830159"/>
                <a:gd name="connsiteY3" fmla="*/ 1821925 h 2488818"/>
                <a:gd name="connsiteX4" fmla="*/ 5830159 w 5830159"/>
                <a:gd name="connsiteY4" fmla="*/ 2488818 h 248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0159" h="2488818">
                  <a:moveTo>
                    <a:pt x="0" y="2481943"/>
                  </a:moveTo>
                  <a:cubicBezTo>
                    <a:pt x="685227" y="2358762"/>
                    <a:pt x="1370454" y="2235582"/>
                    <a:pt x="1856300" y="1821925"/>
                  </a:cubicBezTo>
                  <a:cubicBezTo>
                    <a:pt x="2342146" y="1408268"/>
                    <a:pt x="2562153" y="0"/>
                    <a:pt x="2915079" y="0"/>
                  </a:cubicBezTo>
                  <a:cubicBezTo>
                    <a:pt x="3268005" y="0"/>
                    <a:pt x="3488011" y="1407122"/>
                    <a:pt x="3973858" y="1821925"/>
                  </a:cubicBezTo>
                  <a:cubicBezTo>
                    <a:pt x="4459705" y="2236728"/>
                    <a:pt x="5144932" y="2362773"/>
                    <a:pt x="5830159" y="24888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C0C49E19-5FC8-0DC1-25B4-E0EE29E6FF02}"/>
                </a:ext>
              </a:extLst>
            </p:cNvPr>
            <p:cNvCxnSpPr/>
            <p:nvPr/>
          </p:nvCxnSpPr>
          <p:spPr>
            <a:xfrm>
              <a:off x="1247887" y="3024772"/>
              <a:ext cx="2893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DFB78D18-EF6D-EAF5-5C07-FC71F2226E15}"/>
                </a:ext>
              </a:extLst>
            </p:cNvPr>
            <p:cNvCxnSpPr>
              <a:cxnSpLocks/>
              <a:stCxn id="229" idx="2"/>
            </p:cNvCxnSpPr>
            <p:nvPr/>
          </p:nvCxnSpPr>
          <p:spPr>
            <a:xfrm>
              <a:off x="2552491" y="2051542"/>
              <a:ext cx="0" cy="98691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FBBED23-BCED-4B8F-14FE-47AAF50129F6}"/>
              </a:ext>
            </a:extLst>
          </p:cNvPr>
          <p:cNvGrpSpPr/>
          <p:nvPr/>
        </p:nvGrpSpPr>
        <p:grpSpPr>
          <a:xfrm>
            <a:off x="3372377" y="5436407"/>
            <a:ext cx="1286976" cy="169841"/>
            <a:chOff x="4142873" y="3473869"/>
            <a:chExt cx="1286976" cy="169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1CC6269-49EC-926F-2063-236FCA259157}"/>
                    </a:ext>
                  </a:extLst>
                </p:cNvPr>
                <p:cNvSpPr txBox="1"/>
                <p:nvPr/>
              </p:nvSpPr>
              <p:spPr>
                <a:xfrm>
                  <a:off x="4343172" y="3473869"/>
                  <a:ext cx="757259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𝑑𝑖𝑣𝑖𝑠𝑖𝑜𝑛</m:t>
                        </m:r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1CC6269-49EC-926F-2063-236FCA259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172" y="3473869"/>
                  <a:ext cx="757259" cy="123111"/>
                </a:xfrm>
                <a:prstGeom prst="rect">
                  <a:avLst/>
                </a:prstGeom>
                <a:blipFill>
                  <a:blip r:embed="rId41"/>
                  <a:stretch>
                    <a:fillRect l="-1667" t="-10000" r="-1667" b="-5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4249CE82-F5F2-A584-0B2C-6CDD53B91F4C}"/>
                </a:ext>
              </a:extLst>
            </p:cNvPr>
            <p:cNvCxnSpPr>
              <a:cxnSpLocks/>
            </p:cNvCxnSpPr>
            <p:nvPr/>
          </p:nvCxnSpPr>
          <p:spPr>
            <a:xfrm>
              <a:off x="4142873" y="3635037"/>
              <a:ext cx="1286976" cy="86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F7E8578-6F7B-C97A-E6E8-F6809D4C4235}"/>
              </a:ext>
            </a:extLst>
          </p:cNvPr>
          <p:cNvGrpSpPr/>
          <p:nvPr/>
        </p:nvGrpSpPr>
        <p:grpSpPr>
          <a:xfrm>
            <a:off x="4631622" y="5097229"/>
            <a:ext cx="1630444" cy="1164478"/>
            <a:chOff x="6010429" y="3080729"/>
            <a:chExt cx="1630444" cy="1164478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D91AFA22-179E-FB2A-D99F-3A73C42406F4}"/>
                </a:ext>
              </a:extLst>
            </p:cNvPr>
            <p:cNvGrpSpPr/>
            <p:nvPr/>
          </p:nvGrpSpPr>
          <p:grpSpPr>
            <a:xfrm>
              <a:off x="6010429" y="3080729"/>
              <a:ext cx="1630444" cy="1134179"/>
              <a:chOff x="5002193" y="3134855"/>
              <a:chExt cx="1630444" cy="1134179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5F71002B-BAC0-6B18-8D38-05D34FC78A76}"/>
                  </a:ext>
                </a:extLst>
              </p:cNvPr>
              <p:cNvGrpSpPr/>
              <p:nvPr/>
            </p:nvGrpSpPr>
            <p:grpSpPr>
              <a:xfrm>
                <a:off x="5002193" y="3134855"/>
                <a:ext cx="1630444" cy="1111015"/>
                <a:chOff x="1910783" y="2043270"/>
                <a:chExt cx="1632560" cy="11110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338B229F-13AB-5E78-56EA-9327E3F824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925" y="3048935"/>
                      <a:ext cx="373085" cy="1053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ko-KR" sz="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1" lang="en-US" altLang="ko-KR" sz="400" b="0" i="1" smtClean="0">
                                    <a:latin typeface="Cambria Math" panose="02040503050406030204" pitchFamily="18" charset="0"/>
                                  </a:rPr>
                                  <m:t>𝑑𝑖𝑣𝑖𝑠𝑖𝑜𝑛</m:t>
                                </m:r>
                                <m:r>
                                  <a:rPr kumimoji="1" lang="en-US" altLang="ko-KR" sz="4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ko-KR" sz="4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400" dirty="0"/>
                    </a:p>
                  </p:txBody>
                </p:sp>
              </mc:Choice>
              <mc:Fallback xmlns="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338B229F-13AB-5E78-56EA-9327E3F824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4925" y="3048935"/>
                      <a:ext cx="373085" cy="10535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r="-3333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" name="자유형 209">
                  <a:extLst>
                    <a:ext uri="{FF2B5EF4-FFF2-40B4-BE49-F238E27FC236}">
                      <a16:creationId xmlns:a16="http://schemas.microsoft.com/office/drawing/2014/main" id="{0C327E35-6049-4AB7-32FF-65C1D16E09E9}"/>
                    </a:ext>
                  </a:extLst>
                </p:cNvPr>
                <p:cNvSpPr/>
                <p:nvPr/>
              </p:nvSpPr>
              <p:spPr>
                <a:xfrm>
                  <a:off x="2385321" y="2043270"/>
                  <a:ext cx="359482" cy="980072"/>
                </a:xfrm>
                <a:custGeom>
                  <a:avLst/>
                  <a:gdLst>
                    <a:gd name="connsiteX0" fmla="*/ 0 w 5830159"/>
                    <a:gd name="connsiteY0" fmla="*/ 2481943 h 2488818"/>
                    <a:gd name="connsiteX1" fmla="*/ 1856300 w 5830159"/>
                    <a:gd name="connsiteY1" fmla="*/ 1821925 h 2488818"/>
                    <a:gd name="connsiteX2" fmla="*/ 2915079 w 5830159"/>
                    <a:gd name="connsiteY2" fmla="*/ 0 h 2488818"/>
                    <a:gd name="connsiteX3" fmla="*/ 3973858 w 5830159"/>
                    <a:gd name="connsiteY3" fmla="*/ 1821925 h 2488818"/>
                    <a:gd name="connsiteX4" fmla="*/ 5830159 w 5830159"/>
                    <a:gd name="connsiteY4" fmla="*/ 2488818 h 248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0159" h="2488818">
                      <a:moveTo>
                        <a:pt x="0" y="2481943"/>
                      </a:moveTo>
                      <a:cubicBezTo>
                        <a:pt x="685227" y="2358762"/>
                        <a:pt x="1370454" y="2235582"/>
                        <a:pt x="1856300" y="1821925"/>
                      </a:cubicBezTo>
                      <a:cubicBezTo>
                        <a:pt x="2342146" y="1408268"/>
                        <a:pt x="2562153" y="0"/>
                        <a:pt x="2915079" y="0"/>
                      </a:cubicBezTo>
                      <a:cubicBezTo>
                        <a:pt x="3268005" y="0"/>
                        <a:pt x="3488011" y="1407122"/>
                        <a:pt x="3973858" y="1821925"/>
                      </a:cubicBezTo>
                      <a:cubicBezTo>
                        <a:pt x="4459705" y="2236728"/>
                        <a:pt x="5144932" y="2362773"/>
                        <a:pt x="5830159" y="248881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211" name="직선 연결선[R] 210">
                  <a:extLst>
                    <a:ext uri="{FF2B5EF4-FFF2-40B4-BE49-F238E27FC236}">
                      <a16:creationId xmlns:a16="http://schemas.microsoft.com/office/drawing/2014/main" id="{F13FBB5E-7BC0-B696-34F2-D1000F1F7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0783" y="3024772"/>
                  <a:ext cx="16325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[R] 211">
                  <a:extLst>
                    <a:ext uri="{FF2B5EF4-FFF2-40B4-BE49-F238E27FC236}">
                      <a16:creationId xmlns:a16="http://schemas.microsoft.com/office/drawing/2014/main" id="{740D2F5B-BB98-B55A-D8C0-798CDE092255}"/>
                    </a:ext>
                  </a:extLst>
                </p:cNvPr>
                <p:cNvCxnSpPr>
                  <a:cxnSpLocks/>
                  <a:stCxn id="210" idx="2"/>
                </p:cNvCxnSpPr>
                <p:nvPr/>
              </p:nvCxnSpPr>
              <p:spPr>
                <a:xfrm>
                  <a:off x="2565062" y="2043270"/>
                  <a:ext cx="3005" cy="9869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781E00E-2EFA-D033-34DB-EC6A93C4CD3F}"/>
                      </a:ext>
                    </a:extLst>
                  </p:cNvPr>
                  <p:cNvSpPr txBox="1"/>
                  <p:nvPr/>
                </p:nvSpPr>
                <p:spPr>
                  <a:xfrm>
                    <a:off x="5804852" y="4163684"/>
                    <a:ext cx="325602" cy="1053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1" lang="en-US" altLang="ko-KR" sz="400" b="0" i="1" smtClean="0">
                                  <a:latin typeface="Cambria Math" panose="02040503050406030204" pitchFamily="18" charset="0"/>
                                </a:rPr>
                                <m:t>𝑑𝑖𝑣𝑖𝑠𝑖𝑜𝑛</m:t>
                              </m:r>
                              <m:r>
                                <a:rPr kumimoji="1" lang="en-US" altLang="ko-KR" sz="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ko-KR" sz="400" b="0" i="1" smtClean="0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400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781E00E-2EFA-D033-34DB-EC6A93C4C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4852" y="4163684"/>
                    <a:ext cx="325602" cy="105350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r="-3704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E7B829-195B-5B52-305F-3FB8C1DEC8EE}"/>
                    </a:ext>
                  </a:extLst>
                </p:cNvPr>
                <p:cNvSpPr txBox="1"/>
                <p:nvPr/>
              </p:nvSpPr>
              <p:spPr>
                <a:xfrm>
                  <a:off x="6140917" y="4095050"/>
                  <a:ext cx="16991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3E7B829-195B-5B52-305F-3FB8C1DEC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917" y="4095050"/>
                  <a:ext cx="169918" cy="123111"/>
                </a:xfrm>
                <a:prstGeom prst="rect">
                  <a:avLst/>
                </a:prstGeom>
                <a:blipFill>
                  <a:blip r:embed="rId31"/>
                  <a:stretch>
                    <a:fillRect r="-6667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A695EFE5-9A6C-18D9-51CC-4B2D381B04AF}"/>
                    </a:ext>
                  </a:extLst>
                </p:cNvPr>
                <p:cNvSpPr txBox="1"/>
                <p:nvPr/>
              </p:nvSpPr>
              <p:spPr>
                <a:xfrm>
                  <a:off x="7249073" y="4091319"/>
                  <a:ext cx="1154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A695EFE5-9A6C-18D9-51CC-4B2D381B0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073" y="4091319"/>
                  <a:ext cx="115416" cy="153888"/>
                </a:xfrm>
                <a:prstGeom prst="rect">
                  <a:avLst/>
                </a:prstGeom>
                <a:blipFill>
                  <a:blip r:embed="rId44"/>
                  <a:stretch>
                    <a:fillRect l="-20000" r="-20000" b="-153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CDB5AEB-AB41-4335-AB0A-65723E057B94}"/>
              </a:ext>
            </a:extLst>
          </p:cNvPr>
          <p:cNvGrpSpPr/>
          <p:nvPr/>
        </p:nvGrpSpPr>
        <p:grpSpPr>
          <a:xfrm>
            <a:off x="6130784" y="5434039"/>
            <a:ext cx="1286976" cy="172209"/>
            <a:chOff x="4142873" y="3471501"/>
            <a:chExt cx="1286976" cy="172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4DF95E1A-1775-1B44-98DE-2ECE2715C961}"/>
                    </a:ext>
                  </a:extLst>
                </p:cNvPr>
                <p:cNvSpPr txBox="1"/>
                <p:nvPr/>
              </p:nvSpPr>
              <p:spPr>
                <a:xfrm>
                  <a:off x="4685436" y="3471501"/>
                  <a:ext cx="20185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1" lang="ko-KR" alt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4DF95E1A-1775-1B44-98DE-2ECE2715C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436" y="3471501"/>
                  <a:ext cx="201850" cy="123111"/>
                </a:xfrm>
                <a:prstGeom prst="rect">
                  <a:avLst/>
                </a:prstGeom>
                <a:blipFill>
                  <a:blip r:embed="rId45"/>
                  <a:stretch>
                    <a:fillRect l="-11765" r="-1176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905C5160-9F9C-2CD1-6BA1-229A3DDC0B01}"/>
                </a:ext>
              </a:extLst>
            </p:cNvPr>
            <p:cNvCxnSpPr>
              <a:cxnSpLocks/>
            </p:cNvCxnSpPr>
            <p:nvPr/>
          </p:nvCxnSpPr>
          <p:spPr>
            <a:xfrm>
              <a:off x="4142873" y="3635037"/>
              <a:ext cx="1286976" cy="867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직선 연결선[R] 255">
            <a:extLst>
              <a:ext uri="{FF2B5EF4-FFF2-40B4-BE49-F238E27FC236}">
                <a16:creationId xmlns:a16="http://schemas.microsoft.com/office/drawing/2014/main" id="{8F1A914B-712E-44DE-E43F-E770A7FD0D38}"/>
              </a:ext>
            </a:extLst>
          </p:cNvPr>
          <p:cNvCxnSpPr>
            <a:cxnSpLocks/>
          </p:cNvCxnSpPr>
          <p:nvPr/>
        </p:nvCxnSpPr>
        <p:spPr>
          <a:xfrm>
            <a:off x="5425087" y="5100701"/>
            <a:ext cx="0" cy="98007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BF821F19-956A-B60E-F0EA-323714A78933}"/>
              </a:ext>
            </a:extLst>
          </p:cNvPr>
          <p:cNvCxnSpPr>
            <a:cxnSpLocks/>
          </p:cNvCxnSpPr>
          <p:nvPr/>
        </p:nvCxnSpPr>
        <p:spPr>
          <a:xfrm>
            <a:off x="2078168" y="5100701"/>
            <a:ext cx="0" cy="97323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8ED76A2-F45C-9A5A-1EF8-7FFFFFF71BFB}"/>
                  </a:ext>
                </a:extLst>
              </p:cNvPr>
              <p:cNvSpPr txBox="1"/>
              <p:nvPr/>
            </p:nvSpPr>
            <p:spPr>
              <a:xfrm>
                <a:off x="2027805" y="6079027"/>
                <a:ext cx="929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8ED76A2-F45C-9A5A-1EF8-7FFFFFF71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05" y="6079027"/>
                <a:ext cx="92974" cy="123111"/>
              </a:xfrm>
              <a:prstGeom prst="rect">
                <a:avLst/>
              </a:prstGeom>
              <a:blipFill>
                <a:blip r:embed="rId46"/>
                <a:stretch>
                  <a:fillRect l="-1111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A53FA5D-FFCF-77AE-7DD0-483D7F160767}"/>
                  </a:ext>
                </a:extLst>
              </p:cNvPr>
              <p:cNvSpPr txBox="1"/>
              <p:nvPr/>
            </p:nvSpPr>
            <p:spPr>
              <a:xfrm>
                <a:off x="5378600" y="6077814"/>
                <a:ext cx="929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R" altLang="en-US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A53FA5D-FFCF-77AE-7DD0-483D7F160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00" y="6077814"/>
                <a:ext cx="92974" cy="123111"/>
              </a:xfrm>
              <a:prstGeom prst="rect">
                <a:avLst/>
              </a:prstGeom>
              <a:blipFill>
                <a:blip r:embed="rId47"/>
                <a:stretch>
                  <a:fillRect l="-11111" r="-1111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3BC395BE-7BB6-EEE5-AC6D-4DB2574680A8}"/>
              </a:ext>
            </a:extLst>
          </p:cNvPr>
          <p:cNvGrpSpPr/>
          <p:nvPr/>
        </p:nvGrpSpPr>
        <p:grpSpPr>
          <a:xfrm>
            <a:off x="7390029" y="5100701"/>
            <a:ext cx="1630444" cy="1161006"/>
            <a:chOff x="7390029" y="5100701"/>
            <a:chExt cx="1630444" cy="1161006"/>
          </a:xfrm>
        </p:grpSpPr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5EE6F1F2-F1A4-03F4-C28E-160ABF7CD789}"/>
                </a:ext>
              </a:extLst>
            </p:cNvPr>
            <p:cNvGrpSpPr/>
            <p:nvPr/>
          </p:nvGrpSpPr>
          <p:grpSpPr>
            <a:xfrm>
              <a:off x="7390029" y="5100701"/>
              <a:ext cx="1630444" cy="1161006"/>
              <a:chOff x="6010429" y="3084201"/>
              <a:chExt cx="1630444" cy="1161006"/>
            </a:xfrm>
          </p:grpSpPr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6D7EBF28-887B-EDE6-E1DC-31874C65A15D}"/>
                  </a:ext>
                </a:extLst>
              </p:cNvPr>
              <p:cNvGrpSpPr/>
              <p:nvPr/>
            </p:nvGrpSpPr>
            <p:grpSpPr>
              <a:xfrm>
                <a:off x="6010429" y="3084201"/>
                <a:ext cx="1630444" cy="1121225"/>
                <a:chOff x="5002193" y="3138327"/>
                <a:chExt cx="1630444" cy="1121225"/>
              </a:xfrm>
            </p:grpSpPr>
            <p:grpSp>
              <p:nvGrpSpPr>
                <p:cNvPr id="240" name="그룹 239">
                  <a:extLst>
                    <a:ext uri="{FF2B5EF4-FFF2-40B4-BE49-F238E27FC236}">
                      <a16:creationId xmlns:a16="http://schemas.microsoft.com/office/drawing/2014/main" id="{34E92DEB-D077-6ADE-A7A4-8961A74DEB4D}"/>
                    </a:ext>
                  </a:extLst>
                </p:cNvPr>
                <p:cNvGrpSpPr/>
                <p:nvPr/>
              </p:nvGrpSpPr>
              <p:grpSpPr>
                <a:xfrm>
                  <a:off x="5002193" y="3138327"/>
                  <a:ext cx="1630444" cy="1113004"/>
                  <a:chOff x="1910783" y="2046742"/>
                  <a:chExt cx="1632560" cy="11130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2" name="TextBox 241">
                        <a:extLst>
                          <a:ext uri="{FF2B5EF4-FFF2-40B4-BE49-F238E27FC236}">
                            <a16:creationId xmlns:a16="http://schemas.microsoft.com/office/drawing/2014/main" id="{E730C21D-9D1D-E4E6-B195-23285B2D4A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11884" y="3080685"/>
                        <a:ext cx="354981" cy="790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kumimoji="1" lang="ko-KR" altLang="en-US" sz="300" dirty="0"/>
                      </a:p>
                    </p:txBody>
                  </p:sp>
                </mc:Choice>
                <mc:Fallback xmlns="">
                  <p:sp>
                    <p:nvSpPr>
                      <p:cNvPr id="242" name="TextBox 241">
                        <a:extLst>
                          <a:ext uri="{FF2B5EF4-FFF2-40B4-BE49-F238E27FC236}">
                            <a16:creationId xmlns:a16="http://schemas.microsoft.com/office/drawing/2014/main" id="{E730C21D-9D1D-E4E6-B195-23285B2D4A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11884" y="3080685"/>
                        <a:ext cx="354981" cy="79061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 r="-344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3" name="자유형 242">
                    <a:extLst>
                      <a:ext uri="{FF2B5EF4-FFF2-40B4-BE49-F238E27FC236}">
                        <a16:creationId xmlns:a16="http://schemas.microsoft.com/office/drawing/2014/main" id="{AFC5F745-2CC9-98B9-C083-C50F58923EC6}"/>
                      </a:ext>
                    </a:extLst>
                  </p:cNvPr>
                  <p:cNvSpPr/>
                  <p:nvPr/>
                </p:nvSpPr>
                <p:spPr>
                  <a:xfrm>
                    <a:off x="2500347" y="2046742"/>
                    <a:ext cx="359482" cy="980072"/>
                  </a:xfrm>
                  <a:custGeom>
                    <a:avLst/>
                    <a:gdLst>
                      <a:gd name="connsiteX0" fmla="*/ 0 w 5830159"/>
                      <a:gd name="connsiteY0" fmla="*/ 2481943 h 2488818"/>
                      <a:gd name="connsiteX1" fmla="*/ 1856300 w 5830159"/>
                      <a:gd name="connsiteY1" fmla="*/ 1821925 h 2488818"/>
                      <a:gd name="connsiteX2" fmla="*/ 2915079 w 5830159"/>
                      <a:gd name="connsiteY2" fmla="*/ 0 h 2488818"/>
                      <a:gd name="connsiteX3" fmla="*/ 3973858 w 5830159"/>
                      <a:gd name="connsiteY3" fmla="*/ 1821925 h 2488818"/>
                      <a:gd name="connsiteX4" fmla="*/ 5830159 w 5830159"/>
                      <a:gd name="connsiteY4" fmla="*/ 2488818 h 2488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0159" h="2488818">
                        <a:moveTo>
                          <a:pt x="0" y="2481943"/>
                        </a:moveTo>
                        <a:cubicBezTo>
                          <a:pt x="685227" y="2358762"/>
                          <a:pt x="1370454" y="2235582"/>
                          <a:pt x="1856300" y="1821925"/>
                        </a:cubicBezTo>
                        <a:cubicBezTo>
                          <a:pt x="2342146" y="1408268"/>
                          <a:pt x="2562153" y="0"/>
                          <a:pt x="2915079" y="0"/>
                        </a:cubicBezTo>
                        <a:cubicBezTo>
                          <a:pt x="3268005" y="0"/>
                          <a:pt x="3488011" y="1407122"/>
                          <a:pt x="3973858" y="1821925"/>
                        </a:cubicBezTo>
                        <a:cubicBezTo>
                          <a:pt x="4459705" y="2236728"/>
                          <a:pt x="5144932" y="2362773"/>
                          <a:pt x="5830159" y="2488818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244" name="직선 연결선[R] 243">
                    <a:extLst>
                      <a:ext uri="{FF2B5EF4-FFF2-40B4-BE49-F238E27FC236}">
                        <a16:creationId xmlns:a16="http://schemas.microsoft.com/office/drawing/2014/main" id="{8665459D-7945-B83D-BA3D-310C154AFC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783" y="3024772"/>
                    <a:ext cx="16325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[R] 244">
                    <a:extLst>
                      <a:ext uri="{FF2B5EF4-FFF2-40B4-BE49-F238E27FC236}">
                        <a16:creationId xmlns:a16="http://schemas.microsoft.com/office/drawing/2014/main" id="{EEC49B2E-1FCD-7C49-40DA-39A6D949D22E}"/>
                      </a:ext>
                    </a:extLst>
                  </p:cNvPr>
                  <p:cNvCxnSpPr>
                    <a:cxnSpLocks/>
                    <a:stCxn id="243" idx="2"/>
                  </p:cNvCxnSpPr>
                  <p:nvPr/>
                </p:nvCxnSpPr>
                <p:spPr>
                  <a:xfrm>
                    <a:off x="2680088" y="2046742"/>
                    <a:ext cx="3005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483004BF-459A-0559-E26D-1BA06D280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205" y="4180491"/>
                      <a:ext cx="319255" cy="79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𝑑𝑖𝑣𝑖𝑠𝑖𝑜𝑛</m:t>
                                </m:r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den>
                            </m:f>
                            <m:r>
                              <a:rPr kumimoji="1" lang="en-US" altLang="ko-KR" sz="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sz="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kumimoji="1" lang="ko-KR" altLang="en-US" sz="300" dirty="0"/>
                    </a:p>
                  </p:txBody>
                </p:sp>
              </mc:Choice>
              <mc:Fallback xmlns=""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483004BF-459A-0559-E26D-1BA06D2807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205" y="4180491"/>
                      <a:ext cx="319255" cy="79061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3846" r="-3846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C84521C7-4299-C648-89EA-77B7D22587AC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C84521C7-4299-C648-89EA-77B7D2258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7143" r="-714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A2DC53B2-F7BF-D867-5DA6-01D54DC67EE8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A2DC53B2-F7BF-D867-5DA6-01D54DC67E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0" name="직선 연결선[R] 259">
              <a:extLst>
                <a:ext uri="{FF2B5EF4-FFF2-40B4-BE49-F238E27FC236}">
                  <a16:creationId xmlns:a16="http://schemas.microsoft.com/office/drawing/2014/main" id="{0B80744C-8B27-A0CB-975F-577FC7807143}"/>
                </a:ext>
              </a:extLst>
            </p:cNvPr>
            <p:cNvCxnSpPr>
              <a:cxnSpLocks/>
              <a:stCxn id="243" idx="2"/>
            </p:cNvCxnSpPr>
            <p:nvPr/>
          </p:nvCxnSpPr>
          <p:spPr>
            <a:xfrm>
              <a:off x="8158337" y="5100701"/>
              <a:ext cx="0" cy="97323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12478C02-2BC4-C5C6-32FC-5C0317BD02E0}"/>
                    </a:ext>
                  </a:extLst>
                </p:cNvPr>
                <p:cNvSpPr txBox="1"/>
                <p:nvPr/>
              </p:nvSpPr>
              <p:spPr>
                <a:xfrm>
                  <a:off x="8113067" y="6086373"/>
                  <a:ext cx="9297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12478C02-2BC4-C5C6-32FC-5C0317BD0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067" y="6086373"/>
                  <a:ext cx="92974" cy="123111"/>
                </a:xfrm>
                <a:prstGeom prst="rect">
                  <a:avLst/>
                </a:prstGeom>
                <a:blipFill>
                  <a:blip r:embed="rId51"/>
                  <a:stretch>
                    <a:fillRect l="-11111" r="-11111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C33AE055-1816-7431-D0A3-11A212F61E90}"/>
              </a:ext>
            </a:extLst>
          </p:cNvPr>
          <p:cNvGrpSpPr/>
          <p:nvPr/>
        </p:nvGrpSpPr>
        <p:grpSpPr>
          <a:xfrm>
            <a:off x="10414528" y="5099729"/>
            <a:ext cx="1630444" cy="1161006"/>
            <a:chOff x="7390029" y="5100701"/>
            <a:chExt cx="1630444" cy="1161006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64CEBB45-64AA-FD47-F818-0612E1776F10}"/>
                </a:ext>
              </a:extLst>
            </p:cNvPr>
            <p:cNvGrpSpPr/>
            <p:nvPr/>
          </p:nvGrpSpPr>
          <p:grpSpPr>
            <a:xfrm>
              <a:off x="7390029" y="5100701"/>
              <a:ext cx="1630444" cy="1161006"/>
              <a:chOff x="6010429" y="3084201"/>
              <a:chExt cx="1630444" cy="1161006"/>
            </a:xfrm>
          </p:grpSpPr>
          <p:grpSp>
            <p:nvGrpSpPr>
              <p:cNvPr id="287" name="그룹 286">
                <a:extLst>
                  <a:ext uri="{FF2B5EF4-FFF2-40B4-BE49-F238E27FC236}">
                    <a16:creationId xmlns:a16="http://schemas.microsoft.com/office/drawing/2014/main" id="{4CD60EC3-DF83-5094-3100-360F0C6D31EC}"/>
                  </a:ext>
                </a:extLst>
              </p:cNvPr>
              <p:cNvGrpSpPr/>
              <p:nvPr/>
            </p:nvGrpSpPr>
            <p:grpSpPr>
              <a:xfrm>
                <a:off x="6010429" y="3084201"/>
                <a:ext cx="1630444" cy="1121225"/>
                <a:chOff x="5002193" y="3138327"/>
                <a:chExt cx="1630444" cy="1121225"/>
              </a:xfrm>
            </p:grpSpPr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AC22C1AE-B79C-AB0B-F9A8-E053A97E4095}"/>
                    </a:ext>
                  </a:extLst>
                </p:cNvPr>
                <p:cNvGrpSpPr/>
                <p:nvPr/>
              </p:nvGrpSpPr>
              <p:grpSpPr>
                <a:xfrm>
                  <a:off x="5002193" y="3138327"/>
                  <a:ext cx="1630444" cy="1113004"/>
                  <a:chOff x="1910783" y="2046742"/>
                  <a:chExt cx="1632560" cy="11130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18D5CF1A-64D5-6995-7DB8-9E86DBCA9B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11884" y="3080685"/>
                        <a:ext cx="354981" cy="790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3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sz="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kumimoji="1" lang="ko-KR" altLang="en-US" sz="300" dirty="0"/>
                      </a:p>
                    </p:txBody>
                  </p:sp>
                </mc:Choice>
                <mc:Fallback xmlns="">
                  <p:sp>
                    <p:nvSpPr>
                      <p:cNvPr id="292" name="TextBox 291">
                        <a:extLst>
                          <a:ext uri="{FF2B5EF4-FFF2-40B4-BE49-F238E27FC236}">
                            <a16:creationId xmlns:a16="http://schemas.microsoft.com/office/drawing/2014/main" id="{18D5CF1A-64D5-6995-7DB8-9E86DBCA9B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11884" y="3080685"/>
                        <a:ext cx="354981" cy="79061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 r="-344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3" name="자유형 292">
                    <a:extLst>
                      <a:ext uri="{FF2B5EF4-FFF2-40B4-BE49-F238E27FC236}">
                        <a16:creationId xmlns:a16="http://schemas.microsoft.com/office/drawing/2014/main" id="{FEED4763-6345-CAE1-2871-714B0CA0970B}"/>
                      </a:ext>
                    </a:extLst>
                  </p:cNvPr>
                  <p:cNvSpPr/>
                  <p:nvPr/>
                </p:nvSpPr>
                <p:spPr>
                  <a:xfrm>
                    <a:off x="2500347" y="2046742"/>
                    <a:ext cx="359482" cy="980072"/>
                  </a:xfrm>
                  <a:custGeom>
                    <a:avLst/>
                    <a:gdLst>
                      <a:gd name="connsiteX0" fmla="*/ 0 w 5830159"/>
                      <a:gd name="connsiteY0" fmla="*/ 2481943 h 2488818"/>
                      <a:gd name="connsiteX1" fmla="*/ 1856300 w 5830159"/>
                      <a:gd name="connsiteY1" fmla="*/ 1821925 h 2488818"/>
                      <a:gd name="connsiteX2" fmla="*/ 2915079 w 5830159"/>
                      <a:gd name="connsiteY2" fmla="*/ 0 h 2488818"/>
                      <a:gd name="connsiteX3" fmla="*/ 3973858 w 5830159"/>
                      <a:gd name="connsiteY3" fmla="*/ 1821925 h 2488818"/>
                      <a:gd name="connsiteX4" fmla="*/ 5830159 w 5830159"/>
                      <a:gd name="connsiteY4" fmla="*/ 2488818 h 2488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0159" h="2488818">
                        <a:moveTo>
                          <a:pt x="0" y="2481943"/>
                        </a:moveTo>
                        <a:cubicBezTo>
                          <a:pt x="685227" y="2358762"/>
                          <a:pt x="1370454" y="2235582"/>
                          <a:pt x="1856300" y="1821925"/>
                        </a:cubicBezTo>
                        <a:cubicBezTo>
                          <a:pt x="2342146" y="1408268"/>
                          <a:pt x="2562153" y="0"/>
                          <a:pt x="2915079" y="0"/>
                        </a:cubicBezTo>
                        <a:cubicBezTo>
                          <a:pt x="3268005" y="0"/>
                          <a:pt x="3488011" y="1407122"/>
                          <a:pt x="3973858" y="1821925"/>
                        </a:cubicBezTo>
                        <a:cubicBezTo>
                          <a:pt x="4459705" y="2236728"/>
                          <a:pt x="5144932" y="2362773"/>
                          <a:pt x="5830159" y="2488818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294" name="직선 연결선[R] 293">
                    <a:extLst>
                      <a:ext uri="{FF2B5EF4-FFF2-40B4-BE49-F238E27FC236}">
                        <a16:creationId xmlns:a16="http://schemas.microsoft.com/office/drawing/2014/main" id="{1547B8DA-2821-919D-C791-DDE8BA1529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0783" y="3024772"/>
                    <a:ext cx="163256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[R] 294">
                    <a:extLst>
                      <a:ext uri="{FF2B5EF4-FFF2-40B4-BE49-F238E27FC236}">
                        <a16:creationId xmlns:a16="http://schemas.microsoft.com/office/drawing/2014/main" id="{8280B558-25B7-4F4A-BB6E-99809674C1E3}"/>
                      </a:ext>
                    </a:extLst>
                  </p:cNvPr>
                  <p:cNvCxnSpPr>
                    <a:cxnSpLocks/>
                    <a:stCxn id="293" idx="2"/>
                  </p:cNvCxnSpPr>
                  <p:nvPr/>
                </p:nvCxnSpPr>
                <p:spPr>
                  <a:xfrm>
                    <a:off x="2680088" y="2046742"/>
                    <a:ext cx="3005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E754A616-963F-87E4-C7AE-16430BDC17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8205" y="4180491"/>
                      <a:ext cx="319255" cy="7906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𝑑𝑖𝑣𝑖𝑠𝑖𝑜𝑛</m:t>
                                </m:r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kumimoji="1" lang="en-US" altLang="ko-KR" sz="300" b="0" i="1" smtClean="0">
                                    <a:latin typeface="Cambria Math" panose="02040503050406030204" pitchFamily="18" charset="0"/>
                                  </a:rPr>
                                  <m:t>𝑛𝑢𝑚</m:t>
                                </m:r>
                              </m:den>
                            </m:f>
                            <m:r>
                              <a:rPr kumimoji="1" lang="en-US" altLang="ko-KR" sz="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sz="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kumimoji="1" lang="ko-KR" altLang="en-US" sz="300" dirty="0"/>
                    </a:p>
                  </p:txBody>
                </p:sp>
              </mc:Choice>
              <mc:Fallback xmlns="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E754A616-963F-87E4-C7AE-16430BDC17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8205" y="4180491"/>
                      <a:ext cx="319255" cy="7906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3846" r="-3846" b="-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BF009837-4140-3BC9-6B1F-3676CD78F276}"/>
                      </a:ext>
                    </a:extLst>
                  </p:cNvPr>
                  <p:cNvSpPr txBox="1"/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BF009837-4140-3BC9-6B1F-3676CD78F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0917" y="4095050"/>
                    <a:ext cx="169918" cy="12311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7143" r="-7143" b="-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F0542755-3747-8C51-21AF-88FFF2CFF4E4}"/>
                      </a:ext>
                    </a:extLst>
                  </p:cNvPr>
                  <p:cNvSpPr txBox="1"/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F0542755-3747-8C51-21AF-88FFF2CFF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73" y="4091319"/>
                    <a:ext cx="115416" cy="15388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20000" r="-20000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29729041-1466-25E2-7B2D-E6E7FD2470E4}"/>
                </a:ext>
              </a:extLst>
            </p:cNvPr>
            <p:cNvCxnSpPr>
              <a:cxnSpLocks/>
              <a:stCxn id="293" idx="2"/>
            </p:cNvCxnSpPr>
            <p:nvPr/>
          </p:nvCxnSpPr>
          <p:spPr>
            <a:xfrm>
              <a:off x="8158337" y="5100701"/>
              <a:ext cx="0" cy="97323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9363492-0A8A-E6CF-3346-4D96DAA40BBB}"/>
                    </a:ext>
                  </a:extLst>
                </p:cNvPr>
                <p:cNvSpPr txBox="1"/>
                <p:nvPr/>
              </p:nvSpPr>
              <p:spPr>
                <a:xfrm>
                  <a:off x="8113067" y="6086373"/>
                  <a:ext cx="9297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R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A9363492-0A8A-E6CF-3346-4D96DAA40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067" y="6086373"/>
                  <a:ext cx="92974" cy="123111"/>
                </a:xfrm>
                <a:prstGeom prst="rect">
                  <a:avLst/>
                </a:prstGeom>
                <a:blipFill>
                  <a:blip r:embed="rId56"/>
                  <a:stretch>
                    <a:fillRect l="-11111" r="-11111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5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83A85-42CF-798D-1F49-FA6AA5D70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6E0FEAFB-3AAF-995E-F456-4E1BF387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01483"/>
              </p:ext>
            </p:extLst>
          </p:nvPr>
        </p:nvGraphicFramePr>
        <p:xfrm>
          <a:off x="1436130" y="1922780"/>
          <a:ext cx="9319739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92.300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99.200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89.340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98.550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F23860A-2AEC-DBAC-9B00-4134616F88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40196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46748</TotalTime>
  <Words>401</Words>
  <Application>Microsoft Office PowerPoint</Application>
  <PresentationFormat>와이드스크린</PresentationFormat>
  <Paragraphs>172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2069</cp:revision>
  <dcterms:created xsi:type="dcterms:W3CDTF">2024-10-28T22:08:11Z</dcterms:created>
  <dcterms:modified xsi:type="dcterms:W3CDTF">2025-01-21T23:43:40Z</dcterms:modified>
</cp:coreProperties>
</file>