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2" r:id="rId2"/>
    <p:sldId id="310" r:id="rId3"/>
    <p:sldId id="414" r:id="rId4"/>
    <p:sldId id="406" r:id="rId5"/>
    <p:sldId id="415" r:id="rId6"/>
    <p:sldId id="370" r:id="rId7"/>
    <p:sldId id="421" r:id="rId8"/>
    <p:sldId id="417" r:id="rId9"/>
    <p:sldId id="400" r:id="rId10"/>
    <p:sldId id="408" r:id="rId11"/>
    <p:sldId id="409" r:id="rId12"/>
    <p:sldId id="412" r:id="rId13"/>
    <p:sldId id="418" r:id="rId14"/>
    <p:sldId id="391" r:id="rId15"/>
    <p:sldId id="357" r:id="rId16"/>
    <p:sldId id="424" r:id="rId17"/>
    <p:sldId id="410" r:id="rId18"/>
    <p:sldId id="353" r:id="rId19"/>
    <p:sldId id="422" r:id="rId20"/>
    <p:sldId id="419" r:id="rId21"/>
    <p:sldId id="323" r:id="rId22"/>
    <p:sldId id="42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B5FFC-F69C-554E-F7B5-88E0D1055F70}" name="여인국" initials="" userId="S::yik6465@mail.hongik.ac.kr::b08fdc00-faea-4d2c-bdbd-5d4f18a55a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F1D09-2411-47D3-B518-FA5732E6540C}" v="30" dt="2025-01-24T02:57:57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35"/>
  </p:normalViewPr>
  <p:slideViewPr>
    <p:cSldViewPr snapToGrid="0">
      <p:cViewPr varScale="1">
        <p:scale>
          <a:sx n="145" d="100"/>
          <a:sy n="145" d="100"/>
        </p:scale>
        <p:origin x="1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  <pc:docChgLst>
    <pc:chgData name="형동 박" userId="afe605ee33eb830c" providerId="LiveId" clId="{9D3F1D09-2411-47D3-B518-FA5732E6540C}"/>
    <pc:docChg chg="undo custSel modSld">
      <pc:chgData name="형동 박" userId="afe605ee33eb830c" providerId="LiveId" clId="{9D3F1D09-2411-47D3-B518-FA5732E6540C}" dt="2025-01-24T02:57:57.486" v="236" actId="20577"/>
      <pc:docMkLst>
        <pc:docMk/>
      </pc:docMkLst>
      <pc:sldChg chg="modSp mod">
        <pc:chgData name="형동 박" userId="afe605ee33eb830c" providerId="LiveId" clId="{9D3F1D09-2411-47D3-B518-FA5732E6540C}" dt="2025-01-24T02:45:42.472" v="120" actId="2711"/>
        <pc:sldMkLst>
          <pc:docMk/>
          <pc:sldMk cId="1231862236" sldId="353"/>
        </pc:sldMkLst>
        <pc:graphicFrameChg chg="modGraphic">
          <ac:chgData name="형동 박" userId="afe605ee33eb830c" providerId="LiveId" clId="{9D3F1D09-2411-47D3-B518-FA5732E6540C}" dt="2025-01-24T02:45:42.472" v="120" actId="2711"/>
          <ac:graphicFrameMkLst>
            <pc:docMk/>
            <pc:sldMk cId="1231862236" sldId="353"/>
            <ac:graphicFrameMk id="72" creationId="{B2EAA558-9E3F-5FC3-581F-87A2F3573A31}"/>
          </ac:graphicFrameMkLst>
        </pc:graphicFrameChg>
      </pc:sldChg>
      <pc:sldChg chg="modSp mod">
        <pc:chgData name="형동 박" userId="afe605ee33eb830c" providerId="LiveId" clId="{9D3F1D09-2411-47D3-B518-FA5732E6540C}" dt="2025-01-24T02:45:59.055" v="122" actId="2711"/>
        <pc:sldMkLst>
          <pc:docMk/>
          <pc:sldMk cId="1474108181" sldId="357"/>
        </pc:sldMkLst>
        <pc:graphicFrameChg chg="modGraphic">
          <ac:chgData name="형동 박" userId="afe605ee33eb830c" providerId="LiveId" clId="{9D3F1D09-2411-47D3-B518-FA5732E6540C}" dt="2025-01-24T02:45:59.055" v="122" actId="2711"/>
          <ac:graphicFrameMkLst>
            <pc:docMk/>
            <pc:sldMk cId="1474108181" sldId="357"/>
            <ac:graphicFrameMk id="72" creationId="{5A5B55A3-786B-78E5-771B-50BB908E4020}"/>
          </ac:graphicFrameMkLst>
        </pc:graphicFrameChg>
      </pc:sldChg>
      <pc:sldChg chg="modSp mod">
        <pc:chgData name="형동 박" userId="afe605ee33eb830c" providerId="LiveId" clId="{9D3F1D09-2411-47D3-B518-FA5732E6540C}" dt="2025-01-24T02:56:57.660" v="228" actId="20577"/>
        <pc:sldMkLst>
          <pc:docMk/>
          <pc:sldMk cId="2734299461" sldId="391"/>
        </pc:sldMkLst>
        <pc:spChg chg="mod">
          <ac:chgData name="형동 박" userId="afe605ee33eb830c" providerId="LiveId" clId="{9D3F1D09-2411-47D3-B518-FA5732E6540C}" dt="2025-01-24T02:56:57.660" v="228" actId="20577"/>
          <ac:spMkLst>
            <pc:docMk/>
            <pc:sldMk cId="2734299461" sldId="391"/>
            <ac:spMk id="3" creationId="{93F80D91-98EB-9A44-1177-FE83B1CB1F2E}"/>
          </ac:spMkLst>
        </pc:spChg>
        <pc:graphicFrameChg chg="modGraphic">
          <ac:chgData name="형동 박" userId="afe605ee33eb830c" providerId="LiveId" clId="{9D3F1D09-2411-47D3-B518-FA5732E6540C}" dt="2025-01-24T02:46:05.481" v="123" actId="2711"/>
          <ac:graphicFrameMkLst>
            <pc:docMk/>
            <pc:sldMk cId="2734299461" sldId="391"/>
            <ac:graphicFrameMk id="72" creationId="{913DF200-BC1D-FE1C-EC27-191DC12783F3}"/>
          </ac:graphicFrameMkLst>
        </pc:graphicFrameChg>
      </pc:sldChg>
      <pc:sldChg chg="modSp">
        <pc:chgData name="형동 박" userId="afe605ee33eb830c" providerId="LiveId" clId="{9D3F1D09-2411-47D3-B518-FA5732E6540C}" dt="2025-01-24T02:57:57.486" v="236" actId="20577"/>
        <pc:sldMkLst>
          <pc:docMk/>
          <pc:sldMk cId="2012283562" sldId="409"/>
        </pc:sldMkLst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12" creationId="{69EB0692-8B26-2643-FCCB-BA297846E95B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2" creationId="{0F5ACBD7-B388-F5AA-F3A3-8CEF6CB83322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4" creationId="{6A99774B-231E-D438-E0F6-4F211C0E9191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6" creationId="{B078C5D1-8E94-D19C-F027-12A0F27E8712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8" creationId="{E35ABF13-3976-2774-5E5F-77CBD94C02AC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9" creationId="{0F6EF8C6-FD92-48AE-C19B-38886F72230B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115" creationId="{0DD24A21-47E0-4F8F-45EC-B9E89320CE4B}"/>
          </ac:spMkLst>
        </pc:spChg>
        <pc:spChg chg="mod">
          <ac:chgData name="형동 박" userId="afe605ee33eb830c" providerId="LiveId" clId="{9D3F1D09-2411-47D3-B518-FA5732E6540C}" dt="2025-01-24T02:57:54.521" v="234" actId="20577"/>
          <ac:spMkLst>
            <pc:docMk/>
            <pc:sldMk cId="2012283562" sldId="409"/>
            <ac:spMk id="164" creationId="{354552BE-2813-DF6B-12D4-5B3D30C2A9EF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16" creationId="{DFBC6A0B-771D-7B9B-DA51-7D2ED48929E4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22" creationId="{E692621E-0B96-0965-AF0C-14BA81A4CC14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39" creationId="{3E60BCB5-2B10-B7A7-10D6-E88C3690FB08}"/>
          </ac:spMkLst>
        </pc:spChg>
      </pc:sldChg>
      <pc:sldChg chg="modSp mod">
        <pc:chgData name="형동 박" userId="afe605ee33eb830c" providerId="LiveId" clId="{9D3F1D09-2411-47D3-B518-FA5732E6540C}" dt="2025-01-24T02:45:51.874" v="121" actId="2711"/>
        <pc:sldMkLst>
          <pc:docMk/>
          <pc:sldMk cId="3085596893" sldId="410"/>
        </pc:sldMkLst>
        <pc:graphicFrameChg chg="modGraphic">
          <ac:chgData name="형동 박" userId="afe605ee33eb830c" providerId="LiveId" clId="{9D3F1D09-2411-47D3-B518-FA5732E6540C}" dt="2025-01-24T02:45:51.874" v="121" actId="2711"/>
          <ac:graphicFrameMkLst>
            <pc:docMk/>
            <pc:sldMk cId="3085596893" sldId="410"/>
            <ac:graphicFrameMk id="72" creationId="{6CC1771F-A688-0DA7-D303-A18265C9CB35}"/>
          </ac:graphicFrameMkLst>
        </pc:graphicFrameChg>
      </pc:sldChg>
      <pc:sldChg chg="modSp mod">
        <pc:chgData name="형동 박" userId="afe605ee33eb830c" providerId="LiveId" clId="{9D3F1D09-2411-47D3-B518-FA5732E6540C}" dt="2025-01-24T02:46:24.724" v="137" actId="20577"/>
        <pc:sldMkLst>
          <pc:docMk/>
          <pc:sldMk cId="188602234" sldId="412"/>
        </pc:sldMkLst>
        <pc:graphicFrameChg chg="modGraphic">
          <ac:chgData name="형동 박" userId="afe605ee33eb830c" providerId="LiveId" clId="{9D3F1D09-2411-47D3-B518-FA5732E6540C}" dt="2025-01-24T02:46:24.724" v="137" actId="20577"/>
          <ac:graphicFrameMkLst>
            <pc:docMk/>
            <pc:sldMk cId="188602234" sldId="412"/>
            <ac:graphicFrameMk id="50" creationId="{8482E101-7313-A330-BC74-073F34A5C427}"/>
          </ac:graphicFrameMkLst>
        </pc:graphicFrameChg>
      </pc:sldChg>
      <pc:sldChg chg="modSp mod">
        <pc:chgData name="형동 박" userId="afe605ee33eb830c" providerId="LiveId" clId="{9D3F1D09-2411-47D3-B518-FA5732E6540C}" dt="2025-01-24T02:55:59.591" v="226" actId="20577"/>
        <pc:sldMkLst>
          <pc:docMk/>
          <pc:sldMk cId="892403210" sldId="422"/>
        </pc:sldMkLst>
        <pc:spChg chg="mod">
          <ac:chgData name="형동 박" userId="afe605ee33eb830c" providerId="LiveId" clId="{9D3F1D09-2411-47D3-B518-FA5732E6540C}" dt="2025-01-24T02:45:18.978" v="118" actId="20577"/>
          <ac:spMkLst>
            <pc:docMk/>
            <pc:sldMk cId="892403210" sldId="422"/>
            <ac:spMk id="2" creationId="{E2BFC475-6540-1590-030F-9BD34B539AA7}"/>
          </ac:spMkLst>
        </pc:spChg>
        <pc:graphicFrameChg chg="mod modGraphic">
          <ac:chgData name="형동 박" userId="afe605ee33eb830c" providerId="LiveId" clId="{9D3F1D09-2411-47D3-B518-FA5732E6540C}" dt="2025-01-24T02:55:59.591" v="226" actId="20577"/>
          <ac:graphicFrameMkLst>
            <pc:docMk/>
            <pc:sldMk cId="892403210" sldId="422"/>
            <ac:graphicFrameMk id="72" creationId="{6D579AB8-2440-65AB-39BD-31311DF7AC6C}"/>
          </ac:graphicFrameMkLst>
        </pc:graphicFrameChg>
      </pc:sldChg>
      <pc:sldChg chg="modSp mod">
        <pc:chgData name="형동 박" userId="afe605ee33eb830c" providerId="LiveId" clId="{9D3F1D09-2411-47D3-B518-FA5732E6540C}" dt="2025-01-24T02:57:35.084" v="230" actId="2711"/>
        <pc:sldMkLst>
          <pc:docMk/>
          <pc:sldMk cId="1518575605" sldId="424"/>
        </pc:sldMkLst>
        <pc:spChg chg="mod">
          <ac:chgData name="형동 박" userId="afe605ee33eb830c" providerId="LiveId" clId="{9D3F1D09-2411-47D3-B518-FA5732E6540C}" dt="2025-01-24T02:57:35.084" v="230" actId="2711"/>
          <ac:spMkLst>
            <pc:docMk/>
            <pc:sldMk cId="1518575605" sldId="424"/>
            <ac:spMk id="5" creationId="{DFCF0EB7-4043-662D-6BA4-4E652A5326F7}"/>
          </ac:spMkLst>
        </pc:spChg>
        <pc:spChg chg="mod">
          <ac:chgData name="형동 박" userId="afe605ee33eb830c" providerId="LiveId" clId="{9D3F1D09-2411-47D3-B518-FA5732E6540C}" dt="2025-01-24T02:57:28.507" v="229" actId="2711"/>
          <ac:spMkLst>
            <pc:docMk/>
            <pc:sldMk cId="1518575605" sldId="424"/>
            <ac:spMk id="185" creationId="{6F0A22B2-0407-8687-533A-7013FC1637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2025-02-03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FD8C-7DFF-03A3-079B-96DA81BE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848912-8658-D389-31CD-48CCD703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423-3668-784A-CDA0-4E582414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EAE3-8EB6-5491-1209-9B9F2B4D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02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372C-7D8C-6F72-C421-F73CC200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9DF45B-4603-2969-36F8-3E7F5C8A2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823BC-AC75-ECC5-7999-5D2890A1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0C95F-EC61-7C75-6B5F-D2574046B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2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7DAA-033D-44A6-C2C5-11F67B7A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5D4856-5DAF-31F9-8507-D6212680B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27E60-0348-AA69-941C-0C93824EB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BD954-006A-6F13-C61F-A366D178B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34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175A-42A9-2452-2718-E3DC74AE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129A6-40E4-8651-ADDF-F87520F6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E80BAE-6C51-E633-873E-653D3CAE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E595B-8F98-5BB9-EB35-4B652B300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3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BAC01-40D3-257D-804C-EC65C66A4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C7F649-2F89-1221-1988-5D1E44560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2D8A7-67C7-CCDF-455D-25CCA7D8D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52C44-034C-FF7F-D88B-8D5F79854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0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3C35-5B4E-5081-1714-9E0FBE2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188DC-5EF8-D535-7B77-50055A12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DF7D5-4672-A044-C4F6-23C3E01D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996A-8268-5365-C280-886CBC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7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F702A-485C-A9C6-53BD-6747F67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84F553-E1D9-834E-6F4A-268760B5F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E3CC7A-9D4A-41E9-5044-61FB26B6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D3CBE-707D-839F-D45D-61D02086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18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FBE-3530-6A8F-8501-53D8A8C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E7ABF-ED24-1476-2264-5BB96D03E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A1D07-CCB3-7D37-F691-8B1E0A9C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1000-1CF5-15AB-DB7A-483E59C71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69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18" Type="http://schemas.openxmlformats.org/officeDocument/2006/relationships/image" Target="../media/image63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35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6.png"/><Relationship Id="rId26" Type="http://schemas.openxmlformats.org/officeDocument/2006/relationships/image" Target="../media/image106.png"/><Relationship Id="rId39" Type="http://schemas.openxmlformats.org/officeDocument/2006/relationships/image" Target="../media/image53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42" Type="http://schemas.openxmlformats.org/officeDocument/2006/relationships/image" Target="../media/image55.png"/><Relationship Id="rId47" Type="http://schemas.openxmlformats.org/officeDocument/2006/relationships/image" Target="../media/image29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24" Type="http://schemas.openxmlformats.org/officeDocument/2006/relationships/image" Target="../media/image65.png"/><Relationship Id="rId32" Type="http://schemas.openxmlformats.org/officeDocument/2006/relationships/image" Target="../media/image8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7.png"/><Relationship Id="rId15" Type="http://schemas.openxmlformats.org/officeDocument/2006/relationships/image" Target="../media/image49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36" Type="http://schemas.openxmlformats.org/officeDocument/2006/relationships/image" Target="../media/image47.png"/><Relationship Id="rId49" Type="http://schemas.openxmlformats.org/officeDocument/2006/relationships/image" Target="../media/image88.png"/><Relationship Id="rId10" Type="http://schemas.openxmlformats.org/officeDocument/2006/relationships/image" Target="../media/image37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image" Target="../media/image56.png"/><Relationship Id="rId9" Type="http://schemas.openxmlformats.org/officeDocument/2006/relationships/image" Target="../media/image91.png"/><Relationship Id="rId14" Type="http://schemas.openxmlformats.org/officeDocument/2006/relationships/image" Target="../media/image48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4" Type="http://schemas.openxmlformats.org/officeDocument/2006/relationships/image" Target="../media/image63.png"/><Relationship Id="rId35" Type="http://schemas.openxmlformats.org/officeDocument/2006/relationships/image" Target="../media/image460.png"/><Relationship Id="rId43" Type="http://schemas.openxmlformats.org/officeDocument/2006/relationships/image" Target="../media/image400.png"/><Relationship Id="rId48" Type="http://schemas.openxmlformats.org/officeDocument/2006/relationships/image" Target="../media/image40.png"/><Relationship Id="rId8" Type="http://schemas.openxmlformats.org/officeDocument/2006/relationships/image" Target="../media/image390.png"/><Relationship Id="rId3" Type="http://schemas.openxmlformats.org/officeDocument/2006/relationships/image" Target="../media/image650.png"/><Relationship Id="rId12" Type="http://schemas.openxmlformats.org/officeDocument/2006/relationships/image" Target="../media/image38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38" Type="http://schemas.openxmlformats.org/officeDocument/2006/relationships/image" Target="../media/image52.png"/><Relationship Id="rId46" Type="http://schemas.openxmlformats.org/officeDocument/2006/relationships/image" Target="../media/image58.png"/><Relationship Id="rId20" Type="http://schemas.openxmlformats.org/officeDocument/2006/relationships/image" Target="../media/image100.png"/><Relationship Id="rId41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1.png"/><Relationship Id="rId12" Type="http://schemas.openxmlformats.org/officeDocument/2006/relationships/image" Target="../media/image3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10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1.png"/><Relationship Id="rId18" Type="http://schemas.openxmlformats.org/officeDocument/2006/relationships/image" Target="../media/image180.png"/><Relationship Id="rId3" Type="http://schemas.openxmlformats.org/officeDocument/2006/relationships/image" Target="../media/image471.png"/><Relationship Id="rId42" Type="http://schemas.openxmlformats.org/officeDocument/2006/relationships/image" Target="../media/image411.png"/><Relationship Id="rId21" Type="http://schemas.openxmlformats.org/officeDocument/2006/relationships/image" Target="../media/image211.png"/><Relationship Id="rId38" Type="http://schemas.openxmlformats.org/officeDocument/2006/relationships/image" Target="../media/image371.png"/><Relationship Id="rId17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41" Type="http://schemas.openxmlformats.org/officeDocument/2006/relationships/image" Target="../media/image402.png"/><Relationship Id="rId29" Type="http://schemas.openxmlformats.org/officeDocument/2006/relationships/image" Target="../media/image272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61.png"/><Relationship Id="rId40" Type="http://schemas.openxmlformats.org/officeDocument/2006/relationships/image" Target="../media/image392.png"/><Relationship Id="rId24" Type="http://schemas.openxmlformats.org/officeDocument/2006/relationships/image" Target="../media/image350.png"/><Relationship Id="rId45" Type="http://schemas.openxmlformats.org/officeDocument/2006/relationships/image" Target="../media/image76.png"/><Relationship Id="rId36" Type="http://schemas.openxmlformats.org/officeDocument/2006/relationships/image" Target="../media/image341.png"/><Relationship Id="rId28" Type="http://schemas.openxmlformats.org/officeDocument/2006/relationships/image" Target="../media/image260.png"/><Relationship Id="rId23" Type="http://schemas.openxmlformats.org/officeDocument/2006/relationships/image" Target="../media/image470.png"/><Relationship Id="rId19" Type="http://schemas.openxmlformats.org/officeDocument/2006/relationships/image" Target="../media/image191.png"/><Relationship Id="rId44" Type="http://schemas.openxmlformats.org/officeDocument/2006/relationships/image" Target="../media/image64.png"/><Relationship Id="rId35" Type="http://schemas.openxmlformats.org/officeDocument/2006/relationships/image" Target="../media/image331.png"/><Relationship Id="rId43" Type="http://schemas.openxmlformats.org/officeDocument/2006/relationships/image" Target="../media/image421.png"/><Relationship Id="rId30" Type="http://schemas.openxmlformats.org/officeDocument/2006/relationships/image" Target="../media/image282.png"/><Relationship Id="rId22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1.pn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.png"/><Relationship Id="rId5" Type="http://schemas.openxmlformats.org/officeDocument/2006/relationships/image" Target="../media/image131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63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6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30.png"/><Relationship Id="rId24" Type="http://schemas.openxmlformats.org/officeDocument/2006/relationships/image" Target="../media/image44.png"/><Relationship Id="rId5" Type="http://schemas.openxmlformats.org/officeDocument/2006/relationships/image" Target="../media/image220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34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40.png"/><Relationship Id="rId22" Type="http://schemas.openxmlformats.org/officeDocument/2006/relationships/image" Target="../media/image281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2025/02/03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8550" y="13107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615" r="-4231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제목 1">
            <a:extLst>
              <a:ext uri="{FF2B5EF4-FFF2-40B4-BE49-F238E27FC236}">
                <a16:creationId xmlns:a16="http://schemas.microsoft.com/office/drawing/2014/main" id="{2C7E834A-F7E3-9CEB-9A00-4B3D9DC9587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23376-19DF-1AF8-0847-E4BE60EE4EA2}"/>
              </a:ext>
            </a:extLst>
          </p:cNvPr>
          <p:cNvGrpSpPr/>
          <p:nvPr/>
        </p:nvGrpSpPr>
        <p:grpSpPr>
          <a:xfrm>
            <a:off x="6253730" y="1636976"/>
            <a:ext cx="2909767" cy="1695939"/>
            <a:chOff x="7957884" y="1294289"/>
            <a:chExt cx="2909767" cy="169593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6710F13-CA8C-B861-D119-D8ED5D198B60}"/>
                </a:ext>
              </a:extLst>
            </p:cNvPr>
            <p:cNvGrpSpPr/>
            <p:nvPr/>
          </p:nvGrpSpPr>
          <p:grpSpPr>
            <a:xfrm>
              <a:off x="7957884" y="1294289"/>
              <a:ext cx="2909767" cy="1695939"/>
              <a:chOff x="7957884" y="1294289"/>
              <a:chExt cx="2909767" cy="1695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4C4E6D-F197-0F44-7D86-D45F6A5D3A5F}"/>
                  </a:ext>
                </a:extLst>
              </p:cNvPr>
              <p:cNvGrpSpPr/>
              <p:nvPr/>
            </p:nvGrpSpPr>
            <p:grpSpPr>
              <a:xfrm>
                <a:off x="7957884" y="2229580"/>
                <a:ext cx="2487750" cy="760648"/>
                <a:chOff x="7957884" y="2229580"/>
                <a:chExt cx="2487750" cy="760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C4DF750-8495-78BB-8E1B-0E4D0964FB21}"/>
                  </a:ext>
                </a:extLst>
              </p:cNvPr>
              <p:cNvGrpSpPr/>
              <p:nvPr/>
            </p:nvGrpSpPr>
            <p:grpSpPr>
              <a:xfrm>
                <a:off x="8152447" y="1294289"/>
                <a:ext cx="2715204" cy="711425"/>
                <a:chOff x="8152447" y="1294289"/>
                <a:chExt cx="2715204" cy="71142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7719B7-2030-D6CF-128B-05C3E436EB01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39EDED0-2997-4A86-1F04-5885B898543B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E2C5361B-2DFD-2831-54FE-15B9AA6049F8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4E44DB-3348-B11B-B112-D53F76A201E2}"/>
                </a:ext>
              </a:extLst>
            </p:cNvPr>
            <p:cNvSpPr txBox="1"/>
            <p:nvPr/>
          </p:nvSpPr>
          <p:spPr>
            <a:xfrm>
              <a:off x="8893846" y="1657318"/>
              <a:ext cx="197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6D81DF1-91CE-02DD-DB88-9B38520B0AE3}"/>
              </a:ext>
            </a:extLst>
          </p:cNvPr>
          <p:cNvGrpSpPr/>
          <p:nvPr/>
        </p:nvGrpSpPr>
        <p:grpSpPr>
          <a:xfrm>
            <a:off x="0" y="2899546"/>
            <a:ext cx="7694503" cy="3958454"/>
            <a:chOff x="0" y="2899546"/>
            <a:chExt cx="7694503" cy="39584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56586" y="2908315"/>
              <a:ext cx="7637917" cy="3949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56585" y="4720580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2024" y="2899546"/>
              <a:ext cx="6159600" cy="1820268"/>
              <a:chOff x="3753348" y="1281460"/>
              <a:chExt cx="6854559" cy="2025640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750" r="-375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6667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606" y="1324821"/>
                    <a:ext cx="1587566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606" y="1324821"/>
                    <a:ext cx="1587566" cy="30825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9" r="-170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333" r="-2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0" y="6478416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4ED3EC1-B3F5-493D-918B-2EF4F7A30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4141" y="5084781"/>
              <a:ext cx="6159600" cy="1386734"/>
              <a:chOff x="486830" y="4557554"/>
              <a:chExt cx="6854559" cy="1543193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D6AF166A-603C-D8FF-A5D9-5CEECD6AECB5}"/>
                  </a:ext>
                </a:extLst>
              </p:cNvPr>
              <p:cNvGrpSpPr/>
              <p:nvPr/>
            </p:nvGrpSpPr>
            <p:grpSpPr>
              <a:xfrm>
                <a:off x="486830" y="4557554"/>
                <a:ext cx="6854559" cy="1543193"/>
                <a:chOff x="3068022" y="4676064"/>
                <a:chExt cx="6854559" cy="154319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BEA83364-432A-E972-669F-F7C535D2C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116" y="5354485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자유형 213">
                  <a:extLst>
                    <a:ext uri="{FF2B5EF4-FFF2-40B4-BE49-F238E27FC236}">
                      <a16:creationId xmlns:a16="http://schemas.microsoft.com/office/drawing/2014/main" id="{DCE89E20-EC31-3955-8C54-97EA13BB7B63}"/>
                    </a:ext>
                  </a:extLst>
                </p:cNvPr>
                <p:cNvSpPr/>
                <p:nvPr/>
              </p:nvSpPr>
              <p:spPr>
                <a:xfrm>
                  <a:off x="3068023" y="4676064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15" name="자유형 214">
                  <a:extLst>
                    <a:ext uri="{FF2B5EF4-FFF2-40B4-BE49-F238E27FC236}">
                      <a16:creationId xmlns:a16="http://schemas.microsoft.com/office/drawing/2014/main" id="{A55D8ED4-29CA-368E-04C2-D7E77901E93A}"/>
                    </a:ext>
                  </a:extLst>
                </p:cNvPr>
                <p:cNvSpPr/>
                <p:nvPr/>
              </p:nvSpPr>
              <p:spPr>
                <a:xfrm>
                  <a:off x="3068023" y="4961076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자유형 215">
                  <a:extLst>
                    <a:ext uri="{FF2B5EF4-FFF2-40B4-BE49-F238E27FC236}">
                      <a16:creationId xmlns:a16="http://schemas.microsoft.com/office/drawing/2014/main" id="{DFBC6A0B-771D-7B9B-DA51-7D2ED48929E4}"/>
                    </a:ext>
                  </a:extLst>
                </p:cNvPr>
                <p:cNvSpPr/>
                <p:nvPr/>
              </p:nvSpPr>
              <p:spPr>
                <a:xfrm flipV="1">
                  <a:off x="3068022" y="5479963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>
                  <a:extLst>
                    <a:ext uri="{FF2B5EF4-FFF2-40B4-BE49-F238E27FC236}">
                      <a16:creationId xmlns:a16="http://schemas.microsoft.com/office/drawing/2014/main" id="{5D99AC24-08B5-488A-69BC-642FF9265BD2}"/>
                    </a:ext>
                  </a:extLst>
                </p:cNvPr>
                <p:cNvSpPr/>
                <p:nvPr/>
              </p:nvSpPr>
              <p:spPr>
                <a:xfrm flipV="1">
                  <a:off x="3073047" y="5565309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8571" r="-2142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E74CD06-3A8B-E35B-8601-9BB0C4CB9E0E}"/>
                    </a:ext>
                  </a:extLst>
                </p:cNvPr>
                <p:cNvCxnSpPr>
                  <a:cxnSpLocks/>
                  <a:endCxn id="189" idx="2"/>
                </p:cNvCxnSpPr>
                <p:nvPr/>
              </p:nvCxnSpPr>
              <p:spPr>
                <a:xfrm>
                  <a:off x="6216248" y="5346722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F62C0B58-5D65-CDB5-4CB5-E139D7592CA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7690381" y="5346722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87F4EDFC-23C9-FBCE-876A-C80462584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0691" y="5337703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ECDA675B-8A51-751F-3C5B-9A6A13520837}"/>
                    </a:ext>
                  </a:extLst>
                </p:cNvPr>
                <p:cNvSpPr/>
                <p:nvPr/>
              </p:nvSpPr>
              <p:spPr>
                <a:xfrm>
                  <a:off x="5367828" y="4946759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F1132ADF-D6D4-99B0-8FBE-EC488F42A60F}"/>
                    </a:ext>
                  </a:extLst>
                </p:cNvPr>
                <p:cNvGrpSpPr/>
                <p:nvPr/>
              </p:nvGrpSpPr>
              <p:grpSpPr>
                <a:xfrm>
                  <a:off x="6841960" y="4910893"/>
                  <a:ext cx="848420" cy="860039"/>
                  <a:chOff x="7527286" y="1990406"/>
                  <a:chExt cx="848420" cy="860039"/>
                </a:xfrm>
              </p:grpSpPr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9090667B-EFF6-F896-423F-63379C9BD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7532" y="2433998"/>
                    <a:ext cx="723278" cy="51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101D6E1B-81B3-835F-9B54-5163CA45A261}"/>
                      </a:ext>
                    </a:extLst>
                  </p:cNvPr>
                  <p:cNvSpPr/>
                  <p:nvPr/>
                </p:nvSpPr>
                <p:spPr>
                  <a:xfrm>
                    <a:off x="7527286" y="2002024"/>
                    <a:ext cx="848420" cy="84842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A7EBC38E-2F3A-CE0D-5C09-057595AB8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6" y="2091220"/>
                    <a:ext cx="0" cy="694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4286" r="-28571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50000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A327911D-4102-CBD3-6732-9E635AE2886C}"/>
                    </a:ext>
                  </a:extLst>
                </p:cNvPr>
                <p:cNvGrpSpPr/>
                <p:nvPr/>
              </p:nvGrpSpPr>
              <p:grpSpPr>
                <a:xfrm>
                  <a:off x="8388476" y="4933703"/>
                  <a:ext cx="848420" cy="848421"/>
                  <a:chOff x="2724073" y="3095792"/>
                  <a:chExt cx="1080000" cy="1080000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C5A171EF-F235-1C6F-6056-702F124B522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𝑆𝑐𝑎𝑙𝑒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000" t="-2941" r="-104000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𝑐𝑎𝑙𝑒</m:t>
                            </m:r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𝜕𝛾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𝜕𝛽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263" t="-5556" r="-7018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𝐴𝑝𝑝𝑟𝑜𝑥𝑆𝑖𝑔𝑛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778" t="-3030" r="-3704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자유형 236">
                  <a:extLst>
                    <a:ext uri="{FF2B5EF4-FFF2-40B4-BE49-F238E27FC236}">
                      <a16:creationId xmlns:a16="http://schemas.microsoft.com/office/drawing/2014/main" id="{00B237D0-6C98-5FDC-A842-BFDB1CD746C9}"/>
                    </a:ext>
                  </a:extLst>
                </p:cNvPr>
                <p:cNvSpPr/>
                <p:nvPr/>
              </p:nvSpPr>
              <p:spPr>
                <a:xfrm>
                  <a:off x="6920762" y="5154898"/>
                  <a:ext cx="615950" cy="203200"/>
                </a:xfrm>
                <a:custGeom>
                  <a:avLst/>
                  <a:gdLst>
                    <a:gd name="connsiteX0" fmla="*/ 0 w 615950"/>
                    <a:gd name="connsiteY0" fmla="*/ 196850 h 203200"/>
                    <a:gd name="connsiteX1" fmla="*/ 228600 w 615950"/>
                    <a:gd name="connsiteY1" fmla="*/ 196850 h 203200"/>
                    <a:gd name="connsiteX2" fmla="*/ 346075 w 615950"/>
                    <a:gd name="connsiteY2" fmla="*/ 0 h 203200"/>
                    <a:gd name="connsiteX3" fmla="*/ 473075 w 615950"/>
                    <a:gd name="connsiteY3" fmla="*/ 203200 h 203200"/>
                    <a:gd name="connsiteX4" fmla="*/ 615950 w 615950"/>
                    <a:gd name="connsiteY4" fmla="*/ 20320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5950" h="203200">
                      <a:moveTo>
                        <a:pt x="0" y="196850"/>
                      </a:moveTo>
                      <a:lnTo>
                        <a:pt x="228600" y="196850"/>
                      </a:lnTo>
                      <a:lnTo>
                        <a:pt x="346075" y="0"/>
                      </a:lnTo>
                      <a:lnTo>
                        <a:pt x="473075" y="203200"/>
                      </a:lnTo>
                      <a:lnTo>
                        <a:pt x="615950" y="20320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𝑑𝑖𝑣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t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𝜕𝛼</m:t>
                                </m:r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𝑑𝑖𝑣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448" t="-6061" r="-1149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FECCC38-10E4-D641-BBBF-E28417AE14D4}"/>
                  </a:ext>
                </a:extLst>
              </p:cNvPr>
              <p:cNvGrpSpPr/>
              <p:nvPr/>
            </p:nvGrpSpPr>
            <p:grpSpPr>
              <a:xfrm>
                <a:off x="1317361" y="481519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57175B1A-C33E-23A8-98D5-CE31E02C259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26" r="-4444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4885317-837F-03E4-E1DA-065888063426}"/>
              </a:ext>
            </a:extLst>
          </p:cNvPr>
          <p:cNvGrpSpPr/>
          <p:nvPr/>
        </p:nvGrpSpPr>
        <p:grpSpPr>
          <a:xfrm>
            <a:off x="7750070" y="945721"/>
            <a:ext cx="4472612" cy="1961326"/>
            <a:chOff x="7994118" y="2633927"/>
            <a:chExt cx="3844772" cy="1961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6CB664-B7C2-8B03-A57A-E69635236EF3}"/>
                </a:ext>
              </a:extLst>
            </p:cNvPr>
            <p:cNvGrpSpPr/>
            <p:nvPr/>
          </p:nvGrpSpPr>
          <p:grpSpPr>
            <a:xfrm>
              <a:off x="7994118" y="2633927"/>
              <a:ext cx="3844772" cy="1008146"/>
              <a:chOff x="8322080" y="3451487"/>
              <a:chExt cx="3619500" cy="100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≤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1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𝑠𝑐𝑎𝑙𝑖𝑛𝑔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(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𝑘𝑒𝑟𝑛𝑒𝑙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÷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FDC0AE-227B-0650-155D-9BF45B3A3156}"/>
                </a:ext>
              </a:extLst>
            </p:cNvPr>
            <p:cNvGrpSpPr/>
            <p:nvPr/>
          </p:nvGrpSpPr>
          <p:grpSpPr>
            <a:xfrm>
              <a:off x="8086869" y="3883828"/>
              <a:ext cx="2715204" cy="711425"/>
              <a:chOff x="8152447" y="1294289"/>
              <a:chExt cx="2715204" cy="7114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6E323-3908-4799-5332-86FF83FBFE6A}"/>
                  </a:ext>
                </a:extLst>
              </p:cNvPr>
              <p:cNvSpPr txBox="1"/>
              <p:nvPr/>
            </p:nvSpPr>
            <p:spPr>
              <a:xfrm>
                <a:off x="8893846" y="1294289"/>
                <a:ext cx="197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C29D1-EDD2-61EC-526C-EC0D84436D44}"/>
                  </a:ext>
                </a:extLst>
              </p:cNvPr>
              <p:cNvSpPr/>
              <p:nvPr/>
            </p:nvSpPr>
            <p:spPr>
              <a:xfrm>
                <a:off x="8156034" y="1328204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33B416-1014-9695-3D86-DC8705385058}"/>
                  </a:ext>
                </a:extLst>
              </p:cNvPr>
              <p:cNvSpPr/>
              <p:nvPr/>
            </p:nvSpPr>
            <p:spPr>
              <a:xfrm>
                <a:off x="8152447" y="1710515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5AE637-2B8E-6C31-E36D-E093DF4760DA}"/>
              </a:ext>
            </a:extLst>
          </p:cNvPr>
          <p:cNvGrpSpPr/>
          <p:nvPr/>
        </p:nvGrpSpPr>
        <p:grpSpPr>
          <a:xfrm>
            <a:off x="56585" y="958172"/>
            <a:ext cx="7637917" cy="1871166"/>
            <a:chOff x="56585" y="958172"/>
            <a:chExt cx="7637917" cy="18711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0BC5F3A-C06A-11E8-BB6D-F7CED3E85843}"/>
                </a:ext>
              </a:extLst>
            </p:cNvPr>
            <p:cNvSpPr/>
            <p:nvPr/>
          </p:nvSpPr>
          <p:spPr>
            <a:xfrm>
              <a:off x="56585" y="986697"/>
              <a:ext cx="7637917" cy="18426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C9725E1-639E-A842-452D-23A300FB4335}"/>
                </a:ext>
              </a:extLst>
            </p:cNvPr>
            <p:cNvGrpSpPr/>
            <p:nvPr/>
          </p:nvGrpSpPr>
          <p:grpSpPr>
            <a:xfrm>
              <a:off x="1125551" y="958172"/>
              <a:ext cx="5470319" cy="1804318"/>
              <a:chOff x="584602" y="2886303"/>
              <a:chExt cx="5470319" cy="1804318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835A95E-7493-689F-32E6-118697D4224A}"/>
                  </a:ext>
                </a:extLst>
              </p:cNvPr>
              <p:cNvCxnSpPr>
                <a:stCxn id="118" idx="6"/>
                <a:endCxn id="127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4048023-F1F8-4724-9154-5242152B77BA}"/>
                  </a:ext>
                </a:extLst>
              </p:cNvPr>
              <p:cNvCxnSpPr>
                <a:cxnSpLocks/>
                <a:stCxn id="127" idx="6"/>
                <a:endCxn id="111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04BB510-12D7-A562-35FE-20606FE2CCC8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C23A327-7458-67A6-623D-9DADDC677A9B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F23F55E5-3988-93D8-203B-DE6F0C139DDC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0EFFCFFF-70C6-7A11-5679-F544BC3A7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타원 126">
                      <a:extLst>
                        <a:ext uri="{FF2B5EF4-FFF2-40B4-BE49-F238E27FC236}">
                          <a16:creationId xmlns:a16="http://schemas.microsoft.com/office/drawing/2014/main" id="{F96E1BA9-64A4-885E-2E31-CA9ABD3FD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906D5FF7-CF38-FD50-8EF0-B7F444CE2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37D1BD3-106D-F73E-7A2B-ABD867548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8" name="직선 연결선[R] 137">
                        <a:extLst>
                          <a:ext uri="{FF2B5EF4-FFF2-40B4-BE49-F238E27FC236}">
                            <a16:creationId xmlns:a16="http://schemas.microsoft.com/office/drawing/2014/main" id="{81C20B1E-A910-30B8-B9E5-1790BFF5F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타원 138">
                        <a:extLst>
                          <a:ext uri="{FF2B5EF4-FFF2-40B4-BE49-F238E27FC236}">
                            <a16:creationId xmlns:a16="http://schemas.microsoft.com/office/drawing/2014/main" id="{25E7033F-3162-D9C7-DB9C-57C51778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AC5A65E0-7E1B-E680-EA8F-F14D04DB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1" name="그룹 130">
                      <a:extLst>
                        <a:ext uri="{FF2B5EF4-FFF2-40B4-BE49-F238E27FC236}">
                          <a16:creationId xmlns:a16="http://schemas.microsoft.com/office/drawing/2014/main" id="{5AC6C192-03AA-2F86-029C-FB6E4E58FD6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6" name="직선 연결선[R] 135">
                        <a:extLst>
                          <a:ext uri="{FF2B5EF4-FFF2-40B4-BE49-F238E27FC236}">
                            <a16:creationId xmlns:a16="http://schemas.microsoft.com/office/drawing/2014/main" id="{15755D06-4324-2F83-D5E6-A3C978F659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72D58970-8FCB-6146-CC05-8D9E87928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8EBF53F1-55D2-E84F-184D-D668ED824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FC330F6-3780-6A36-20BA-DFECB19150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1E2DB2E7-307E-F670-0003-3B0EDB1484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9C67C81A-E56C-DF00-3674-15D80A00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29C92EA7-B88F-A7E7-8698-CE1511EF31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CCE44B0A-9820-248C-FEDE-561CC2143A82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DF4BBE1A-4738-E1CC-02F1-9C9C143A0710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3E6E46B0-5647-5474-5785-981A2A9C4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5746C6B-5200-510A-B788-A31C147662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BBE3086-617A-F64E-F8A5-3719E08042A7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426B25DF-C217-8A8A-3799-979B32F1AA7F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799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AAB04179-8485-93CF-74B8-A65E8079A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61F4E3A-6576-53D3-072E-55C757C1B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51213B6-EB10-A33C-0F5A-B88725DDEFBD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100" name="자유형 99">
                  <a:extLst>
                    <a:ext uri="{FF2B5EF4-FFF2-40B4-BE49-F238E27FC236}">
                      <a16:creationId xmlns:a16="http://schemas.microsoft.com/office/drawing/2014/main" id="{A6FE663E-7C6D-96F4-16FE-41DA7449DDB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01" name="자유형 100">
                  <a:extLst>
                    <a:ext uri="{FF2B5EF4-FFF2-40B4-BE49-F238E27FC236}">
                      <a16:creationId xmlns:a16="http://schemas.microsoft.com/office/drawing/2014/main" id="{5CEC06C8-7B23-93D7-A5D1-AFB97114FF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자유형 101">
                  <a:extLst>
                    <a:ext uri="{FF2B5EF4-FFF2-40B4-BE49-F238E27FC236}">
                      <a16:creationId xmlns:a16="http://schemas.microsoft.com/office/drawing/2014/main" id="{E1F78478-5C4B-C944-8CEE-E3BC43C435FD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자유형 104">
                  <a:extLst>
                    <a:ext uri="{FF2B5EF4-FFF2-40B4-BE49-F238E27FC236}">
                      <a16:creationId xmlns:a16="http://schemas.microsoft.com/office/drawing/2014/main" id="{54D153B5-A485-4155-4958-3743C9E34639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94212F-3197-1AD3-FA24-B677CEB6C0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C056862-926E-10DB-A31A-112532C619A0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자유형 97">
                <a:extLst>
                  <a:ext uri="{FF2B5EF4-FFF2-40B4-BE49-F238E27FC236}">
                    <a16:creationId xmlns:a16="http://schemas.microsoft.com/office/drawing/2014/main" id="{F6AF0B01-2276-D1F9-22B8-6317DCD18E9C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2AE2C5F-EDD2-4618-FDE3-FA66A3E5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/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blipFill>
                <a:blip r:embed="rId48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/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blipFill>
                <a:blip r:embed="rId49"/>
                <a:stretch>
                  <a:fillRect l="-33333" r="-3333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/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blipFill>
                <a:blip r:embed="rId15"/>
                <a:stretch>
                  <a:fillRect l="-33333" r="-2666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C12ED603-3AEE-0B06-5221-614A20CC083C}"/>
              </a:ext>
            </a:extLst>
          </p:cNvPr>
          <p:cNvSpPr txBox="1"/>
          <p:nvPr/>
        </p:nvSpPr>
        <p:spPr>
          <a:xfrm>
            <a:off x="8738997" y="2564954"/>
            <a:ext cx="22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4959"/>
              </p:ext>
            </p:extLst>
          </p:nvPr>
        </p:nvGraphicFramePr>
        <p:xfrm>
          <a:off x="0" y="4863951"/>
          <a:ext cx="12192000" cy="202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491,520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C89420D-05DA-4565-32D3-A41CC2CA1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- 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model)</a:t>
            </a:r>
          </a:p>
        </p:txBody>
      </p:sp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D396-D7E9-5A3E-BFDC-5A74AA10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9EB98B-4241-A64B-3B16-5EB247109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A923-ABD9-10D1-CD5E-F3667D517875}"/>
              </a:ext>
            </a:extLst>
          </p:cNvPr>
          <p:cNvSpPr txBox="1"/>
          <p:nvPr/>
        </p:nvSpPr>
        <p:spPr>
          <a:xfrm>
            <a:off x="-1" y="1354752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Description of datasets used in the experiments and implementation details.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Comparison and analysis of various techniques to optimize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Analysis of latency efficiency after applying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802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0366"/>
              </p:ext>
            </p:extLst>
          </p:nvPr>
        </p:nvGraphicFramePr>
        <p:xfrm>
          <a:off x="1479707" y="1849225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93.38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52.04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88.77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31F25B8-01DF-F10D-0CDE-04B1F512B8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80D91-98EB-9A44-1177-FE83B1CB1F2E}"/>
              </a:ext>
            </a:extLst>
          </p:cNvPr>
          <p:cNvSpPr txBox="1"/>
          <p:nvPr/>
        </p:nvSpPr>
        <p:spPr>
          <a:xfrm>
            <a:off x="1519250" y="5408396"/>
            <a:ext cx="7682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Dataset:	CIFAR-10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Epoch: 128 for ReActNet-18, 256 for Bi-Real-18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Batch Size: 512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0033"/>
              </p:ext>
            </p:extLst>
          </p:nvPr>
        </p:nvGraphicFramePr>
        <p:xfrm>
          <a:off x="1284139" y="1922811"/>
          <a:ext cx="9623721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93.38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84.93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88.77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79.69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A0A6B15-6276-4E41-F6E0-00C36BB40A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FA26-30E0-2F88-525E-D8BEE921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2D9903-E004-FC79-8C93-BCB11D5BB08B}"/>
              </a:ext>
            </a:extLst>
          </p:cNvPr>
          <p:cNvGrpSpPr/>
          <p:nvPr/>
        </p:nvGrpSpPr>
        <p:grpSpPr>
          <a:xfrm>
            <a:off x="-31614" y="1462419"/>
            <a:ext cx="12223614" cy="4783788"/>
            <a:chOff x="-31614" y="1462419"/>
            <a:chExt cx="12223614" cy="4783788"/>
          </a:xfrm>
        </p:grpSpPr>
        <p:grpSp>
          <p:nvGrpSpPr>
            <p:cNvPr id="492" name="그룹 491">
              <a:extLst>
                <a:ext uri="{FF2B5EF4-FFF2-40B4-BE49-F238E27FC236}">
                  <a16:creationId xmlns:a16="http://schemas.microsoft.com/office/drawing/2014/main" id="{EFB86C0B-11CF-3FA9-1922-8625FB508C7B}"/>
                </a:ext>
              </a:extLst>
            </p:cNvPr>
            <p:cNvGrpSpPr/>
            <p:nvPr/>
          </p:nvGrpSpPr>
          <p:grpSpPr>
            <a:xfrm>
              <a:off x="-31614" y="4506748"/>
              <a:ext cx="12176204" cy="1739459"/>
              <a:chOff x="-32145" y="2899769"/>
              <a:chExt cx="12176204" cy="17394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F0EB7-4043-662D-6BA4-4E652A5326F7}"/>
                  </a:ext>
                </a:extLst>
              </p:cNvPr>
              <p:cNvSpPr txBox="1"/>
              <p:nvPr/>
            </p:nvSpPr>
            <p:spPr>
              <a:xfrm>
                <a:off x="-32145" y="4259644"/>
                <a:ext cx="12176204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kumimoji="1"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PopBin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B9B4506C-12E1-F7CB-F5AA-8F63FDDA5642}"/>
                  </a:ext>
                </a:extLst>
              </p:cNvPr>
              <p:cNvGrpSpPr/>
              <p:nvPr/>
            </p:nvGrpSpPr>
            <p:grpSpPr>
              <a:xfrm>
                <a:off x="1383391" y="2899769"/>
                <a:ext cx="10102255" cy="1365900"/>
                <a:chOff x="1499377" y="2900044"/>
                <a:chExt cx="10102255" cy="1365900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58749123-C8B6-A187-BB5C-356B989283C0}"/>
                    </a:ext>
                  </a:extLst>
                </p:cNvPr>
                <p:cNvGrpSpPr/>
                <p:nvPr/>
              </p:nvGrpSpPr>
              <p:grpSpPr>
                <a:xfrm>
                  <a:off x="4539380" y="3464673"/>
                  <a:ext cx="1286976" cy="136659"/>
                  <a:chOff x="4142873" y="3507051"/>
                  <a:chExt cx="1286976" cy="13665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D6A99F6E-361B-7FF2-E48A-B791621D85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6392" y="3507051"/>
                        <a:ext cx="779701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𝑑𝑖𝑣𝑖𝑠𝑖𝑜𝑛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𝑛𝑢𝑚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D6A99F6E-361B-7FF2-E48A-B791621D85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392" y="3507051"/>
                        <a:ext cx="779701" cy="12311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5" name="직선 화살표 연결선 84">
                    <a:extLst>
                      <a:ext uri="{FF2B5EF4-FFF2-40B4-BE49-F238E27FC236}">
                        <a16:creationId xmlns:a16="http://schemas.microsoft.com/office/drawing/2014/main" id="{3ED38985-0EDB-115F-1D5F-E3768182F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2873" y="3635037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EC8E68A8-7353-3001-2676-37A7C5F07DD0}"/>
                    </a:ext>
                  </a:extLst>
                </p:cNvPr>
                <p:cNvGrpSpPr/>
                <p:nvPr/>
              </p:nvGrpSpPr>
              <p:grpSpPr>
                <a:xfrm>
                  <a:off x="5823100" y="3097308"/>
                  <a:ext cx="2239826" cy="1160820"/>
                  <a:chOff x="5860703" y="3092874"/>
                  <a:chExt cx="2239826" cy="1160820"/>
                </a:xfrm>
              </p:grpSpPr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C87493CE-2904-E3BE-4032-7905E39F5BC9}"/>
                      </a:ext>
                    </a:extLst>
                  </p:cNvPr>
                  <p:cNvGrpSpPr/>
                  <p:nvPr/>
                </p:nvGrpSpPr>
                <p:grpSpPr>
                  <a:xfrm>
                    <a:off x="5860703" y="3092874"/>
                    <a:ext cx="2239826" cy="1151070"/>
                    <a:chOff x="5652429" y="3082160"/>
                    <a:chExt cx="2239826" cy="1151070"/>
                  </a:xfrm>
                </p:grpSpPr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09ED2341-4A0F-3F57-BB43-D2A58462B8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2429" y="3082160"/>
                      <a:ext cx="2239826" cy="1151070"/>
                      <a:chOff x="1552318" y="2044701"/>
                      <a:chExt cx="2242732" cy="115107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76E2D4E5-9829-84D6-4414-76436776020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52318" y="3041370"/>
                            <a:ext cx="604987" cy="1544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</a:rPr>
                                        <m:t>𝑐h𝑎𝑛𝑛𝑒𝑙</m:t>
                                      </m:r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</a:rPr>
                                        <m:t> × 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𝑘𝑒𝑟𝑛𝑒𝑙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𝑑𝑖𝑣𝑖𝑠𝑖𝑜𝑛</m:t>
                                      </m:r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𝑛𝑢𝑚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kumimoji="1" lang="ko-KR" altLang="en-US" sz="5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76E2D4E5-9829-84D6-4414-76436776020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2318" y="3041370"/>
                            <a:ext cx="604987" cy="154401"/>
                          </a:xfrm>
                          <a:prstGeom prst="rect">
                            <a:avLst/>
                          </a:prstGeom>
                          <a:blipFill>
                            <a:blip r:embed="rId35"/>
                            <a:stretch>
                              <a:fillRect t="-7692" r="-2083" b="-1538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50" name="자유형 49">
                        <a:extLst>
                          <a:ext uri="{FF2B5EF4-FFF2-40B4-BE49-F238E27FC236}">
                            <a16:creationId xmlns:a16="http://schemas.microsoft.com/office/drawing/2014/main" id="{9F7B4B82-7A15-74D9-D183-0B6C01305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3751" y="2044701"/>
                        <a:ext cx="795046" cy="980072"/>
                      </a:xfrm>
                      <a:custGeom>
                        <a:avLst/>
                        <a:gdLst>
                          <a:gd name="connsiteX0" fmla="*/ 0 w 5830159"/>
                          <a:gd name="connsiteY0" fmla="*/ 2481943 h 2488818"/>
                          <a:gd name="connsiteX1" fmla="*/ 1856300 w 5830159"/>
                          <a:gd name="connsiteY1" fmla="*/ 1821925 h 2488818"/>
                          <a:gd name="connsiteX2" fmla="*/ 2915079 w 5830159"/>
                          <a:gd name="connsiteY2" fmla="*/ 0 h 2488818"/>
                          <a:gd name="connsiteX3" fmla="*/ 3973858 w 5830159"/>
                          <a:gd name="connsiteY3" fmla="*/ 1821925 h 2488818"/>
                          <a:gd name="connsiteX4" fmla="*/ 5830159 w 5830159"/>
                          <a:gd name="connsiteY4" fmla="*/ 2488818 h 24888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30159" h="2488818">
                            <a:moveTo>
                              <a:pt x="0" y="2481943"/>
                            </a:moveTo>
                            <a:cubicBezTo>
                              <a:pt x="685227" y="2358762"/>
                              <a:pt x="1370454" y="2235582"/>
                              <a:pt x="1856300" y="1821925"/>
                            </a:cubicBezTo>
                            <a:cubicBezTo>
                              <a:pt x="2342146" y="1408268"/>
                              <a:pt x="2562153" y="0"/>
                              <a:pt x="2915079" y="0"/>
                            </a:cubicBezTo>
                            <a:cubicBezTo>
                              <a:pt x="3268005" y="0"/>
                              <a:pt x="3488011" y="1407122"/>
                              <a:pt x="3973858" y="1821925"/>
                            </a:cubicBezTo>
                            <a:cubicBezTo>
                              <a:pt x="4459705" y="2236728"/>
                              <a:pt x="5144932" y="2362773"/>
                              <a:pt x="5830159" y="2488818"/>
                            </a:cubicBezTo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cxnSp>
                    <p:nvCxnSpPr>
                      <p:cNvPr id="51" name="직선 연결선[R] 50">
                        <a:extLst>
                          <a:ext uri="{FF2B5EF4-FFF2-40B4-BE49-F238E27FC236}">
                            <a16:creationId xmlns:a16="http://schemas.microsoft.com/office/drawing/2014/main" id="{67E57EE4-6046-4354-D650-722725E3E6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66873" y="3024772"/>
                        <a:ext cx="2228177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직선 연결선[R] 51">
                        <a:extLst>
                          <a:ext uri="{FF2B5EF4-FFF2-40B4-BE49-F238E27FC236}">
                            <a16:creationId xmlns:a16="http://schemas.microsoft.com/office/drawing/2014/main" id="{3FCE97B5-B4AC-05BE-B831-3022F58B83F8}"/>
                          </a:ext>
                        </a:extLst>
                      </p:cNvPr>
                      <p:cNvCxnSpPr>
                        <a:cxnSpLocks/>
                        <a:stCxn id="50" idx="2"/>
                      </p:cNvCxnSpPr>
                      <p:nvPr/>
                    </p:nvCxnSpPr>
                    <p:spPr>
                      <a:xfrm>
                        <a:off x="2681274" y="2044701"/>
                        <a:ext cx="3005" cy="98691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FAAA53D9-CA9E-A158-CC2F-47F10EE044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46652" y="4080369"/>
                          <a:ext cx="169918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FAAA53D9-CA9E-A158-CC2F-47F10EE0449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652" y="4080369"/>
                          <a:ext cx="169918" cy="123111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7143" r="-7143" b="-90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C59EB9B9-8280-325C-76CC-179345A054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18914" y="4086073"/>
                          <a:ext cx="9297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C59EB9B9-8280-325C-76CC-179345A054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8914" y="4086073"/>
                          <a:ext cx="92974" cy="123111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11111" r="-11111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1" name="TextBox 380">
                        <a:extLst>
                          <a:ext uri="{FF2B5EF4-FFF2-40B4-BE49-F238E27FC236}">
                            <a16:creationId xmlns:a16="http://schemas.microsoft.com/office/drawing/2014/main" id="{D749286C-97CA-CA16-5848-97C1092B7A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5123" y="4099293"/>
                        <a:ext cx="545406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381" name="TextBox 380">
                        <a:extLst>
                          <a:ext uri="{FF2B5EF4-FFF2-40B4-BE49-F238E27FC236}">
                            <a16:creationId xmlns:a16="http://schemas.microsoft.com/office/drawing/2014/main" id="{D749286C-97CA-CA16-5848-97C1092B7A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123" y="4099293"/>
                        <a:ext cx="545406" cy="154401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l="-2222" t="-7692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23" name="그룹 422">
                  <a:extLst>
                    <a:ext uri="{FF2B5EF4-FFF2-40B4-BE49-F238E27FC236}">
                      <a16:creationId xmlns:a16="http://schemas.microsoft.com/office/drawing/2014/main" id="{92232D9C-8F7C-F804-7D99-696473BDCEDF}"/>
                    </a:ext>
                  </a:extLst>
                </p:cNvPr>
                <p:cNvGrpSpPr/>
                <p:nvPr/>
              </p:nvGrpSpPr>
              <p:grpSpPr>
                <a:xfrm>
                  <a:off x="9361806" y="3105124"/>
                  <a:ext cx="2239826" cy="1160820"/>
                  <a:chOff x="9630130" y="3047873"/>
                  <a:chExt cx="2239826" cy="1160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F6F80F6-2F24-7D23-CD1D-235C535607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0130" y="4044542"/>
                        <a:ext cx="604203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F6F80F6-2F24-7D23-CD1D-235C535607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0130" y="4044542"/>
                        <a:ext cx="604203" cy="154401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2083" t="-7692" r="-2083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1" name="자유형 420">
                    <a:extLst>
                      <a:ext uri="{FF2B5EF4-FFF2-40B4-BE49-F238E27FC236}">
                        <a16:creationId xmlns:a16="http://schemas.microsoft.com/office/drawing/2014/main" id="{BFE2BED4-923E-7753-EBE1-43189A5194D6}"/>
                      </a:ext>
                    </a:extLst>
                  </p:cNvPr>
                  <p:cNvSpPr/>
                  <p:nvPr/>
                </p:nvSpPr>
                <p:spPr>
                  <a:xfrm>
                    <a:off x="10465582" y="3047873"/>
                    <a:ext cx="584082" cy="979714"/>
                  </a:xfrm>
                  <a:custGeom>
                    <a:avLst/>
                    <a:gdLst>
                      <a:gd name="connsiteX0" fmla="*/ 292041 w 584082"/>
                      <a:gd name="connsiteY0" fmla="*/ 0 h 979714"/>
                      <a:gd name="connsiteX1" fmla="*/ 436237 w 584082"/>
                      <a:gd name="connsiteY1" fmla="*/ 717456 h 979714"/>
                      <a:gd name="connsiteX2" fmla="*/ 552460 w 584082"/>
                      <a:gd name="connsiteY2" fmla="*/ 891406 h 979714"/>
                      <a:gd name="connsiteX3" fmla="*/ 584082 w 584082"/>
                      <a:gd name="connsiteY3" fmla="*/ 914838 h 979714"/>
                      <a:gd name="connsiteX4" fmla="*/ 584082 w 584082"/>
                      <a:gd name="connsiteY4" fmla="*/ 979714 h 979714"/>
                      <a:gd name="connsiteX5" fmla="*/ 0 w 584082"/>
                      <a:gd name="connsiteY5" fmla="*/ 977723 h 979714"/>
                      <a:gd name="connsiteX6" fmla="*/ 0 w 584082"/>
                      <a:gd name="connsiteY6" fmla="*/ 913373 h 979714"/>
                      <a:gd name="connsiteX7" fmla="*/ 31622 w 584082"/>
                      <a:gd name="connsiteY7" fmla="*/ 890305 h 979714"/>
                      <a:gd name="connsiteX8" fmla="*/ 147845 w 584082"/>
                      <a:gd name="connsiteY8" fmla="*/ 717456 h 979714"/>
                      <a:gd name="connsiteX9" fmla="*/ 292041 w 584082"/>
                      <a:gd name="connsiteY9" fmla="*/ 0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84082" h="979714">
                        <a:moveTo>
                          <a:pt x="292041" y="0"/>
                        </a:moveTo>
                        <a:cubicBezTo>
                          <a:pt x="340106" y="0"/>
                          <a:pt x="370069" y="554111"/>
                          <a:pt x="436237" y="717456"/>
                        </a:cubicBezTo>
                        <a:cubicBezTo>
                          <a:pt x="469321" y="799129"/>
                          <a:pt x="509194" y="852374"/>
                          <a:pt x="552460" y="891406"/>
                        </a:cubicBezTo>
                        <a:lnTo>
                          <a:pt x="584082" y="914838"/>
                        </a:lnTo>
                        <a:lnTo>
                          <a:pt x="584082" y="979714"/>
                        </a:lnTo>
                        <a:lnTo>
                          <a:pt x="0" y="977723"/>
                        </a:lnTo>
                        <a:lnTo>
                          <a:pt x="0" y="913373"/>
                        </a:lnTo>
                        <a:lnTo>
                          <a:pt x="31622" y="890305"/>
                        </a:lnTo>
                        <a:cubicBezTo>
                          <a:pt x="74888" y="851753"/>
                          <a:pt x="114761" y="798903"/>
                          <a:pt x="147845" y="717456"/>
                        </a:cubicBezTo>
                        <a:cubicBezTo>
                          <a:pt x="214013" y="554562"/>
                          <a:pt x="243976" y="0"/>
                          <a:pt x="2920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9" name="자유형 418">
                    <a:extLst>
                      <a:ext uri="{FF2B5EF4-FFF2-40B4-BE49-F238E27FC236}">
                        <a16:creationId xmlns:a16="http://schemas.microsoft.com/office/drawing/2014/main" id="{248FFDCC-3216-77DB-B0EA-82F15775E942}"/>
                      </a:ext>
                    </a:extLst>
                  </p:cNvPr>
                  <p:cNvSpPr/>
                  <p:nvPr/>
                </p:nvSpPr>
                <p:spPr>
                  <a:xfrm>
                    <a:off x="10360616" y="3961246"/>
                    <a:ext cx="104967" cy="64350"/>
                  </a:xfrm>
                  <a:custGeom>
                    <a:avLst/>
                    <a:gdLst>
                      <a:gd name="connsiteX0" fmla="*/ 104967 w 104967"/>
                      <a:gd name="connsiteY0" fmla="*/ 0 h 64350"/>
                      <a:gd name="connsiteX1" fmla="*/ 104967 w 104967"/>
                      <a:gd name="connsiteY1" fmla="*/ 64350 h 64350"/>
                      <a:gd name="connsiteX2" fmla="*/ 0 w 104967"/>
                      <a:gd name="connsiteY2" fmla="*/ 63992 h 64350"/>
                      <a:gd name="connsiteX3" fmla="*/ 69567 w 104967"/>
                      <a:gd name="connsiteY3" fmla="*/ 25824 h 64350"/>
                      <a:gd name="connsiteX4" fmla="*/ 104967 w 104967"/>
                      <a:gd name="connsiteY4" fmla="*/ 0 h 6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967" h="64350">
                        <a:moveTo>
                          <a:pt x="104967" y="0"/>
                        </a:moveTo>
                        <a:lnTo>
                          <a:pt x="104967" y="64350"/>
                        </a:lnTo>
                        <a:lnTo>
                          <a:pt x="0" y="63992"/>
                        </a:lnTo>
                        <a:cubicBezTo>
                          <a:pt x="23331" y="51865"/>
                          <a:pt x="46661" y="39738"/>
                          <a:pt x="69567" y="25824"/>
                        </a:cubicBezTo>
                        <a:lnTo>
                          <a:pt x="10496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8" name="자유형 417">
                    <a:extLst>
                      <a:ext uri="{FF2B5EF4-FFF2-40B4-BE49-F238E27FC236}">
                        <a16:creationId xmlns:a16="http://schemas.microsoft.com/office/drawing/2014/main" id="{2409B326-DE20-6C39-60A9-693A7FC7D1BB}"/>
                      </a:ext>
                    </a:extLst>
                  </p:cNvPr>
                  <p:cNvSpPr/>
                  <p:nvPr/>
                </p:nvSpPr>
                <p:spPr>
                  <a:xfrm>
                    <a:off x="11049665" y="3962711"/>
                    <a:ext cx="104967" cy="65234"/>
                  </a:xfrm>
                  <a:custGeom>
                    <a:avLst/>
                    <a:gdLst>
                      <a:gd name="connsiteX0" fmla="*/ 0 w 104967"/>
                      <a:gd name="connsiteY0" fmla="*/ 0 h 65234"/>
                      <a:gd name="connsiteX1" fmla="*/ 35400 w 104967"/>
                      <a:gd name="connsiteY1" fmla="*/ 26231 h 65234"/>
                      <a:gd name="connsiteX2" fmla="*/ 104967 w 104967"/>
                      <a:gd name="connsiteY2" fmla="*/ 65234 h 65234"/>
                      <a:gd name="connsiteX3" fmla="*/ 0 w 104967"/>
                      <a:gd name="connsiteY3" fmla="*/ 64876 h 65234"/>
                      <a:gd name="connsiteX4" fmla="*/ 0 w 104967"/>
                      <a:gd name="connsiteY4" fmla="*/ 0 h 65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967" h="65234">
                        <a:moveTo>
                          <a:pt x="0" y="0"/>
                        </a:moveTo>
                        <a:lnTo>
                          <a:pt x="35400" y="26231"/>
                        </a:lnTo>
                        <a:cubicBezTo>
                          <a:pt x="58306" y="40417"/>
                          <a:pt x="81636" y="52825"/>
                          <a:pt x="104967" y="65234"/>
                        </a:cubicBezTo>
                        <a:lnTo>
                          <a:pt x="0" y="648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7" name="자유형 416">
                    <a:extLst>
                      <a:ext uri="{FF2B5EF4-FFF2-40B4-BE49-F238E27FC236}">
                        <a16:creationId xmlns:a16="http://schemas.microsoft.com/office/drawing/2014/main" id="{27E23339-FAA0-F04B-4499-51844EA19F89}"/>
                      </a:ext>
                    </a:extLst>
                  </p:cNvPr>
                  <p:cNvSpPr/>
                  <p:nvPr/>
                </p:nvSpPr>
                <p:spPr>
                  <a:xfrm>
                    <a:off x="10465582" y="4025596"/>
                    <a:ext cx="584082" cy="5806"/>
                  </a:xfrm>
                  <a:custGeom>
                    <a:avLst/>
                    <a:gdLst>
                      <a:gd name="connsiteX0" fmla="*/ 0 w 584082"/>
                      <a:gd name="connsiteY0" fmla="*/ 0 h 5806"/>
                      <a:gd name="connsiteX1" fmla="*/ 584082 w 584082"/>
                      <a:gd name="connsiteY1" fmla="*/ 1991 h 5806"/>
                      <a:gd name="connsiteX2" fmla="*/ 584082 w 584082"/>
                      <a:gd name="connsiteY2" fmla="*/ 5806 h 5806"/>
                      <a:gd name="connsiteX3" fmla="*/ 0 w 584082"/>
                      <a:gd name="connsiteY3" fmla="*/ 5806 h 5806"/>
                      <a:gd name="connsiteX4" fmla="*/ 0 w 584082"/>
                      <a:gd name="connsiteY4" fmla="*/ 0 h 5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4082" h="5806">
                        <a:moveTo>
                          <a:pt x="0" y="0"/>
                        </a:moveTo>
                        <a:lnTo>
                          <a:pt x="584082" y="1991"/>
                        </a:lnTo>
                        <a:lnTo>
                          <a:pt x="584082" y="5806"/>
                        </a:lnTo>
                        <a:lnTo>
                          <a:pt x="0" y="58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403" name="직선 연결선[R] 402">
                    <a:extLst>
                      <a:ext uri="{FF2B5EF4-FFF2-40B4-BE49-F238E27FC236}">
                        <a16:creationId xmlns:a16="http://schemas.microsoft.com/office/drawing/2014/main" id="{9F6F347C-3D22-6AA0-BDAE-CB106280B1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0130" y="4027944"/>
                    <a:ext cx="223982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[R] 403">
                    <a:extLst>
                      <a:ext uri="{FF2B5EF4-FFF2-40B4-BE49-F238E27FC236}">
                        <a16:creationId xmlns:a16="http://schemas.microsoft.com/office/drawing/2014/main" id="{33572604-DFB5-86FF-886B-DFFCAB19D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57623" y="3047873"/>
                    <a:ext cx="3001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21EF327C-F588-EC12-F55A-18D9F28A5C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7556" y="4017495"/>
                        <a:ext cx="169918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21EF327C-F588-EC12-F55A-18D9F28A5C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7556" y="4017495"/>
                        <a:ext cx="169918" cy="123111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r="-6667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B30C7760-0D47-1755-8779-1A1BD195B7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944931" y="4021537"/>
                        <a:ext cx="9297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B30C7760-0D47-1755-8779-1A1BD195B7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44931" y="4021537"/>
                        <a:ext cx="92974" cy="123111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11111" r="-11111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9F4C44DF-F0DA-23B8-B88B-2BB6672D5F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4550" y="4054292"/>
                        <a:ext cx="545406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9F4C44DF-F0DA-23B8-B88B-2BB6672D5F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324550" y="4054292"/>
                        <a:ext cx="545406" cy="154401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2273" b="-23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3" name="그룹 432">
                  <a:extLst>
                    <a:ext uri="{FF2B5EF4-FFF2-40B4-BE49-F238E27FC236}">
                      <a16:creationId xmlns:a16="http://schemas.microsoft.com/office/drawing/2014/main" id="{774C8151-0AC5-6AED-ECC8-B541ED36080B}"/>
                    </a:ext>
                  </a:extLst>
                </p:cNvPr>
                <p:cNvGrpSpPr/>
                <p:nvPr/>
              </p:nvGrpSpPr>
              <p:grpSpPr>
                <a:xfrm>
                  <a:off x="1499377" y="3087833"/>
                  <a:ext cx="3040003" cy="1125727"/>
                  <a:chOff x="1499377" y="3087833"/>
                  <a:chExt cx="3040003" cy="1125727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0A3AF9BE-B0B8-201C-C2C9-867670677763}"/>
                      </a:ext>
                    </a:extLst>
                  </p:cNvPr>
                  <p:cNvGrpSpPr/>
                  <p:nvPr/>
                </p:nvGrpSpPr>
                <p:grpSpPr>
                  <a:xfrm>
                    <a:off x="1649321" y="3087833"/>
                    <a:ext cx="2890059" cy="986913"/>
                    <a:chOff x="1247887" y="2044701"/>
                    <a:chExt cx="2893807" cy="986913"/>
                  </a:xfrm>
                </p:grpSpPr>
                <p:sp>
                  <p:nvSpPr>
                    <p:cNvPr id="55" name="자유형 54">
                      <a:extLst>
                        <a:ext uri="{FF2B5EF4-FFF2-40B4-BE49-F238E27FC236}">
                          <a16:creationId xmlns:a16="http://schemas.microsoft.com/office/drawing/2014/main" id="{8012DC05-B2BE-1B77-C70D-3981563E0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00" y="2044701"/>
                      <a:ext cx="2311158" cy="980072"/>
                    </a:xfrm>
                    <a:custGeom>
                      <a:avLst/>
                      <a:gdLst>
                        <a:gd name="connsiteX0" fmla="*/ 0 w 5830159"/>
                        <a:gd name="connsiteY0" fmla="*/ 2481943 h 2488818"/>
                        <a:gd name="connsiteX1" fmla="*/ 1856300 w 5830159"/>
                        <a:gd name="connsiteY1" fmla="*/ 1821925 h 2488818"/>
                        <a:gd name="connsiteX2" fmla="*/ 2915079 w 5830159"/>
                        <a:gd name="connsiteY2" fmla="*/ 0 h 2488818"/>
                        <a:gd name="connsiteX3" fmla="*/ 3973858 w 5830159"/>
                        <a:gd name="connsiteY3" fmla="*/ 1821925 h 2488818"/>
                        <a:gd name="connsiteX4" fmla="*/ 5830159 w 5830159"/>
                        <a:gd name="connsiteY4" fmla="*/ 2488818 h 2488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0159" h="2488818">
                          <a:moveTo>
                            <a:pt x="0" y="2481943"/>
                          </a:moveTo>
                          <a:cubicBezTo>
                            <a:pt x="685227" y="2358762"/>
                            <a:pt x="1370454" y="2235582"/>
                            <a:pt x="1856300" y="1821925"/>
                          </a:cubicBezTo>
                          <a:cubicBezTo>
                            <a:pt x="2342146" y="1408268"/>
                            <a:pt x="2562153" y="0"/>
                            <a:pt x="2915079" y="0"/>
                          </a:cubicBezTo>
                          <a:cubicBezTo>
                            <a:pt x="3268005" y="0"/>
                            <a:pt x="3488011" y="1407122"/>
                            <a:pt x="3973858" y="1821925"/>
                          </a:cubicBezTo>
                          <a:cubicBezTo>
                            <a:pt x="4459705" y="2236728"/>
                            <a:pt x="5144932" y="2362773"/>
                            <a:pt x="5830159" y="2488818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/>
                    </a:p>
                  </p:txBody>
                </p:sp>
                <p:cxnSp>
                  <p:nvCxnSpPr>
                    <p:cNvPr id="56" name="직선 연결선[R] 55">
                      <a:extLst>
                        <a:ext uri="{FF2B5EF4-FFF2-40B4-BE49-F238E27FC236}">
                          <a16:creationId xmlns:a16="http://schemas.microsoft.com/office/drawing/2014/main" id="{AA9E92B9-872C-AD2F-0B26-A298F8486E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47887" y="3024772"/>
                      <a:ext cx="289380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[R] 56">
                      <a:extLst>
                        <a:ext uri="{FF2B5EF4-FFF2-40B4-BE49-F238E27FC236}">
                          <a16:creationId xmlns:a16="http://schemas.microsoft.com/office/drawing/2014/main" id="{E9C1A545-6BBE-E03D-E8E7-129086FDDAFB}"/>
                        </a:ext>
                      </a:extLst>
                    </p:cNvPr>
                    <p:cNvCxnSpPr>
                      <a:cxnSpLocks/>
                      <a:stCxn id="55" idx="2"/>
                    </p:cNvCxnSpPr>
                    <p:nvPr/>
                  </p:nvCxnSpPr>
                  <p:spPr>
                    <a:xfrm>
                      <a:off x="2684279" y="2044701"/>
                      <a:ext cx="0" cy="98691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2" name="그룹 431">
                    <a:extLst>
                      <a:ext uri="{FF2B5EF4-FFF2-40B4-BE49-F238E27FC236}">
                        <a16:creationId xmlns:a16="http://schemas.microsoft.com/office/drawing/2014/main" id="{70C11334-703D-CCA4-CB21-DA7DF1D76BA5}"/>
                      </a:ext>
                    </a:extLst>
                  </p:cNvPr>
                  <p:cNvGrpSpPr/>
                  <p:nvPr/>
                </p:nvGrpSpPr>
                <p:grpSpPr>
                  <a:xfrm>
                    <a:off x="1499377" y="4083953"/>
                    <a:ext cx="3038699" cy="129607"/>
                    <a:chOff x="2200331" y="2374006"/>
                    <a:chExt cx="3038699" cy="1296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0" name="TextBox 429">
                          <a:extLst>
                            <a:ext uri="{FF2B5EF4-FFF2-40B4-BE49-F238E27FC236}">
                              <a16:creationId xmlns:a16="http://schemas.microsoft.com/office/drawing/2014/main" id="{14AE7690-DAFE-C15C-4CA5-A7105A6472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00331" y="2374006"/>
                          <a:ext cx="946926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30" name="TextBox 429">
                          <a:extLst>
                            <a:ext uri="{FF2B5EF4-FFF2-40B4-BE49-F238E27FC236}">
                              <a16:creationId xmlns:a16="http://schemas.microsoft.com/office/drawing/2014/main" id="{14AE7690-DAFE-C15C-4CA5-A7105A64722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0331" y="2374006"/>
                          <a:ext cx="946926" cy="123111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b="-3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1" name="TextBox 430">
                          <a:extLst>
                            <a:ext uri="{FF2B5EF4-FFF2-40B4-BE49-F238E27FC236}">
                              <a16:creationId xmlns:a16="http://schemas.microsoft.com/office/drawing/2014/main" id="{5EA696B0-31F7-A8D0-BB97-AF6F30D4DF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69048" y="2380502"/>
                          <a:ext cx="869982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31" name="TextBox 430">
                          <a:extLst>
                            <a:ext uri="{FF2B5EF4-FFF2-40B4-BE49-F238E27FC236}">
                              <a16:creationId xmlns:a16="http://schemas.microsoft.com/office/drawing/2014/main" id="{5EA696B0-31F7-A8D0-BB97-AF6F30D4DF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69048" y="2380502"/>
                          <a:ext cx="869982" cy="123111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1429" t="-10000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55" name="그룹 454">
                  <a:extLst>
                    <a:ext uri="{FF2B5EF4-FFF2-40B4-BE49-F238E27FC236}">
                      <a16:creationId xmlns:a16="http://schemas.microsoft.com/office/drawing/2014/main" id="{35453F15-99FF-2638-4F0F-4FF8EBCC2E7C}"/>
                    </a:ext>
                  </a:extLst>
                </p:cNvPr>
                <p:cNvGrpSpPr/>
                <p:nvPr/>
              </p:nvGrpSpPr>
              <p:grpSpPr>
                <a:xfrm>
                  <a:off x="8062473" y="2900044"/>
                  <a:ext cx="1286976" cy="687830"/>
                  <a:chOff x="7792442" y="2908725"/>
                  <a:chExt cx="1286976" cy="687830"/>
                </a:xfrm>
              </p:grpSpPr>
              <p:cxnSp>
                <p:nvCxnSpPr>
                  <p:cNvPr id="456" name="직선 화살표 연결선 455">
                    <a:extLst>
                      <a:ext uri="{FF2B5EF4-FFF2-40B4-BE49-F238E27FC236}">
                        <a16:creationId xmlns:a16="http://schemas.microsoft.com/office/drawing/2014/main" id="{69C5FBC4-BE92-2CC4-EC79-C76285ED4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2442" y="3587882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7" name="그룹 456">
                    <a:extLst>
                      <a:ext uri="{FF2B5EF4-FFF2-40B4-BE49-F238E27FC236}">
                        <a16:creationId xmlns:a16="http://schemas.microsoft.com/office/drawing/2014/main" id="{C8AFA860-9BEB-125F-4849-247B38DE486B}"/>
                      </a:ext>
                    </a:extLst>
                  </p:cNvPr>
                  <p:cNvGrpSpPr/>
                  <p:nvPr/>
                </p:nvGrpSpPr>
                <p:grpSpPr>
                  <a:xfrm>
                    <a:off x="8196321" y="2908725"/>
                    <a:ext cx="541084" cy="649252"/>
                    <a:chOff x="4919344" y="1989422"/>
                    <a:chExt cx="1620750" cy="1439578"/>
                  </a:xfrm>
                </p:grpSpPr>
                <p:grpSp>
                  <p:nvGrpSpPr>
                    <p:cNvPr id="458" name="그룹 457">
                      <a:extLst>
                        <a:ext uri="{FF2B5EF4-FFF2-40B4-BE49-F238E27FC236}">
                          <a16:creationId xmlns:a16="http://schemas.microsoft.com/office/drawing/2014/main" id="{707B726D-5EF3-6CBB-7A92-6EBFA5CE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9344" y="1989422"/>
                      <a:ext cx="1620750" cy="1439578"/>
                      <a:chOff x="4309502" y="3627208"/>
                      <a:chExt cx="698708" cy="624290"/>
                    </a:xfrm>
                  </p:grpSpPr>
                  <p:cxnSp>
                    <p:nvCxnSpPr>
                      <p:cNvPr id="463" name="직선 연결선[R] 462">
                        <a:extLst>
                          <a:ext uri="{FF2B5EF4-FFF2-40B4-BE49-F238E27FC236}">
                            <a16:creationId xmlns:a16="http://schemas.microsoft.com/office/drawing/2014/main" id="{61780EB2-C3A0-BCE1-EEEA-BE42E34878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09502" y="3935233"/>
                        <a:ext cx="698708" cy="715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직선 연결선[R] 463">
                        <a:extLst>
                          <a:ext uri="{FF2B5EF4-FFF2-40B4-BE49-F238E27FC236}">
                            <a16:creationId xmlns:a16="http://schemas.microsoft.com/office/drawing/2014/main" id="{FCD5E5F3-4DBD-6F56-0468-1861910205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54537" y="3627208"/>
                        <a:ext cx="0" cy="62429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5" name="TextBox 464">
                            <a:extLst>
                              <a:ext uri="{FF2B5EF4-FFF2-40B4-BE49-F238E27FC236}">
                                <a16:creationId xmlns:a16="http://schemas.microsoft.com/office/drawing/2014/main" id="{37D6CE2E-9E5E-8BD1-FC43-4612F73974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1A049428-9A12-692C-01EF-5754313D586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20000" r="-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6" name="TextBox 465">
                            <a:extLst>
                              <a:ext uri="{FF2B5EF4-FFF2-40B4-BE49-F238E27FC236}">
                                <a16:creationId xmlns:a16="http://schemas.microsoft.com/office/drawing/2014/main" id="{F9A8A435-BD94-4103-3CA4-5123BFA366E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A2D0824A-3C47-A475-0FA5-27DF0516541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2500" r="-1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67" name="구부러진 연결선[U] 466">
                        <a:extLst>
                          <a:ext uri="{FF2B5EF4-FFF2-40B4-BE49-F238E27FC236}">
                            <a16:creationId xmlns:a16="http://schemas.microsoft.com/office/drawing/2014/main" id="{869279EF-AF9E-AC0C-038A-136AA911237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66842" y="3769627"/>
                        <a:ext cx="376004" cy="345517"/>
                      </a:xfrm>
                      <a:prstGeom prst="curvedConnector3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8" name="직선 연결선[R] 467">
                        <a:extLst>
                          <a:ext uri="{FF2B5EF4-FFF2-40B4-BE49-F238E27FC236}">
                            <a16:creationId xmlns:a16="http://schemas.microsoft.com/office/drawing/2014/main" id="{2418C6A6-C933-16CD-68BD-D75EA7D5AA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7930" y="3769627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9" name="직선 연결선[R] 468">
                        <a:extLst>
                          <a:ext uri="{FF2B5EF4-FFF2-40B4-BE49-F238E27FC236}">
                            <a16:creationId xmlns:a16="http://schemas.microsoft.com/office/drawing/2014/main" id="{49286642-35BB-3940-C280-06BCD2B2F1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68334" y="4115144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9" name="TextBox 458">
                          <a:extLst>
                            <a:ext uri="{FF2B5EF4-FFF2-40B4-BE49-F238E27FC236}">
                              <a16:creationId xmlns:a16="http://schemas.microsoft.com/office/drawing/2014/main" id="{37A570E3-0658-A6D6-ACB2-5EC95996C4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3" name="TextBox 332">
                          <a:extLst>
                            <a:ext uri="{FF2B5EF4-FFF2-40B4-BE49-F238E27FC236}">
                              <a16:creationId xmlns:a16="http://schemas.microsoft.com/office/drawing/2014/main" id="{4F328715-05B1-91D0-AF3F-26EADD1933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r="-16667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0" name="TextBox 459">
                          <a:extLst>
                            <a:ext uri="{FF2B5EF4-FFF2-40B4-BE49-F238E27FC236}">
                              <a16:creationId xmlns:a16="http://schemas.microsoft.com/office/drawing/2014/main" id="{A9FCF9DB-8CBE-5F23-A21E-8BB1A83165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4" name="TextBox 333">
                          <a:extLst>
                            <a:ext uri="{FF2B5EF4-FFF2-40B4-BE49-F238E27FC236}">
                              <a16:creationId xmlns:a16="http://schemas.microsoft.com/office/drawing/2014/main" id="{B6340166-2463-A452-388B-1B0671E4B7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61" name="직선 연결선[R] 460">
                      <a:extLst>
                        <a:ext uri="{FF2B5EF4-FFF2-40B4-BE49-F238E27FC236}">
                          <a16:creationId xmlns:a16="http://schemas.microsoft.com/office/drawing/2014/main" id="{289742D3-2A97-323D-EF7F-DC6B7675C9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5511" y="2321297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oval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직선 연결선[R] 461">
                      <a:extLst>
                        <a:ext uri="{FF2B5EF4-FFF2-40B4-BE49-F238E27FC236}">
                          <a16:creationId xmlns:a16="http://schemas.microsoft.com/office/drawing/2014/main" id="{94D2C660-D7A2-3686-0202-C1600F8D8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82" y="2716203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none"/>
                      <a:tail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84072F-6483-1484-BC3E-A4B347304A7F}"/>
                </a:ext>
              </a:extLst>
            </p:cNvPr>
            <p:cNvGrpSpPr/>
            <p:nvPr/>
          </p:nvGrpSpPr>
          <p:grpSpPr>
            <a:xfrm>
              <a:off x="15796" y="1462419"/>
              <a:ext cx="12176204" cy="2093706"/>
              <a:chOff x="15796" y="1462419"/>
              <a:chExt cx="12176204" cy="2093706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0FE6687-8C16-7120-21B4-371E9FCAEF0B}"/>
                  </a:ext>
                </a:extLst>
              </p:cNvPr>
              <p:cNvGrpSpPr/>
              <p:nvPr/>
            </p:nvGrpSpPr>
            <p:grpSpPr>
              <a:xfrm>
                <a:off x="9744480" y="1462419"/>
                <a:ext cx="2050759" cy="254999"/>
                <a:chOff x="9741299" y="1680449"/>
                <a:chExt cx="2053418" cy="254999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AEE8CBFC-31CD-0D8C-FB68-1BD20BFF771F}"/>
                    </a:ext>
                  </a:extLst>
                </p:cNvPr>
                <p:cNvSpPr/>
                <p:nvPr/>
              </p:nvSpPr>
              <p:spPr>
                <a:xfrm>
                  <a:off x="9741299" y="1689227"/>
                  <a:ext cx="625495" cy="24622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2753639-4FD5-4E25-2201-0F9954BCED9F}"/>
                    </a:ext>
                  </a:extLst>
                </p:cNvPr>
                <p:cNvSpPr txBox="1"/>
                <p:nvPr/>
              </p:nvSpPr>
              <p:spPr>
                <a:xfrm>
                  <a:off x="10366794" y="1680449"/>
                  <a:ext cx="14279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" altLang="ko-K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Discarded inputs</a:t>
                  </a:r>
                  <a:endParaRPr kumimoji="1" lang="ko-KR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F0A22B2-0407-8687-533A-7013FC1637C2}"/>
                  </a:ext>
                </a:extLst>
              </p:cNvPr>
              <p:cNvSpPr txBox="1"/>
              <p:nvPr/>
            </p:nvSpPr>
            <p:spPr>
              <a:xfrm>
                <a:off x="15796" y="3176541"/>
                <a:ext cx="12176204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Bi-Real-18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F810711F-50B9-9F45-181A-7B878E0633DF}"/>
                  </a:ext>
                </a:extLst>
              </p:cNvPr>
              <p:cNvGrpSpPr/>
              <p:nvPr/>
            </p:nvGrpSpPr>
            <p:grpSpPr>
              <a:xfrm>
                <a:off x="2058065" y="1893972"/>
                <a:ext cx="7744315" cy="1326784"/>
                <a:chOff x="2058065" y="1158018"/>
                <a:chExt cx="7744315" cy="1326784"/>
              </a:xfrm>
            </p:grpSpPr>
            <p:sp>
              <p:nvSpPr>
                <p:cNvPr id="77" name="자유형 76">
                  <a:extLst>
                    <a:ext uri="{FF2B5EF4-FFF2-40B4-BE49-F238E27FC236}">
                      <a16:creationId xmlns:a16="http://schemas.microsoft.com/office/drawing/2014/main" id="{8DC49C17-C14D-B835-8669-0CB19397CE63}"/>
                    </a:ext>
                  </a:extLst>
                </p:cNvPr>
                <p:cNvSpPr/>
                <p:nvPr/>
              </p:nvSpPr>
              <p:spPr>
                <a:xfrm>
                  <a:off x="8188817" y="1346972"/>
                  <a:ext cx="99870" cy="978781"/>
                </a:xfrm>
                <a:custGeom>
                  <a:avLst/>
                  <a:gdLst>
                    <a:gd name="connsiteX0" fmla="*/ 46524 w 99870"/>
                    <a:gd name="connsiteY0" fmla="*/ 0 h 978781"/>
                    <a:gd name="connsiteX1" fmla="*/ 96762 w 99870"/>
                    <a:gd name="connsiteY1" fmla="*/ 24128 h 978781"/>
                    <a:gd name="connsiteX2" fmla="*/ 99870 w 99870"/>
                    <a:gd name="connsiteY2" fmla="*/ 27788 h 978781"/>
                    <a:gd name="connsiteX3" fmla="*/ 99870 w 99870"/>
                    <a:gd name="connsiteY3" fmla="*/ 978781 h 978781"/>
                    <a:gd name="connsiteX4" fmla="*/ 0 w 99870"/>
                    <a:gd name="connsiteY4" fmla="*/ 978664 h 978781"/>
                    <a:gd name="connsiteX5" fmla="*/ 0 w 99870"/>
                    <a:gd name="connsiteY5" fmla="*/ 21450 h 978781"/>
                    <a:gd name="connsiteX6" fmla="*/ 20904 w 99870"/>
                    <a:gd name="connsiteY6" fmla="*/ 6268 h 978781"/>
                    <a:gd name="connsiteX7" fmla="*/ 46524 w 99870"/>
                    <a:gd name="connsiteY7" fmla="*/ 0 h 978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870" h="978781">
                      <a:moveTo>
                        <a:pt x="46524" y="0"/>
                      </a:moveTo>
                      <a:cubicBezTo>
                        <a:pt x="63990" y="0"/>
                        <a:pt x="80633" y="8658"/>
                        <a:pt x="96762" y="24128"/>
                      </a:cubicBezTo>
                      <a:lnTo>
                        <a:pt x="99870" y="27788"/>
                      </a:lnTo>
                      <a:lnTo>
                        <a:pt x="99870" y="978781"/>
                      </a:lnTo>
                      <a:lnTo>
                        <a:pt x="0" y="978664"/>
                      </a:lnTo>
                      <a:lnTo>
                        <a:pt x="0" y="21450"/>
                      </a:lnTo>
                      <a:lnTo>
                        <a:pt x="20904" y="6268"/>
                      </a:lnTo>
                      <a:cubicBezTo>
                        <a:pt x="29264" y="2166"/>
                        <a:pt x="37792" y="0"/>
                        <a:pt x="465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ED6E1C96-1A79-AA19-DB02-E84D92B7D255}"/>
                    </a:ext>
                  </a:extLst>
                </p:cNvPr>
                <p:cNvGrpSpPr/>
                <p:nvPr/>
              </p:nvGrpSpPr>
              <p:grpSpPr>
                <a:xfrm>
                  <a:off x="5258602" y="1158018"/>
                  <a:ext cx="1286976" cy="681714"/>
                  <a:chOff x="5248102" y="1042186"/>
                  <a:chExt cx="1286976" cy="681714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44DE850F-0456-BF01-76D8-651C1F753206}"/>
                      </a:ext>
                    </a:extLst>
                  </p:cNvPr>
                  <p:cNvGrpSpPr/>
                  <p:nvPr/>
                </p:nvGrpSpPr>
                <p:grpSpPr>
                  <a:xfrm>
                    <a:off x="5594671" y="1042186"/>
                    <a:ext cx="541084" cy="649252"/>
                    <a:chOff x="4919344" y="1989422"/>
                    <a:chExt cx="1620750" cy="1439578"/>
                  </a:xfrm>
                </p:grpSpPr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94C1E139-EE99-C014-48EE-2DFF9C717C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9344" y="1989422"/>
                      <a:ext cx="1620750" cy="1439578"/>
                      <a:chOff x="4309502" y="3627208"/>
                      <a:chExt cx="698708" cy="624290"/>
                    </a:xfrm>
                  </p:grpSpPr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862B5EFD-F085-727E-304C-7B3D75BD25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09502" y="3935233"/>
                        <a:ext cx="698708" cy="715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직선 연결선[R] 14">
                        <a:extLst>
                          <a:ext uri="{FF2B5EF4-FFF2-40B4-BE49-F238E27FC236}">
                            <a16:creationId xmlns:a16="http://schemas.microsoft.com/office/drawing/2014/main" id="{E8360A27-B179-A711-4495-A9412F9A33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54537" y="3627208"/>
                        <a:ext cx="0" cy="62429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" name="TextBox 15">
                            <a:extLst>
                              <a:ext uri="{FF2B5EF4-FFF2-40B4-BE49-F238E27FC236}">
                                <a16:creationId xmlns:a16="http://schemas.microsoft.com/office/drawing/2014/main" id="{7927329F-A4DF-AD40-CC13-B8FD63CC23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" name="TextBox 15">
                            <a:extLst>
                              <a:ext uri="{FF2B5EF4-FFF2-40B4-BE49-F238E27FC236}">
                                <a16:creationId xmlns:a16="http://schemas.microsoft.com/office/drawing/2014/main" id="{7927329F-A4DF-AD40-CC13-B8FD63CC23D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 l="-20000" r="-20000" b="-1428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5E74DEC8-7198-624E-2C8A-5C23696184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5E74DEC8-7198-624E-2C8A-5C236961846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 l="-12500" r="-12500" b="-1428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8" name="구부러진 연결선[U] 17">
                        <a:extLst>
                          <a:ext uri="{FF2B5EF4-FFF2-40B4-BE49-F238E27FC236}">
                            <a16:creationId xmlns:a16="http://schemas.microsoft.com/office/drawing/2014/main" id="{3C439043-57D2-D7C3-D409-C4BFC7888B6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66842" y="3769627"/>
                        <a:ext cx="376004" cy="345517"/>
                      </a:xfrm>
                      <a:prstGeom prst="curvedConnector3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직선 연결선[R] 18">
                        <a:extLst>
                          <a:ext uri="{FF2B5EF4-FFF2-40B4-BE49-F238E27FC236}">
                            <a16:creationId xmlns:a16="http://schemas.microsoft.com/office/drawing/2014/main" id="{BE59B5CF-C3E7-97BC-38DD-3059DACA54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7930" y="3769627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직선 연결선[R] 19">
                        <a:extLst>
                          <a:ext uri="{FF2B5EF4-FFF2-40B4-BE49-F238E27FC236}">
                            <a16:creationId xmlns:a16="http://schemas.microsoft.com/office/drawing/2014/main" id="{D769DD74-E0F6-3C85-F6EC-247A14BED8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68334" y="4115144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80AA1979-4E77-50C3-D42A-6B43F894A5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80AA1979-4E77-50C3-D42A-6B43F894A5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l="-16667" r="-16667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D6943D06-9159-3C10-715B-F8D1053F21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D6943D06-9159-3C10-715B-F8D1053F21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직선 연결선[R] 23">
                      <a:extLst>
                        <a:ext uri="{FF2B5EF4-FFF2-40B4-BE49-F238E27FC236}">
                          <a16:creationId xmlns:a16="http://schemas.microsoft.com/office/drawing/2014/main" id="{714006F9-C035-401F-0A36-2657F19D44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5511" y="2321297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oval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[R] 26">
                      <a:extLst>
                        <a:ext uri="{FF2B5EF4-FFF2-40B4-BE49-F238E27FC236}">
                          <a16:creationId xmlns:a16="http://schemas.microsoft.com/office/drawing/2014/main" id="{D1ED68BF-2BAD-9841-CB3F-858C0309D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82" y="2716203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none"/>
                      <a:tail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직선 화살표 연결선 29">
                    <a:extLst>
                      <a:ext uri="{FF2B5EF4-FFF2-40B4-BE49-F238E27FC236}">
                        <a16:creationId xmlns:a16="http://schemas.microsoft.com/office/drawing/2014/main" id="{85D9FAE3-8142-E48F-C2B0-1F1D2784B9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48102" y="1715227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323481F-F435-6FFE-99A4-485DE7837731}"/>
                    </a:ext>
                  </a:extLst>
                </p:cNvPr>
                <p:cNvGrpSpPr/>
                <p:nvPr/>
              </p:nvGrpSpPr>
              <p:grpSpPr>
                <a:xfrm>
                  <a:off x="2058065" y="1358647"/>
                  <a:ext cx="3044839" cy="1118150"/>
                  <a:chOff x="2047931" y="1233063"/>
                  <a:chExt cx="3044839" cy="1118150"/>
                </a:xfrm>
              </p:grpSpPr>
              <p:grpSp>
                <p:nvGrpSpPr>
                  <p:cNvPr id="66" name="그룹 65">
                    <a:extLst>
                      <a:ext uri="{FF2B5EF4-FFF2-40B4-BE49-F238E27FC236}">
                        <a16:creationId xmlns:a16="http://schemas.microsoft.com/office/drawing/2014/main" id="{0776DE7A-113E-E58C-9816-A570B4D335B7}"/>
                      </a:ext>
                    </a:extLst>
                  </p:cNvPr>
                  <p:cNvGrpSpPr/>
                  <p:nvPr/>
                </p:nvGrpSpPr>
                <p:grpSpPr>
                  <a:xfrm>
                    <a:off x="2202711" y="1233063"/>
                    <a:ext cx="2890059" cy="986913"/>
                    <a:chOff x="1247887" y="2044701"/>
                    <a:chExt cx="2893807" cy="986913"/>
                  </a:xfrm>
                </p:grpSpPr>
                <p:sp>
                  <p:nvSpPr>
                    <p:cNvPr id="58" name="자유형 57">
                      <a:extLst>
                        <a:ext uri="{FF2B5EF4-FFF2-40B4-BE49-F238E27FC236}">
                          <a16:creationId xmlns:a16="http://schemas.microsoft.com/office/drawing/2014/main" id="{7ADE15C9-9959-5D37-528B-57A6CED1D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00" y="2044701"/>
                      <a:ext cx="2311158" cy="980072"/>
                    </a:xfrm>
                    <a:custGeom>
                      <a:avLst/>
                      <a:gdLst>
                        <a:gd name="connsiteX0" fmla="*/ 0 w 5830159"/>
                        <a:gd name="connsiteY0" fmla="*/ 2481943 h 2488818"/>
                        <a:gd name="connsiteX1" fmla="*/ 1856300 w 5830159"/>
                        <a:gd name="connsiteY1" fmla="*/ 1821925 h 2488818"/>
                        <a:gd name="connsiteX2" fmla="*/ 2915079 w 5830159"/>
                        <a:gd name="connsiteY2" fmla="*/ 0 h 2488818"/>
                        <a:gd name="connsiteX3" fmla="*/ 3973858 w 5830159"/>
                        <a:gd name="connsiteY3" fmla="*/ 1821925 h 2488818"/>
                        <a:gd name="connsiteX4" fmla="*/ 5830159 w 5830159"/>
                        <a:gd name="connsiteY4" fmla="*/ 2488818 h 2488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0159" h="2488818">
                          <a:moveTo>
                            <a:pt x="0" y="2481943"/>
                          </a:moveTo>
                          <a:cubicBezTo>
                            <a:pt x="685227" y="2358762"/>
                            <a:pt x="1370454" y="2235582"/>
                            <a:pt x="1856300" y="1821925"/>
                          </a:cubicBezTo>
                          <a:cubicBezTo>
                            <a:pt x="2342146" y="1408268"/>
                            <a:pt x="2562153" y="0"/>
                            <a:pt x="2915079" y="0"/>
                          </a:cubicBezTo>
                          <a:cubicBezTo>
                            <a:pt x="3268005" y="0"/>
                            <a:pt x="3488011" y="1407122"/>
                            <a:pt x="3973858" y="1821925"/>
                          </a:cubicBezTo>
                          <a:cubicBezTo>
                            <a:pt x="4459705" y="2236728"/>
                            <a:pt x="5144932" y="2362773"/>
                            <a:pt x="5830159" y="2488818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cxnSp>
                  <p:nvCxnSpPr>
                    <p:cNvPr id="62" name="직선 연결선[R] 61">
                      <a:extLst>
                        <a:ext uri="{FF2B5EF4-FFF2-40B4-BE49-F238E27FC236}">
                          <a16:creationId xmlns:a16="http://schemas.microsoft.com/office/drawing/2014/main" id="{E8A15FFF-E313-342D-7EDD-B0A75FA1F9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47887" y="3024772"/>
                      <a:ext cx="289380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직선 연결선[R] 62">
                      <a:extLst>
                        <a:ext uri="{FF2B5EF4-FFF2-40B4-BE49-F238E27FC236}">
                          <a16:creationId xmlns:a16="http://schemas.microsoft.com/office/drawing/2014/main" id="{55DBAD8F-4977-6C3A-6F64-B5C77D10F736}"/>
                        </a:ext>
                      </a:extLst>
                    </p:cNvPr>
                    <p:cNvCxnSpPr>
                      <a:cxnSpLocks/>
                      <a:stCxn id="58" idx="2"/>
                    </p:cNvCxnSpPr>
                    <p:nvPr/>
                  </p:nvCxnSpPr>
                  <p:spPr>
                    <a:xfrm>
                      <a:off x="2684279" y="2044701"/>
                      <a:ext cx="0" cy="98691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57DB33B-689F-FE7C-C292-AF37B82593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7931" y="2221606"/>
                        <a:ext cx="94692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𝑐h𝑎𝑛𝑛𝑒𝑙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57DB33B-689F-FE7C-C292-AF37B82593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7931" y="2221606"/>
                        <a:ext cx="946926" cy="123111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CD984759-69D8-944C-7175-B99DC6C5AB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6648" y="2228102"/>
                        <a:ext cx="869982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𝑐h𝑎𝑛𝑛𝑒𝑙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CD984759-69D8-944C-7175-B99DC6C5AB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6648" y="2228102"/>
                        <a:ext cx="869982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899" b="-36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88413121-ACE8-BAC5-B59B-5490918C5CC7}"/>
                    </a:ext>
                  </a:extLst>
                </p:cNvPr>
                <p:cNvGrpSpPr/>
                <p:nvPr/>
              </p:nvGrpSpPr>
              <p:grpSpPr>
                <a:xfrm>
                  <a:off x="6814030" y="2329014"/>
                  <a:ext cx="2890059" cy="155788"/>
                  <a:chOff x="7800196" y="3190123"/>
                  <a:chExt cx="2893807" cy="155788"/>
                </a:xfrm>
              </p:grpSpPr>
              <p:sp>
                <p:nvSpPr>
                  <p:cNvPr id="98" name="자유형 97">
                    <a:extLst>
                      <a:ext uri="{FF2B5EF4-FFF2-40B4-BE49-F238E27FC236}">
                        <a16:creationId xmlns:a16="http://schemas.microsoft.com/office/drawing/2014/main" id="{F8148279-324C-F12D-D07B-17A6FA65836C}"/>
                      </a:ext>
                    </a:extLst>
                  </p:cNvPr>
                  <p:cNvSpPr/>
                  <p:nvPr/>
                </p:nvSpPr>
                <p:spPr>
                  <a:xfrm>
                    <a:off x="9195513" y="3190123"/>
                    <a:ext cx="92775" cy="1900"/>
                  </a:xfrm>
                  <a:custGeom>
                    <a:avLst/>
                    <a:gdLst>
                      <a:gd name="connsiteX0" fmla="*/ 0 w 92775"/>
                      <a:gd name="connsiteY0" fmla="*/ 0 h 1900"/>
                      <a:gd name="connsiteX1" fmla="*/ 92775 w 92775"/>
                      <a:gd name="connsiteY1" fmla="*/ 108 h 1900"/>
                      <a:gd name="connsiteX2" fmla="*/ 92775 w 92775"/>
                      <a:gd name="connsiteY2" fmla="*/ 1900 h 1900"/>
                      <a:gd name="connsiteX3" fmla="*/ 0 w 92775"/>
                      <a:gd name="connsiteY3" fmla="*/ 1900 h 1900"/>
                      <a:gd name="connsiteX4" fmla="*/ 0 w 92775"/>
                      <a:gd name="connsiteY4" fmla="*/ 0 h 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775" h="1900">
                        <a:moveTo>
                          <a:pt x="0" y="0"/>
                        </a:moveTo>
                        <a:lnTo>
                          <a:pt x="92775" y="108"/>
                        </a:lnTo>
                        <a:lnTo>
                          <a:pt x="92775" y="1900"/>
                        </a:lnTo>
                        <a:lnTo>
                          <a:pt x="0" y="19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4F19D2FB-7F83-2F67-9198-0F6F771494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11755" y="3192023"/>
                        <a:ext cx="21159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4F19D2FB-7F83-2F67-9198-0F6F771494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11755" y="3192023"/>
                        <a:ext cx="211596" cy="153888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11111" b="-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EFC89BCB-65D1-A93A-AC00-CD83CBD001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49826" y="3192023"/>
                        <a:ext cx="11541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EFC89BCB-65D1-A93A-AC00-CD83CBD001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49826" y="3192023"/>
                        <a:ext cx="115416" cy="153888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20000" r="-20000" b="-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직선 연결선[R] 70">
                    <a:extLst>
                      <a:ext uri="{FF2B5EF4-FFF2-40B4-BE49-F238E27FC236}">
                        <a16:creationId xmlns:a16="http://schemas.microsoft.com/office/drawing/2014/main" id="{5BF62BDB-D157-03B2-06A6-3BE41353146B}"/>
                      </a:ext>
                    </a:extLst>
                  </p:cNvPr>
                  <p:cNvCxnSpPr/>
                  <p:nvPr/>
                </p:nvCxnSpPr>
                <p:spPr>
                  <a:xfrm>
                    <a:off x="7800196" y="3191523"/>
                    <a:ext cx="2893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2CC9212C-E592-C746-CD92-47B8C4FC82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0728" y="2333406"/>
                      <a:ext cx="94692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𝑐h𝑎𝑛𝑛𝑒𝑙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2CC9212C-E592-C746-CD92-47B8C4FC82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0728" y="2333406"/>
                      <a:ext cx="946926" cy="12311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E07334E1-D7A3-2841-F70F-F480EBA6A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2398" y="2341814"/>
                      <a:ext cx="86998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𝑐h𝑎𝑛𝑛𝑒𝑙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E07334E1-D7A3-2841-F70F-F480EBA6A0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2398" y="2341814"/>
                      <a:ext cx="869982" cy="12311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2899" t="-10000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1" name="직선 연결선[R] 510">
                  <a:extLst>
                    <a:ext uri="{FF2B5EF4-FFF2-40B4-BE49-F238E27FC236}">
                      <a16:creationId xmlns:a16="http://schemas.microsoft.com/office/drawing/2014/main" id="{31A7CCD1-56C2-E1D6-FC3D-04FB96747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123" y="1358647"/>
                  <a:ext cx="0" cy="9869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자유형 74">
                  <a:extLst>
                    <a:ext uri="{FF2B5EF4-FFF2-40B4-BE49-F238E27FC236}">
                      <a16:creationId xmlns:a16="http://schemas.microsoft.com/office/drawing/2014/main" id="{65BBEC61-EEFE-9866-5622-2F99CE05B763}"/>
                    </a:ext>
                  </a:extLst>
                </p:cNvPr>
                <p:cNvSpPr/>
                <p:nvPr/>
              </p:nvSpPr>
              <p:spPr>
                <a:xfrm>
                  <a:off x="7081259" y="1368421"/>
                  <a:ext cx="1107558" cy="957214"/>
                </a:xfrm>
                <a:custGeom>
                  <a:avLst/>
                  <a:gdLst>
                    <a:gd name="connsiteX0" fmla="*/ 1107558 w 1107558"/>
                    <a:gd name="connsiteY0" fmla="*/ 0 h 957214"/>
                    <a:gd name="connsiteX1" fmla="*/ 1107558 w 1107558"/>
                    <a:gd name="connsiteY1" fmla="*/ 957214 h 957214"/>
                    <a:gd name="connsiteX2" fmla="*/ 0 w 1107558"/>
                    <a:gd name="connsiteY2" fmla="*/ 955915 h 957214"/>
                    <a:gd name="connsiteX3" fmla="*/ 734911 w 1107558"/>
                    <a:gd name="connsiteY3" fmla="*/ 696006 h 957214"/>
                    <a:gd name="connsiteX4" fmla="*/ 1103844 w 1107558"/>
                    <a:gd name="connsiteY4" fmla="*/ 2697 h 957214"/>
                    <a:gd name="connsiteX5" fmla="*/ 1107558 w 1107558"/>
                    <a:gd name="connsiteY5" fmla="*/ 0 h 95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7558" h="957214">
                      <a:moveTo>
                        <a:pt x="1107558" y="0"/>
                      </a:moveTo>
                      <a:lnTo>
                        <a:pt x="1107558" y="957214"/>
                      </a:lnTo>
                      <a:lnTo>
                        <a:pt x="0" y="955915"/>
                      </a:lnTo>
                      <a:cubicBezTo>
                        <a:pt x="271282" y="907407"/>
                        <a:pt x="542564" y="858900"/>
                        <a:pt x="734911" y="696006"/>
                      </a:cubicBezTo>
                      <a:cubicBezTo>
                        <a:pt x="903214" y="553474"/>
                        <a:pt x="990939" y="111071"/>
                        <a:pt x="1103844" y="2697"/>
                      </a:cubicBezTo>
                      <a:lnTo>
                        <a:pt x="1107558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자유형 73">
                  <a:extLst>
                    <a:ext uri="{FF2B5EF4-FFF2-40B4-BE49-F238E27FC236}">
                      <a16:creationId xmlns:a16="http://schemas.microsoft.com/office/drawing/2014/main" id="{35F880FB-5CBF-767F-A493-C92AB6AEEE2B}"/>
                    </a:ext>
                  </a:extLst>
                </p:cNvPr>
                <p:cNvSpPr/>
                <p:nvPr/>
              </p:nvSpPr>
              <p:spPr>
                <a:xfrm>
                  <a:off x="8288687" y="1374759"/>
                  <a:ext cx="1100737" cy="952284"/>
                </a:xfrm>
                <a:custGeom>
                  <a:avLst/>
                  <a:gdLst>
                    <a:gd name="connsiteX0" fmla="*/ 0 w 1100737"/>
                    <a:gd name="connsiteY0" fmla="*/ 0 h 952284"/>
                    <a:gd name="connsiteX1" fmla="*/ 20739 w 1100737"/>
                    <a:gd name="connsiteY1" fmla="*/ 24425 h 952284"/>
                    <a:gd name="connsiteX2" fmla="*/ 365826 w 1100737"/>
                    <a:gd name="connsiteY2" fmla="*/ 689668 h 952284"/>
                    <a:gd name="connsiteX3" fmla="*/ 1100737 w 1100737"/>
                    <a:gd name="connsiteY3" fmla="*/ 952284 h 952284"/>
                    <a:gd name="connsiteX4" fmla="*/ 0 w 1100737"/>
                    <a:gd name="connsiteY4" fmla="*/ 950993 h 952284"/>
                    <a:gd name="connsiteX5" fmla="*/ 0 w 1100737"/>
                    <a:gd name="connsiteY5" fmla="*/ 0 h 952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0737" h="952284">
                      <a:moveTo>
                        <a:pt x="0" y="0"/>
                      </a:moveTo>
                      <a:lnTo>
                        <a:pt x="20739" y="24425"/>
                      </a:lnTo>
                      <a:cubicBezTo>
                        <a:pt x="122741" y="166266"/>
                        <a:pt x="209544" y="556950"/>
                        <a:pt x="365826" y="689668"/>
                      </a:cubicBezTo>
                      <a:cubicBezTo>
                        <a:pt x="558173" y="853014"/>
                        <a:pt x="829455" y="902649"/>
                        <a:pt x="1100737" y="952284"/>
                      </a:cubicBezTo>
                      <a:lnTo>
                        <a:pt x="0" y="9509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2" name="자유형 71">
                  <a:extLst>
                    <a:ext uri="{FF2B5EF4-FFF2-40B4-BE49-F238E27FC236}">
                      <a16:creationId xmlns:a16="http://schemas.microsoft.com/office/drawing/2014/main" id="{FE77F007-95DA-42CA-112D-D2DC0180F2A2}"/>
                    </a:ext>
                  </a:extLst>
                </p:cNvPr>
                <p:cNvSpPr/>
                <p:nvPr/>
              </p:nvSpPr>
              <p:spPr>
                <a:xfrm>
                  <a:off x="8188817" y="2325635"/>
                  <a:ext cx="99870" cy="432"/>
                </a:xfrm>
                <a:custGeom>
                  <a:avLst/>
                  <a:gdLst>
                    <a:gd name="connsiteX0" fmla="*/ 0 w 99870"/>
                    <a:gd name="connsiteY0" fmla="*/ 0 h 432"/>
                    <a:gd name="connsiteX1" fmla="*/ 99870 w 99870"/>
                    <a:gd name="connsiteY1" fmla="*/ 117 h 432"/>
                    <a:gd name="connsiteX2" fmla="*/ 99870 w 99870"/>
                    <a:gd name="connsiteY2" fmla="*/ 432 h 432"/>
                    <a:gd name="connsiteX3" fmla="*/ 0 w 99870"/>
                    <a:gd name="connsiteY3" fmla="*/ 432 h 432"/>
                    <a:gd name="connsiteX4" fmla="*/ 0 w 99870"/>
                    <a:gd name="connsiteY4" fmla="*/ 0 h 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70" h="432">
                      <a:moveTo>
                        <a:pt x="0" y="0"/>
                      </a:moveTo>
                      <a:lnTo>
                        <a:pt x="99870" y="117"/>
                      </a:lnTo>
                      <a:lnTo>
                        <a:pt x="99870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651945-7A6B-8559-2CA8-F20E76AC4EC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Rescaling inputs</a:t>
            </a:r>
          </a:p>
        </p:txBody>
      </p:sp>
    </p:spTree>
    <p:extLst>
      <p:ext uri="{BB962C8B-B14F-4D97-AF65-F5344CB8AC3E}">
        <p14:creationId xmlns:p14="http://schemas.microsoft.com/office/powerpoint/2010/main" val="151857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33451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89.58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99.46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99.66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89.23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99.39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33451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72381" r="-149283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170755" r="-149283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89.58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99.46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273333" r="-14928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373333" r="-14928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99.66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473333" r="-14928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89.23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99.39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14838"/>
              </p:ext>
            </p:extLst>
          </p:nvPr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92.31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84.93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92.51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99.64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89.12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79.69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89.34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4432C5E-7284-1F95-C292-9F1B92F14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A8FC3-2722-0CB0-EB1E-272699D1B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D579AB8-2440-65AB-39BD-31311DF7A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846763"/>
                  </p:ext>
                </p:extLst>
              </p:nvPr>
            </p:nvGraphicFramePr>
            <p:xfrm>
              <a:off x="0" y="1527176"/>
              <a:ext cx="12192005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341027734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78987027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BOPs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FLOPs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Ops   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7 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Usage(Mbit)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saving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357.79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20.75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20.75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20.90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20.90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D579AB8-2440-65AB-39BD-31311DF7A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5846763"/>
                  </p:ext>
                </p:extLst>
              </p:nvPr>
            </p:nvGraphicFramePr>
            <p:xfrm>
              <a:off x="0" y="1527176"/>
              <a:ext cx="12192005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341027734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78987027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7777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0577" t="-1563" r="-602404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8852" t="-1563" r="-499522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058" t="-1563" r="-401923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Usage(Mbit)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saving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357.79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223810" r="-100478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223810" r="-962" b="-3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320755" r="-100478" b="-2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320755" r="-962" b="-2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424762" r="-10047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424762" r="-96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524762" r="-10047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524762" r="-96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2BFC475-6540-1590-030F-9BD34B539AA7}"/>
              </a:ext>
            </a:extLst>
          </p:cNvPr>
          <p:cNvSpPr txBox="1"/>
          <p:nvPr/>
        </p:nvSpPr>
        <p:spPr>
          <a:xfrm>
            <a:off x="0" y="113284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CIFAR-10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1C574D-D21F-68F5-FAF8-488E946564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Latency Efficiency Analysis </a:t>
            </a:r>
          </a:p>
        </p:txBody>
      </p:sp>
    </p:spTree>
    <p:extLst>
      <p:ext uri="{BB962C8B-B14F-4D97-AF65-F5344CB8AC3E}">
        <p14:creationId xmlns:p14="http://schemas.microsoft.com/office/powerpoint/2010/main" val="892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856357"/>
            <a:ext cx="71238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BNNs (XNOR-Net / Bi-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-Training Quantization (PTQ) and Quantization-Aware Training (QAT)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4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44166-426B-C092-25FF-078EF3D7EC42}"/>
              </a:ext>
            </a:extLst>
          </p:cNvPr>
          <p:cNvSpPr txBox="1"/>
          <p:nvPr/>
        </p:nvSpPr>
        <p:spPr>
          <a:xfrm>
            <a:off x="7123814" y="872742"/>
            <a:ext cx="506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Design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107B-7BBA-B38D-7050-2DCC2F75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F486933-598C-196B-9290-969B1BF7B6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8D56-6673-24B9-0349-6C7E0E0A3D37}"/>
              </a:ext>
            </a:extLst>
          </p:cNvPr>
          <p:cNvSpPr txBox="1"/>
          <p:nvPr/>
        </p:nvSpPr>
        <p:spPr>
          <a:xfrm>
            <a:off x="-1" y="1119620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Exploring the potential for hardware optimization using Majority Voter design to enhance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 Design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contribution of hierarchical and approximate Majority Voter designs to improving hardware  	efficiency.</a:t>
            </a:r>
          </a:p>
        </p:txBody>
      </p:sp>
    </p:spTree>
    <p:extLst>
      <p:ext uri="{BB962C8B-B14F-4D97-AF65-F5344CB8AC3E}">
        <p14:creationId xmlns:p14="http://schemas.microsoft.com/office/powerpoint/2010/main" val="134448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1DA45-6A1C-CE55-370E-5B85E911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B3A013A-F31A-FBB4-9EC9-A2B60BDE85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9052A-8EB4-A8D0-A2D3-84C205450F07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“BNN - BN = ?”: Training Binary Neural Networks without Batch Normalization</a:t>
            </a:r>
            <a:endParaRPr lang="en" altLang="ko-KR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379CC-B9DF-24D1-6A1A-00ECF16F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29" y="1487597"/>
            <a:ext cx="7778342" cy="3882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53385D-A7FA-1A14-0779-18FCD19DE9E2}"/>
              </a:ext>
            </a:extLst>
          </p:cNvPr>
          <p:cNvSpPr/>
          <p:nvPr/>
        </p:nvSpPr>
        <p:spPr>
          <a:xfrm>
            <a:off x="4198326" y="4154365"/>
            <a:ext cx="747348" cy="672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1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9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Neural Networks (BNNs)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XNOR-Net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Bi-Real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binarization technique used in Bi-Real Net and its performance improvements.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role of binarization and activation functions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, along with related optimization techniques.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and Quantization-Aware Training (QAT)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basic concept of PTQ and its role in the binarization process of BNNs.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Quantization-Aware Training (QAT)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Explanation of QAT techniques, differences from PTQ, and the advantages QAT provides for BNNs.</a:t>
            </a: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13C8E2-0298-2DCC-F9E3-2B190AEAD9DD}"/>
              </a:ext>
            </a:extLst>
          </p:cNvPr>
          <p:cNvGrpSpPr/>
          <p:nvPr/>
        </p:nvGrpSpPr>
        <p:grpSpPr>
          <a:xfrm>
            <a:off x="8063888" y="26526"/>
            <a:ext cx="4194061" cy="2421749"/>
            <a:chOff x="8063888" y="26526"/>
            <a:chExt cx="4194061" cy="242174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3DAE7-BDED-FD40-19D8-89170E4A71B8}"/>
                </a:ext>
              </a:extLst>
            </p:cNvPr>
            <p:cNvSpPr/>
            <p:nvPr/>
          </p:nvSpPr>
          <p:spPr>
            <a:xfrm>
              <a:off x="8120720" y="26526"/>
              <a:ext cx="4071279" cy="23824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901E3FE-678B-39E3-C243-4999C05AC7B4}"/>
                </a:ext>
              </a:extLst>
            </p:cNvPr>
            <p:cNvGrpSpPr/>
            <p:nvPr/>
          </p:nvGrpSpPr>
          <p:grpSpPr>
            <a:xfrm>
              <a:off x="11477902" y="61310"/>
              <a:ext cx="780047" cy="1516916"/>
              <a:chOff x="11301315" y="103982"/>
              <a:chExt cx="780047" cy="1516916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9705F3B-706C-F8B2-F584-5CCECA795E72}"/>
                  </a:ext>
                </a:extLst>
              </p:cNvPr>
              <p:cNvGrpSpPr/>
              <p:nvPr/>
            </p:nvGrpSpPr>
            <p:grpSpPr>
              <a:xfrm>
                <a:off x="11301315" y="103982"/>
                <a:ext cx="780047" cy="1516916"/>
                <a:chOff x="10992588" y="103982"/>
                <a:chExt cx="780047" cy="1516916"/>
              </a:xfrm>
            </p:grpSpPr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3BEC82E8-B5C7-AF18-DABC-507E6259AC7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A50E64F-B9AC-7566-1B7C-99B55A9E6F68}"/>
                    </a:ext>
                  </a:extLst>
                </p:cNvPr>
                <p:cNvSpPr txBox="1"/>
                <p:nvPr/>
              </p:nvSpPr>
              <p:spPr>
                <a:xfrm>
                  <a:off x="10992588" y="1343899"/>
                  <a:ext cx="336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A6052B5-6AAC-6E85-701F-F12C93BED226}"/>
                    </a:ext>
                  </a:extLst>
                </p:cNvPr>
                <p:cNvSpPr txBox="1"/>
                <p:nvPr/>
              </p:nvSpPr>
              <p:spPr>
                <a:xfrm>
                  <a:off x="11327615" y="1156014"/>
                  <a:ext cx="37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D2ACE1D-AF2F-B419-F77F-B474C2972A46}"/>
                    </a:ext>
                  </a:extLst>
                </p:cNvPr>
                <p:cNvSpPr txBox="1"/>
                <p:nvPr/>
              </p:nvSpPr>
              <p:spPr>
                <a:xfrm>
                  <a:off x="11442289" y="620449"/>
                  <a:ext cx="3303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</p:grp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D60F52E-87B4-D005-7D87-B492793DB72F}"/>
                  </a:ext>
                </a:extLst>
              </p:cNvPr>
              <p:cNvSpPr/>
              <p:nvPr/>
            </p:nvSpPr>
            <p:spPr>
              <a:xfrm>
                <a:off x="11344379" y="328082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DC32262-1005-D019-4739-BB5ADA869C27}"/>
                </a:ext>
              </a:extLst>
            </p:cNvPr>
            <p:cNvGrpSpPr/>
            <p:nvPr/>
          </p:nvGrpSpPr>
          <p:grpSpPr>
            <a:xfrm>
              <a:off x="8063888" y="61310"/>
              <a:ext cx="881080" cy="1516916"/>
              <a:chOff x="8467415" y="103982"/>
              <a:chExt cx="881080" cy="1516916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07FF237D-CBC1-A51D-EBFE-F58D81D8EB76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3B940319-C61A-960E-0FC8-544B49247CEA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E277A3B3-7C08-CC13-F539-BCAF94F1C236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ED7EB64-BD62-174B-E53D-4203575D888E}"/>
                  </a:ext>
                </a:extLst>
              </p:cNvPr>
              <p:cNvSpPr txBox="1"/>
              <p:nvPr/>
            </p:nvSpPr>
            <p:spPr>
              <a:xfrm>
                <a:off x="8702469" y="1343899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1CD6F8A-2B5F-264E-4743-652B4F1BFDE7}"/>
                  </a:ext>
                </a:extLst>
              </p:cNvPr>
              <p:cNvSpPr txBox="1"/>
              <p:nvPr/>
            </p:nvSpPr>
            <p:spPr>
              <a:xfrm>
                <a:off x="8467415" y="62542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7B97142-9317-7C12-96EC-C15376E75E0D}"/>
                  </a:ext>
                </a:extLst>
              </p:cNvPr>
              <p:cNvSpPr txBox="1"/>
              <p:nvPr/>
            </p:nvSpPr>
            <p:spPr>
              <a:xfrm>
                <a:off x="8973952" y="1161290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BC13F80-DBC0-13D0-B4C1-DFEECE0B5B40}"/>
                </a:ext>
              </a:extLst>
            </p:cNvPr>
            <p:cNvCxnSpPr>
              <a:cxnSpLocks/>
              <a:stCxn id="182" idx="3"/>
              <a:endCxn id="153" idx="3"/>
            </p:cNvCxnSpPr>
            <p:nvPr/>
          </p:nvCxnSpPr>
          <p:spPr>
            <a:xfrm flipV="1">
              <a:off x="9360523" y="428863"/>
              <a:ext cx="2194739" cy="321724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969CA8B-BAA2-9CA8-BF0A-50B7CA0F1DF2}"/>
                </a:ext>
              </a:extLst>
            </p:cNvPr>
            <p:cNvCxnSpPr>
              <a:cxnSpLocks/>
              <a:stCxn id="182" idx="0"/>
              <a:endCxn id="153" idx="0"/>
            </p:cNvCxnSpPr>
            <p:nvPr/>
          </p:nvCxnSpPr>
          <p:spPr>
            <a:xfrm>
              <a:off x="9504270" y="197071"/>
              <a:ext cx="2101341" cy="8833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E915168-CFF8-BCCD-3D32-6D6956FDAE63}"/>
                </a:ext>
              </a:extLst>
            </p:cNvPr>
            <p:cNvGrpSpPr/>
            <p:nvPr/>
          </p:nvGrpSpPr>
          <p:grpSpPr>
            <a:xfrm>
              <a:off x="9020146" y="126869"/>
              <a:ext cx="578670" cy="830915"/>
              <a:chOff x="9602958" y="763452"/>
              <a:chExt cx="578670" cy="830915"/>
            </a:xfrm>
          </p:grpSpPr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DD21D968-F9CC-A54B-1DD3-801B40A36FA6}"/>
                  </a:ext>
                </a:extLst>
              </p:cNvPr>
              <p:cNvSpPr/>
              <p:nvPr/>
            </p:nvSpPr>
            <p:spPr>
              <a:xfrm>
                <a:off x="9848789" y="833654"/>
                <a:ext cx="332839" cy="553516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97F959E-CCFD-A1FB-47A8-7003EC6FAA55}"/>
                  </a:ext>
                </a:extLst>
              </p:cNvPr>
              <p:cNvSpPr txBox="1"/>
              <p:nvPr/>
            </p:nvSpPr>
            <p:spPr>
              <a:xfrm>
                <a:off x="9808265" y="131736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7B19217-8261-D5BA-7AFF-624F299E51DC}"/>
                  </a:ext>
                </a:extLst>
              </p:cNvPr>
              <p:cNvSpPr txBox="1"/>
              <p:nvPr/>
            </p:nvSpPr>
            <p:spPr>
              <a:xfrm>
                <a:off x="9674943" y="763452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6287FAF-5820-A8D6-0857-682263CAA88C}"/>
                  </a:ext>
                </a:extLst>
              </p:cNvPr>
              <p:cNvSpPr txBox="1"/>
              <p:nvPr/>
            </p:nvSpPr>
            <p:spPr>
              <a:xfrm>
                <a:off x="9602958" y="1012710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BAA79F7F-481B-FDE5-2720-A4CEABFC4117}"/>
                </a:ext>
              </a:extLst>
            </p:cNvPr>
            <p:cNvCxnSpPr>
              <a:cxnSpLocks/>
              <a:stCxn id="182" idx="1"/>
              <a:endCxn id="153" idx="1"/>
            </p:cNvCxnSpPr>
            <p:nvPr/>
          </p:nvCxnSpPr>
          <p:spPr>
            <a:xfrm flipV="1">
              <a:off x="9360523" y="335759"/>
              <a:ext cx="2194739" cy="505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F2C5656F-A545-8633-608E-BC573B5CB241}"/>
                </a:ext>
              </a:extLst>
            </p:cNvPr>
            <p:cNvCxnSpPr>
              <a:cxnSpLocks/>
              <a:stCxn id="177" idx="1"/>
              <a:endCxn id="182" idx="1"/>
            </p:cNvCxnSpPr>
            <p:nvPr/>
          </p:nvCxnSpPr>
          <p:spPr>
            <a:xfrm flipV="1">
              <a:off x="8434098" y="340818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ACA294C-E954-A52D-F7EA-58C77C278AF2}"/>
                </a:ext>
              </a:extLst>
            </p:cNvPr>
            <p:cNvCxnSpPr>
              <a:cxnSpLocks/>
              <a:stCxn id="177" idx="0"/>
              <a:endCxn id="182" idx="0"/>
            </p:cNvCxnSpPr>
            <p:nvPr/>
          </p:nvCxnSpPr>
          <p:spPr>
            <a:xfrm flipV="1">
              <a:off x="8577845" y="197071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09970C7-1417-B56D-9B8C-2D519BFEF246}"/>
                </a:ext>
              </a:extLst>
            </p:cNvPr>
            <p:cNvCxnSpPr>
              <a:cxnSpLocks/>
              <a:stCxn id="177" idx="3"/>
              <a:endCxn id="182" idx="3"/>
            </p:cNvCxnSpPr>
            <p:nvPr/>
          </p:nvCxnSpPr>
          <p:spPr>
            <a:xfrm flipV="1">
              <a:off x="8434098" y="750587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화살표: 아래쪽 189">
              <a:extLst>
                <a:ext uri="{FF2B5EF4-FFF2-40B4-BE49-F238E27FC236}">
                  <a16:creationId xmlns:a16="http://schemas.microsoft.com/office/drawing/2014/main" id="{E6083F30-3244-4EEF-2A8B-54DD0A9151EC}"/>
                </a:ext>
              </a:extLst>
            </p:cNvPr>
            <p:cNvSpPr/>
            <p:nvPr/>
          </p:nvSpPr>
          <p:spPr>
            <a:xfrm>
              <a:off x="9916353" y="1025622"/>
              <a:ext cx="296886" cy="276998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2B166E9-3C90-FE83-0AB8-869BAEA260E5}"/>
                </a:ext>
              </a:extLst>
            </p:cNvPr>
            <p:cNvGrpSpPr/>
            <p:nvPr/>
          </p:nvGrpSpPr>
          <p:grpSpPr>
            <a:xfrm>
              <a:off x="8666806" y="1344056"/>
              <a:ext cx="2795981" cy="1104219"/>
              <a:chOff x="8608619" y="1410554"/>
              <a:chExt cx="2795981" cy="110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C0FAA24B-6665-86BF-D345-B85C61D890C5}"/>
                  </a:ext>
                </a:extLst>
              </p:cNvPr>
              <p:cNvGrpSpPr/>
              <p:nvPr/>
            </p:nvGrpSpPr>
            <p:grpSpPr>
              <a:xfrm>
                <a:off x="8774871" y="1467107"/>
                <a:ext cx="307777" cy="955894"/>
                <a:chOff x="9224976" y="949006"/>
                <a:chExt cx="307777" cy="955894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ACE8E355-35BB-8E0C-17AC-A4A1CB2D8723}"/>
                    </a:ext>
                  </a:extLst>
                </p:cNvPr>
                <p:cNvSpPr/>
                <p:nvPr/>
              </p:nvSpPr>
              <p:spPr>
                <a:xfrm>
                  <a:off x="9266862" y="1013166"/>
                  <a:ext cx="224903" cy="84564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5A15457-7257-467F-D242-444FC07DB0B1}"/>
                    </a:ext>
                  </a:extLst>
                </p:cNvPr>
                <p:cNvSpPr txBox="1"/>
                <p:nvPr/>
              </p:nvSpPr>
              <p:spPr>
                <a:xfrm rot="5400000">
                  <a:off x="8900918" y="1273064"/>
                  <a:ext cx="9558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XNOR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486F13A3-10D7-748D-98F9-B27BE3B309D5}"/>
                  </a:ext>
                </a:extLst>
              </p:cNvPr>
              <p:cNvGrpSpPr/>
              <p:nvPr/>
            </p:nvGrpSpPr>
            <p:grpSpPr>
              <a:xfrm>
                <a:off x="9528825" y="1410554"/>
                <a:ext cx="276999" cy="1104219"/>
                <a:chOff x="9879946" y="886594"/>
                <a:chExt cx="276999" cy="1104219"/>
              </a:xfrm>
            </p:grpSpPr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1D07015-A761-EE9B-359D-5E669360F9A4}"/>
                    </a:ext>
                  </a:extLst>
                </p:cNvPr>
                <p:cNvSpPr/>
                <p:nvPr/>
              </p:nvSpPr>
              <p:spPr>
                <a:xfrm>
                  <a:off x="9898199" y="1005396"/>
                  <a:ext cx="210384" cy="84564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5A791CE-B9F1-559B-0FFB-B5ABF720E5F8}"/>
                    </a:ext>
                  </a:extLst>
                </p:cNvPr>
                <p:cNvSpPr txBox="1"/>
                <p:nvPr/>
              </p:nvSpPr>
              <p:spPr>
                <a:xfrm rot="5400000">
                  <a:off x="9466336" y="1300204"/>
                  <a:ext cx="1104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Pop-count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C172B694-9E48-32AB-F3F3-FE1B1321CD72}"/>
                  </a:ext>
                </a:extLst>
              </p:cNvPr>
              <p:cNvGrpSpPr/>
              <p:nvPr/>
            </p:nvGrpSpPr>
            <p:grpSpPr>
              <a:xfrm>
                <a:off x="8639200" y="1659945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9" name="직선 화살표 연결선 218">
                  <a:extLst>
                    <a:ext uri="{FF2B5EF4-FFF2-40B4-BE49-F238E27FC236}">
                      <a16:creationId xmlns:a16="http://schemas.microsoft.com/office/drawing/2014/main" id="{30D12DBE-3340-759F-EE13-BFC35C277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화살표 연결선 222">
                  <a:extLst>
                    <a:ext uri="{FF2B5EF4-FFF2-40B4-BE49-F238E27FC236}">
                      <a16:creationId xmlns:a16="http://schemas.microsoft.com/office/drawing/2014/main" id="{B22C80DD-5903-3347-7980-B0D9983EA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화살표 연결선 223">
                  <a:extLst>
                    <a:ext uri="{FF2B5EF4-FFF2-40B4-BE49-F238E27FC236}">
                      <a16:creationId xmlns:a16="http://schemas.microsoft.com/office/drawing/2014/main" id="{DB677C60-5575-B7AB-B675-1955A4E8A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F5AC3F6-0B08-AF8E-865A-94EFD3FA061B}"/>
                  </a:ext>
                </a:extLst>
              </p:cNvPr>
              <p:cNvSpPr/>
              <p:nvPr/>
            </p:nvSpPr>
            <p:spPr>
              <a:xfrm>
                <a:off x="8608619" y="1479418"/>
                <a:ext cx="2795981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A4B48C29-9951-76BE-B378-AA11CE3DFBDC}"/>
                  </a:ext>
                </a:extLst>
              </p:cNvPr>
              <p:cNvGrpSpPr/>
              <p:nvPr/>
            </p:nvGrpSpPr>
            <p:grpSpPr>
              <a:xfrm>
                <a:off x="10279522" y="1539840"/>
                <a:ext cx="224903" cy="845646"/>
                <a:chOff x="10546033" y="1012146"/>
                <a:chExt cx="224903" cy="845646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0E511C3-72B3-ABB9-6C24-51E4DA8761C4}"/>
                    </a:ext>
                  </a:extLst>
                </p:cNvPr>
                <p:cNvSpPr/>
                <p:nvPr/>
              </p:nvSpPr>
              <p:spPr>
                <a:xfrm>
                  <a:off x="10546033" y="1012146"/>
                  <a:ext cx="224903" cy="84564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t="-13793" b="-129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F6A2E063-C8CD-C3B1-B206-557543EF2DC2}"/>
                  </a:ext>
                </a:extLst>
              </p:cNvPr>
              <p:cNvGrpSpPr/>
              <p:nvPr/>
            </p:nvGrpSpPr>
            <p:grpSpPr>
              <a:xfrm>
                <a:off x="9044899" y="1656380"/>
                <a:ext cx="494792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1" name="직선 화살표 연결선 210">
                  <a:extLst>
                    <a:ext uri="{FF2B5EF4-FFF2-40B4-BE49-F238E27FC236}">
                      <a16:creationId xmlns:a16="http://schemas.microsoft.com/office/drawing/2014/main" id="{86A867E8-D907-1F7C-454A-5240EFDE5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화살표 연결선 211">
                  <a:extLst>
                    <a:ext uri="{FF2B5EF4-FFF2-40B4-BE49-F238E27FC236}">
                      <a16:creationId xmlns:a16="http://schemas.microsoft.com/office/drawing/2014/main" id="{5194F3D6-132E-6BA8-E788-9EC820276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화살표 연결선 212">
                  <a:extLst>
                    <a:ext uri="{FF2B5EF4-FFF2-40B4-BE49-F238E27FC236}">
                      <a16:creationId xmlns:a16="http://schemas.microsoft.com/office/drawing/2014/main" id="{EE39B833-9414-0467-C37F-6AE2A1D00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EE43914E-0F5E-CBF1-B848-0316F5DC8712}"/>
                  </a:ext>
                </a:extLst>
              </p:cNvPr>
              <p:cNvGrpSpPr/>
              <p:nvPr/>
            </p:nvGrpSpPr>
            <p:grpSpPr>
              <a:xfrm>
                <a:off x="10965421" y="1446843"/>
                <a:ext cx="276999" cy="1018680"/>
                <a:chOff x="9268109" y="1427730"/>
                <a:chExt cx="276999" cy="1018680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74434CB1-FD24-ECEF-1378-152D2CA9AD61}"/>
                    </a:ext>
                  </a:extLst>
                </p:cNvPr>
                <p:cNvSpPr/>
                <p:nvPr/>
              </p:nvSpPr>
              <p:spPr>
                <a:xfrm>
                  <a:off x="9294159" y="1514246"/>
                  <a:ext cx="224903" cy="84564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4CADDA7-929B-42F9-D349-103B0E8B1182}"/>
                    </a:ext>
                  </a:extLst>
                </p:cNvPr>
                <p:cNvSpPr txBox="1"/>
                <p:nvPr/>
              </p:nvSpPr>
              <p:spPr>
                <a:xfrm rot="5400000">
                  <a:off x="8897269" y="1798570"/>
                  <a:ext cx="10186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0B8E57C9-D307-14B6-D49E-6BCFFE94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3761" y="1961107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92E7ABA3-8054-B5D1-7C87-B48FDA88E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47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A6803E19-528D-D2CC-5538-94AB1455F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9695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h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w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216393" r="-7441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3230" t="-216393" r="-426804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701" t="-216393" r="-30324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90270" t="-216393" r="-152432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6761" t="-216393" r="-58873" b="-3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11290" r="-744175" b="-209677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31169" r="-744175" b="-6883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76" t="-331169" r="-15785" b="-688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863" t="-331169" r="-2451" b="-68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12"/>
                          <a:stretch>
                            <a:fillRect l="-35876" t="-737778" r="-15785" b="-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42BA-4470-1C84-D79C-673EC84C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1A34E3C-33FB-E861-9C6B-EBB4F02A92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AD65-7A4F-B2D9-BEEE-E781BBC1492B}"/>
              </a:ext>
            </a:extLst>
          </p:cNvPr>
          <p:cNvSpPr txBox="1"/>
          <p:nvPr/>
        </p:nvSpPr>
        <p:spPr>
          <a:xfrm>
            <a:off x="-1" y="1119620"/>
            <a:ext cx="1219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latency impact that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 have on BNNs'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Exploring hardware optimization techniques to reduce latency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34836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Analysis of latency issues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blipFill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𝑃𝑜𝑝𝑐𝑜𝑢𝑛𝑡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𝑀𝑢𝑙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61823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/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kumimoji="1"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blipFill>
                <a:blip r:embed="rId19"/>
                <a:stretch>
                  <a:fillRect l="-25926" r="-25926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F781-ACE6-DE23-7270-A417EDCF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5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393" t="-51351" r="-280" b="-1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9564005D-66DB-898B-3233-F3571DD0A775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F8A628-FB7B-8C61-2788-2E48197C0FBC}"/>
              </a:ext>
            </a:extLst>
          </p:cNvPr>
          <p:cNvGrpSpPr/>
          <p:nvPr/>
        </p:nvGrpSpPr>
        <p:grpSpPr>
          <a:xfrm>
            <a:off x="0" y="1564836"/>
            <a:ext cx="12192000" cy="2841632"/>
            <a:chOff x="0" y="1564836"/>
            <a:chExt cx="12192000" cy="28416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49228-4EDE-7E99-D608-92D00EEBF1CE}"/>
                </a:ext>
              </a:extLst>
            </p:cNvPr>
            <p:cNvSpPr txBox="1"/>
            <p:nvPr/>
          </p:nvSpPr>
          <p:spPr>
            <a:xfrm>
              <a:off x="0" y="4037136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Operations in QAT-</a:t>
              </a:r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popcount</a:t>
              </a:r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binarization ReActNet-18 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CEEC579-B20F-8EF1-6BAB-C67265EE5C66}"/>
                </a:ext>
              </a:extLst>
            </p:cNvPr>
            <p:cNvGrpSpPr/>
            <p:nvPr/>
          </p:nvGrpSpPr>
          <p:grpSpPr>
            <a:xfrm>
              <a:off x="9088728" y="1564836"/>
              <a:ext cx="1329914" cy="2444456"/>
              <a:chOff x="8390811" y="2457736"/>
              <a:chExt cx="1329914" cy="24444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A10D037-B4C8-4F0D-4F5F-998B387F69CB}"/>
                  </a:ext>
                </a:extLst>
              </p:cNvPr>
              <p:cNvGrpSpPr/>
              <p:nvPr/>
            </p:nvGrpSpPr>
            <p:grpSpPr>
              <a:xfrm>
                <a:off x="8390811" y="2457736"/>
                <a:ext cx="1329914" cy="2444456"/>
                <a:chOff x="11028331" y="103982"/>
                <a:chExt cx="800543" cy="1471442"/>
              </a:xfrm>
            </p:grpSpPr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7285B3A4-B943-8141-80DD-C942B051FC2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6C5118-AA82-2064-E504-21BA07A2457F}"/>
                    </a:ext>
                  </a:extLst>
                </p:cNvPr>
                <p:cNvSpPr txBox="1"/>
                <p:nvPr/>
              </p:nvSpPr>
              <p:spPr>
                <a:xfrm>
                  <a:off x="11028331" y="1353104"/>
                  <a:ext cx="336458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5F4CB22-E610-6410-B4C2-CCF564717425}"/>
                    </a:ext>
                  </a:extLst>
                </p:cNvPr>
                <p:cNvSpPr txBox="1"/>
                <p:nvPr/>
              </p:nvSpPr>
              <p:spPr>
                <a:xfrm>
                  <a:off x="11311257" y="1191596"/>
                  <a:ext cx="374543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81BC90-6EA7-868B-3E04-7B028476CB16}"/>
                    </a:ext>
                  </a:extLst>
                </p:cNvPr>
                <p:cNvSpPr txBox="1"/>
                <p:nvPr/>
              </p:nvSpPr>
              <p:spPr>
                <a:xfrm>
                  <a:off x="11498528" y="629164"/>
                  <a:ext cx="330346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</p:grpSp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5DB3159A-629B-2F60-44A0-3D5136514D44}"/>
                  </a:ext>
                </a:extLst>
              </p:cNvPr>
              <p:cNvSpPr/>
              <p:nvPr/>
            </p:nvSpPr>
            <p:spPr>
              <a:xfrm>
                <a:off x="8484880" y="3125515"/>
                <a:ext cx="199377" cy="213237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9BB028A-DCD9-FE2E-00AF-1965BCCD8380}"/>
                </a:ext>
              </a:extLst>
            </p:cNvPr>
            <p:cNvGrpSpPr/>
            <p:nvPr/>
          </p:nvGrpSpPr>
          <p:grpSpPr>
            <a:xfrm>
              <a:off x="5076143" y="1680318"/>
              <a:ext cx="4015889" cy="1271614"/>
              <a:chOff x="5076143" y="1680318"/>
              <a:chExt cx="4015889" cy="1271614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C4506BDA-DB98-20C1-E064-7B41756D8B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143" y="1888632"/>
                <a:ext cx="837440" cy="610212"/>
                <a:chOff x="8760549" y="2653529"/>
                <a:chExt cx="1574913" cy="1003022"/>
              </a:xfrm>
            </p:grpSpPr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FC23D92E-7C88-AE93-069F-2F7718DCAC59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정육면체 143">
                  <a:extLst>
                    <a:ext uri="{FF2B5EF4-FFF2-40B4-BE49-F238E27FC236}">
                      <a16:creationId xmlns:a16="http://schemas.microsoft.com/office/drawing/2014/main" id="{84382303-262D-81E0-6F25-4D57806B123D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정육면체 145">
                  <a:extLst>
                    <a:ext uri="{FF2B5EF4-FFF2-40B4-BE49-F238E27FC236}">
                      <a16:creationId xmlns:a16="http://schemas.microsoft.com/office/drawing/2014/main" id="{DC9DAA73-D23A-6D68-F1AA-E98DCA1B1A3D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정육면체 156">
                  <a:extLst>
                    <a:ext uri="{FF2B5EF4-FFF2-40B4-BE49-F238E27FC236}">
                      <a16:creationId xmlns:a16="http://schemas.microsoft.com/office/drawing/2014/main" id="{09F74624-1300-27E6-6B11-D16AEBB2C88C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5" name="오른쪽 중괄호[R] 460">
                  <a:extLst>
                    <a:ext uri="{FF2B5EF4-FFF2-40B4-BE49-F238E27FC236}">
                      <a16:creationId xmlns:a16="http://schemas.microsoft.com/office/drawing/2014/main" id="{1439F055-2FCC-A5D4-3E53-E7046F2843DF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AD47359-4A60-3424-3EC9-8B74EF3E5F23}"/>
                    </a:ext>
                  </a:extLst>
                </p:cNvPr>
                <p:cNvSpPr txBox="1"/>
                <p:nvPr/>
              </p:nvSpPr>
              <p:spPr>
                <a:xfrm>
                  <a:off x="8867098" y="2653529"/>
                  <a:ext cx="1468364" cy="505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16 bits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4EEFF23-C84D-BECC-E15A-1C79C4B23E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21256" y="1680318"/>
                <a:ext cx="1298507" cy="841755"/>
                <a:chOff x="8389402" y="2272936"/>
                <a:chExt cx="2442008" cy="1383615"/>
              </a:xfrm>
            </p:grpSpPr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4CB7C6B7-84BF-AFDA-7280-B009CF8A4ED7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정육면체 168">
                  <a:extLst>
                    <a:ext uri="{FF2B5EF4-FFF2-40B4-BE49-F238E27FC236}">
                      <a16:creationId xmlns:a16="http://schemas.microsoft.com/office/drawing/2014/main" id="{0E27D40E-1845-2732-B730-9315C8A0A3EF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290D1948-7AD8-41A7-0484-79A0F16C7B7F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정육면체 170">
                  <a:extLst>
                    <a:ext uri="{FF2B5EF4-FFF2-40B4-BE49-F238E27FC236}">
                      <a16:creationId xmlns:a16="http://schemas.microsoft.com/office/drawing/2014/main" id="{0AEF5EF4-6A57-E5A4-D4FA-654ED015F822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오른쪽 중괄호[R] 460">
                  <a:extLst>
                    <a:ext uri="{FF2B5EF4-FFF2-40B4-BE49-F238E27FC236}">
                      <a16:creationId xmlns:a16="http://schemas.microsoft.com/office/drawing/2014/main" id="{CA1731D6-F94B-98B6-697A-C25D9A9E078E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FB0D13-003A-1054-0C28-8CEE58475D51}"/>
                    </a:ext>
                  </a:extLst>
                </p:cNvPr>
                <p:cNvSpPr txBox="1"/>
                <p:nvPr/>
              </p:nvSpPr>
              <p:spPr>
                <a:xfrm>
                  <a:off x="8389402" y="2272936"/>
                  <a:ext cx="2442008" cy="860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Scaling factor</a:t>
                  </a:r>
                </a:p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(16 bits)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6" name="꺾인 연결선[E] 175">
                <a:extLst>
                  <a:ext uri="{FF2B5EF4-FFF2-40B4-BE49-F238E27FC236}">
                    <a16:creationId xmlns:a16="http://schemas.microsoft.com/office/drawing/2014/main" id="{8C46A376-A215-F315-4794-5BAE7BEBEB52}"/>
                  </a:ext>
                </a:extLst>
              </p:cNvPr>
              <p:cNvCxnSpPr>
                <a:cxnSpLocks/>
                <a:stCxn id="142" idx="3"/>
                <a:endCxn id="168" idx="3"/>
              </p:cNvCxnSpPr>
              <p:nvPr/>
            </p:nvCxnSpPr>
            <p:spPr>
              <a:xfrm rot="16200000" flipH="1">
                <a:off x="5637401" y="1985517"/>
                <a:ext cx="23229" cy="1042466"/>
              </a:xfrm>
              <a:prstGeom prst="bentConnector3">
                <a:avLst>
                  <a:gd name="adj1" fmla="val 1084115"/>
                </a:avLst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𝑆𝑖𝑔𝑛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R" altLang="en-US" sz="1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/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/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  <m: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kumimoji="1" lang="en-US" altLang="ko-KR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rad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ko-KR" alt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ko-KR" altLang="en-US" sz="11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0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/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𝑆𝑚𝑎𝑙𝑙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𝑐𝑜𝑛𝑠𝑡𝑎𝑛𝑡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𝑠𝑐𝑎𝑙𝑒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blipFill>
                  <a:blip r:embed="rId9"/>
                  <a:stretch>
                    <a:fillRect l="-3518" t="-2326" b="-81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중괄호[R] 9">
              <a:extLst>
                <a:ext uri="{FF2B5EF4-FFF2-40B4-BE49-F238E27FC236}">
                  <a16:creationId xmlns:a16="http://schemas.microsoft.com/office/drawing/2014/main" id="{B879568A-B7EE-5567-2E9A-2615755BDA89}"/>
                </a:ext>
              </a:extLst>
            </p:cNvPr>
            <p:cNvSpPr/>
            <p:nvPr/>
          </p:nvSpPr>
          <p:spPr>
            <a:xfrm>
              <a:off x="4753868" y="1812470"/>
              <a:ext cx="174171" cy="911477"/>
            </a:xfrm>
            <a:prstGeom prst="rightBrace">
              <a:avLst>
                <a:gd name="adj1" fmla="val 54487"/>
                <a:gd name="adj2" fmla="val 65918"/>
              </a:avLst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EC555C-5D45-D2A0-5547-705215111C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3357" y="1564836"/>
              <a:ext cx="1369562" cy="2454779"/>
              <a:chOff x="8549775" y="103982"/>
              <a:chExt cx="823549" cy="1477656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7052B45-ABE1-A262-265D-B9E33796C6AD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37B13EB6-2CAA-538F-78C1-652422DFD5FB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8B6A4E4-D926-6630-6E4D-7D1D13A0ED5B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37383-38B6-1966-0570-2F71AC5D03E8}"/>
                  </a:ext>
                </a:extLst>
              </p:cNvPr>
              <p:cNvSpPr txBox="1"/>
              <p:nvPr/>
            </p:nvSpPr>
            <p:spPr>
              <a:xfrm>
                <a:off x="8743079" y="1359318"/>
                <a:ext cx="27148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D514BF-4488-9325-371C-A40F2A360D60}"/>
                  </a:ext>
                </a:extLst>
              </p:cNvPr>
              <p:cNvSpPr txBox="1"/>
              <p:nvPr/>
            </p:nvSpPr>
            <p:spPr>
              <a:xfrm>
                <a:off x="8549775" y="630968"/>
                <a:ext cx="275664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0EC635-737B-FF32-19D7-51B195996918}"/>
                  </a:ext>
                </a:extLst>
              </p:cNvPr>
              <p:cNvSpPr txBox="1"/>
              <p:nvPr/>
            </p:nvSpPr>
            <p:spPr>
              <a:xfrm>
                <a:off x="8998781" y="1191596"/>
                <a:ext cx="37454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1F94C78-3DD5-1046-9784-35E986DF2D51}"/>
                </a:ext>
              </a:extLst>
            </p:cNvPr>
            <p:cNvGrpSpPr/>
            <p:nvPr/>
          </p:nvGrpSpPr>
          <p:grpSpPr>
            <a:xfrm>
              <a:off x="3107736" y="1770341"/>
              <a:ext cx="763274" cy="1183200"/>
              <a:chOff x="9372452" y="800737"/>
              <a:chExt cx="763274" cy="1183200"/>
            </a:xfrm>
          </p:grpSpPr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E3D0DE04-6ECB-C485-F705-A6352C0DE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3717" y="841144"/>
                <a:ext cx="552009" cy="917999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F2F290-39CD-D4E9-1A90-ED246C727092}"/>
                  </a:ext>
                </a:extLst>
              </p:cNvPr>
              <p:cNvSpPr txBox="1"/>
              <p:nvPr/>
            </p:nvSpPr>
            <p:spPr>
              <a:xfrm>
                <a:off x="9592078" y="170693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3E33A5-6F03-B5CB-BB5C-1A2814481B96}"/>
                  </a:ext>
                </a:extLst>
              </p:cNvPr>
              <p:cNvSpPr txBox="1"/>
              <p:nvPr/>
            </p:nvSpPr>
            <p:spPr>
              <a:xfrm>
                <a:off x="9449978" y="800737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ED7A9-5BA7-E539-3B7A-DE117840702C}"/>
                  </a:ext>
                </a:extLst>
              </p:cNvPr>
              <p:cNvSpPr txBox="1"/>
              <p:nvPr/>
            </p:nvSpPr>
            <p:spPr>
              <a:xfrm>
                <a:off x="9372452" y="1342876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1D56803-6E44-242D-4F0B-BDCAE2739501}"/>
                </a:ext>
              </a:extLst>
            </p:cNvPr>
            <p:cNvCxnSpPr>
              <a:cxnSpLocks/>
              <a:stCxn id="78" idx="1"/>
              <a:endCxn id="82" idx="1"/>
            </p:cNvCxnSpPr>
            <p:nvPr/>
          </p:nvCxnSpPr>
          <p:spPr>
            <a:xfrm>
              <a:off x="2252052" y="2048260"/>
              <a:ext cx="1223753" cy="89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FCFCE3E-09F9-8975-C931-B672050B7C8B}"/>
                </a:ext>
              </a:extLst>
            </p:cNvPr>
            <p:cNvCxnSpPr>
              <a:cxnSpLocks/>
              <a:stCxn id="78" idx="0"/>
              <a:endCxn id="82" idx="0"/>
            </p:cNvCxnSpPr>
            <p:nvPr/>
          </p:nvCxnSpPr>
          <p:spPr>
            <a:xfrm>
              <a:off x="2491103" y="1809210"/>
              <a:ext cx="1223103" cy="153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9A6B608-6995-C907-C109-697A8E96049B}"/>
                </a:ext>
              </a:extLst>
            </p:cNvPr>
            <p:cNvCxnSpPr>
              <a:cxnSpLocks/>
              <a:stCxn id="78" idx="3"/>
              <a:endCxn id="82" idx="3"/>
            </p:cNvCxnSpPr>
            <p:nvPr/>
          </p:nvCxnSpPr>
          <p:spPr>
            <a:xfrm>
              <a:off x="2252052" y="2728747"/>
              <a:ext cx="122375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/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𝑃𝑜𝑝𝑐𝑜𝑢𝑛𝑡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263" r="-5263" b="-4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/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5634"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A6321EAE-F360-1A6D-0D63-9BB0979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547" y="1809210"/>
              <a:ext cx="552009" cy="917999"/>
            </a:xfrm>
            <a:prstGeom prst="cube">
              <a:avLst>
                <a:gd name="adj" fmla="val 4318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/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762" r="-4762"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6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C3DB-3A95-31FD-2CE1-051CF364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2AE99-55C6-0E65-391D-6C4B9B9F90C9}"/>
              </a:ext>
            </a:extLst>
          </p:cNvPr>
          <p:cNvSpPr txBox="1"/>
          <p:nvPr/>
        </p:nvSpPr>
        <p:spPr>
          <a:xfrm>
            <a:off x="-1" y="1119620"/>
            <a:ext cx="12192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A PTQ-based binarization method aimed at minimizing the impact of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 It is easy to 		apply but leads to a significant drop in accuracy.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 method that uses QAT to improve the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issue. It improves accuracy, but still falls short of the 	original model's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 advanced binarization technique using QAT. It maintains accuracy within 1% of the original model 	while optimizing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 optimization strategy to address latency issues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operations, enhancing overall 	system efficiency.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B3B8D3-3487-00FC-1AC7-91AB75543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7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4607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41497D-5472-3C86-C9F2-0AF269B38021}"/>
              </a:ext>
            </a:extLst>
          </p:cNvPr>
          <p:cNvGrpSpPr/>
          <p:nvPr/>
        </p:nvGrpSpPr>
        <p:grpSpPr>
          <a:xfrm>
            <a:off x="835982" y="1760466"/>
            <a:ext cx="6096000" cy="1938153"/>
            <a:chOff x="835982" y="1760466"/>
            <a:chExt cx="6096000" cy="19381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2D6ABB-69D2-8E6A-B389-D9028955D034}"/>
                </a:ext>
              </a:extLst>
            </p:cNvPr>
            <p:cNvSpPr/>
            <p:nvPr/>
          </p:nvSpPr>
          <p:spPr>
            <a:xfrm>
              <a:off x="835982" y="1760466"/>
              <a:ext cx="6096000" cy="19381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66D0DF-7EE8-17D4-CB2B-9F6632E183E2}"/>
                </a:ext>
              </a:extLst>
            </p:cNvPr>
            <p:cNvGrpSpPr/>
            <p:nvPr/>
          </p:nvGrpSpPr>
          <p:grpSpPr>
            <a:xfrm>
              <a:off x="1148822" y="1760466"/>
              <a:ext cx="5470319" cy="1804318"/>
              <a:chOff x="1148822" y="1760466"/>
              <a:chExt cx="5470319" cy="1804318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1148822" y="1760466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74674"/>
                  <a:ext cx="3948366" cy="1080347"/>
                  <a:chOff x="1414665" y="3094515"/>
                  <a:chExt cx="3948366" cy="1080347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094515"/>
                    <a:ext cx="848420" cy="1080344"/>
                    <a:chOff x="2482559" y="3344463"/>
                    <a:chExt cx="1080000" cy="1375228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44463"/>
                      <a:ext cx="1080000" cy="1091709"/>
                      <a:chOff x="2490651" y="3417291"/>
                      <a:chExt cx="1080000" cy="1091709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54545" r="-54545" b="-6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765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8BEE53-E9BE-7B61-2929-63501A4A60F7}"/>
              </a:ext>
            </a:extLst>
          </p:cNvPr>
          <p:cNvSpPr/>
          <p:nvPr/>
        </p:nvSpPr>
        <p:spPr>
          <a:xfrm>
            <a:off x="835982" y="3811099"/>
            <a:ext cx="6095999" cy="193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1457A-C2F5-E8AD-E8CA-9C275E148817}"/>
              </a:ext>
            </a:extLst>
          </p:cNvPr>
          <p:cNvGrpSpPr/>
          <p:nvPr/>
        </p:nvGrpSpPr>
        <p:grpSpPr>
          <a:xfrm>
            <a:off x="2014504" y="3811099"/>
            <a:ext cx="3933497" cy="1804319"/>
            <a:chOff x="2220816" y="4284867"/>
            <a:chExt cx="3933497" cy="1804319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9D9E0229-3BAB-6807-98EA-A8190E347E04}"/>
                </a:ext>
              </a:extLst>
            </p:cNvPr>
            <p:cNvGrpSpPr/>
            <p:nvPr/>
          </p:nvGrpSpPr>
          <p:grpSpPr>
            <a:xfrm>
              <a:off x="2220816" y="4284867"/>
              <a:ext cx="3933497" cy="1804319"/>
              <a:chOff x="6404274" y="2562256"/>
              <a:chExt cx="3933497" cy="1804319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8D80EE9C-E8E2-28B3-AD09-8E822E7CAE3C}"/>
                  </a:ext>
                </a:extLst>
              </p:cNvPr>
              <p:cNvCxnSpPr>
                <a:cxnSpLocks/>
                <a:stCxn id="139" idx="6"/>
              </p:cNvCxnSpPr>
              <p:nvPr/>
            </p:nvCxnSpPr>
            <p:spPr>
              <a:xfrm>
                <a:off x="8082757" y="3684038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3DF5A0F-775C-6C7A-B126-B45FE79C1B74}"/>
                  </a:ext>
                </a:extLst>
              </p:cNvPr>
              <p:cNvGrpSpPr/>
              <p:nvPr/>
            </p:nvGrpSpPr>
            <p:grpSpPr>
              <a:xfrm>
                <a:off x="7234337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2002BA2-471D-B84A-82BE-A9C910B33708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846" r="-3076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BF19E9E-6EBF-2C7E-AC83-A530F74C7FA6}"/>
                  </a:ext>
                </a:extLst>
              </p:cNvPr>
              <p:cNvGrpSpPr/>
              <p:nvPr/>
            </p:nvGrpSpPr>
            <p:grpSpPr>
              <a:xfrm>
                <a:off x="6404274" y="3001836"/>
                <a:ext cx="875037" cy="1364739"/>
                <a:chOff x="584602" y="2845723"/>
                <a:chExt cx="875037" cy="1364739"/>
              </a:xfrm>
            </p:grpSpPr>
            <p:sp>
              <p:nvSpPr>
                <p:cNvPr id="128" name="자유형 127">
                  <a:extLst>
                    <a:ext uri="{FF2B5EF4-FFF2-40B4-BE49-F238E27FC236}">
                      <a16:creationId xmlns:a16="http://schemas.microsoft.com/office/drawing/2014/main" id="{65242157-8E38-E260-4A70-B2941CF06D84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9" name="자유형 128">
                  <a:extLst>
                    <a:ext uri="{FF2B5EF4-FFF2-40B4-BE49-F238E27FC236}">
                      <a16:creationId xmlns:a16="http://schemas.microsoft.com/office/drawing/2014/main" id="{5F72A77A-3D79-A9C2-141E-7165EBA460BE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자유형 129">
                  <a:extLst>
                    <a:ext uri="{FF2B5EF4-FFF2-40B4-BE49-F238E27FC236}">
                      <a16:creationId xmlns:a16="http://schemas.microsoft.com/office/drawing/2014/main" id="{B030540C-23FB-EFEF-76B3-68BBAA176DAE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자유형 130">
                  <a:extLst>
                    <a:ext uri="{FF2B5EF4-FFF2-40B4-BE49-F238E27FC236}">
                      <a16:creationId xmlns:a16="http://schemas.microsoft.com/office/drawing/2014/main" id="{FFF2B3F2-2B6F-03F9-1E00-C6AC4DD342F1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9FEC906-E3E7-1CB5-54F8-E9B318B51F0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9645881" y="3675019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A35D3C-71B1-5BC3-D14B-2C22EB7500DC}"/>
                  </a:ext>
                </a:extLst>
              </p:cNvPr>
              <p:cNvGrpSpPr/>
              <p:nvPr/>
            </p:nvGrpSpPr>
            <p:grpSpPr>
              <a:xfrm>
                <a:off x="8797461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F56BAB0D-BC67-B5FB-49F6-64A54DE1AA7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5714" r="-32143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3333" r="-33333" b="-3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자유형 125">
                <a:extLst>
                  <a:ext uri="{FF2B5EF4-FFF2-40B4-BE49-F238E27FC236}">
                    <a16:creationId xmlns:a16="http://schemas.microsoft.com/office/drawing/2014/main" id="{0F9539AB-7EDA-F401-E58D-C2DC1CBBEF41}"/>
                  </a:ext>
                </a:extLst>
              </p:cNvPr>
              <p:cNvSpPr/>
              <p:nvPr/>
            </p:nvSpPr>
            <p:spPr>
              <a:xfrm>
                <a:off x="8338218" y="2743990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615" r="-423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765" r="-11765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/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71B82A-186C-3DE1-AFB5-0292E3BE8E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A94A9C-6498-7F1A-948D-F4C994807885}"/>
              </a:ext>
            </a:extLst>
          </p:cNvPr>
          <p:cNvGrpSpPr/>
          <p:nvPr/>
        </p:nvGrpSpPr>
        <p:grpSpPr>
          <a:xfrm>
            <a:off x="7251262" y="1699519"/>
            <a:ext cx="4472612" cy="1982262"/>
            <a:chOff x="7251261" y="2646116"/>
            <a:chExt cx="4472612" cy="19822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6F6BFC-C80E-D302-D7C8-DB33A0A112E7}"/>
                </a:ext>
              </a:extLst>
            </p:cNvPr>
            <p:cNvGrpSpPr/>
            <p:nvPr/>
          </p:nvGrpSpPr>
          <p:grpSpPr>
            <a:xfrm>
              <a:off x="7251261" y="2646116"/>
              <a:ext cx="4472612" cy="1961326"/>
              <a:chOff x="7994118" y="2633927"/>
              <a:chExt cx="3844772" cy="196132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B6823B-2166-C1ED-310A-5E2BCA2FF6E1}"/>
                  </a:ext>
                </a:extLst>
              </p:cNvPr>
              <p:cNvGrpSpPr/>
              <p:nvPr/>
            </p:nvGrpSpPr>
            <p:grpSpPr>
              <a:xfrm>
                <a:off x="7994118" y="2633927"/>
                <a:ext cx="3844772" cy="1008146"/>
                <a:chOff x="8322080" y="3451487"/>
                <a:chExt cx="3619500" cy="1008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80E1630-328B-FB19-6977-681172BEEE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963E3DEC-C4F5-39D7-82D9-A4EDD8B4A1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797845-89DD-1320-2691-39064A31F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D73FFDC-3F3B-030E-C783-5FBC7349B8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(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AC52F9-0943-28EE-BBB8-C31EF254C608}"/>
                  </a:ext>
                </a:extLst>
              </p:cNvPr>
              <p:cNvGrpSpPr/>
              <p:nvPr/>
            </p:nvGrpSpPr>
            <p:grpSpPr>
              <a:xfrm>
                <a:off x="8086869" y="3883828"/>
                <a:ext cx="2715204" cy="711425"/>
                <a:chOff x="8152447" y="1294289"/>
                <a:chExt cx="2715204" cy="711425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891B46-78F5-A355-90CB-47D63C618803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C35FDD7-3781-241D-6D71-A4C3F0D18F4E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C1C8BF-7F3C-DBBB-0C35-53258577FDA4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264EA4-AD40-F01D-AF80-1DF2DE403C86}"/>
                </a:ext>
              </a:extLst>
            </p:cNvPr>
            <p:cNvSpPr txBox="1"/>
            <p:nvPr/>
          </p:nvSpPr>
          <p:spPr>
            <a:xfrm>
              <a:off x="8221625" y="4259046"/>
              <a:ext cx="229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48036</TotalTime>
  <Words>1498</Words>
  <Application>Microsoft Office PowerPoint</Application>
  <PresentationFormat>와이드스크린</PresentationFormat>
  <Paragraphs>582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2103</cp:revision>
  <dcterms:created xsi:type="dcterms:W3CDTF">2024-10-28T22:08:11Z</dcterms:created>
  <dcterms:modified xsi:type="dcterms:W3CDTF">2025-02-03T21:51:21Z</dcterms:modified>
</cp:coreProperties>
</file>