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22" r:id="rId2"/>
    <p:sldId id="310" r:id="rId3"/>
    <p:sldId id="414" r:id="rId4"/>
    <p:sldId id="406" r:id="rId5"/>
    <p:sldId id="415" r:id="rId6"/>
    <p:sldId id="370" r:id="rId7"/>
    <p:sldId id="421" r:id="rId8"/>
    <p:sldId id="417" r:id="rId9"/>
    <p:sldId id="400" r:id="rId10"/>
    <p:sldId id="408" r:id="rId11"/>
    <p:sldId id="409" r:id="rId12"/>
    <p:sldId id="412" r:id="rId13"/>
    <p:sldId id="418" r:id="rId14"/>
    <p:sldId id="391" r:id="rId15"/>
    <p:sldId id="357" r:id="rId16"/>
    <p:sldId id="424" r:id="rId17"/>
    <p:sldId id="410" r:id="rId18"/>
    <p:sldId id="353" r:id="rId19"/>
    <p:sldId id="422" r:id="rId20"/>
    <p:sldId id="419" r:id="rId21"/>
    <p:sldId id="323" r:id="rId22"/>
    <p:sldId id="42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FB5FFC-F69C-554E-F7B5-88E0D1055F70}" name="여인국" initials="" userId="S::yik6465@mail.hongik.ac.kr::b08fdc00-faea-4d2c-bdbd-5d4f18a55a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B40"/>
    <a:srgbClr val="FFCC66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3F1D09-2411-47D3-B518-FA5732E6540C}" v="30" dt="2025-01-24T02:57:57.4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35"/>
  </p:normalViewPr>
  <p:slideViewPr>
    <p:cSldViewPr snapToGrid="0">
      <p:cViewPr varScale="1">
        <p:scale>
          <a:sx n="83" d="100"/>
          <a:sy n="83" d="100"/>
        </p:scale>
        <p:origin x="84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A70445B0-C4DD-4755-B767-5A591540F689}"/>
    <pc:docChg chg="undo custSel addSld delSld modSld">
      <pc:chgData name="형동 박" userId="afe605ee33eb830c" providerId="LiveId" clId="{A70445B0-C4DD-4755-B767-5A591540F689}" dt="2025-01-03T03:12:58.628" v="158" actId="478"/>
      <pc:docMkLst>
        <pc:docMk/>
      </pc:docMkLst>
      <pc:sldChg chg="add del">
        <pc:chgData name="형동 박" userId="afe605ee33eb830c" providerId="LiveId" clId="{A70445B0-C4DD-4755-B767-5A591540F689}" dt="2025-01-03T03:10:02.276" v="139"/>
        <pc:sldMkLst>
          <pc:docMk/>
          <pc:sldMk cId="1231862236" sldId="353"/>
        </pc:sldMkLst>
      </pc:sldChg>
      <pc:sldChg chg="del">
        <pc:chgData name="형동 박" userId="afe605ee33eb830c" providerId="LiveId" clId="{A70445B0-C4DD-4755-B767-5A591540F689}" dt="2025-01-03T03:02:28.636" v="1" actId="47"/>
        <pc:sldMkLst>
          <pc:docMk/>
          <pc:sldMk cId="1448005991" sldId="392"/>
        </pc:sldMkLst>
      </pc:sldChg>
      <pc:sldChg chg="del">
        <pc:chgData name="형동 박" userId="afe605ee33eb830c" providerId="LiveId" clId="{A70445B0-C4DD-4755-B767-5A591540F689}" dt="2025-01-03T03:09:54.667" v="137" actId="47"/>
        <pc:sldMkLst>
          <pc:docMk/>
          <pc:sldMk cId="1182436522" sldId="396"/>
        </pc:sldMkLst>
      </pc:sldChg>
      <pc:sldChg chg="modSp mod">
        <pc:chgData name="형동 박" userId="afe605ee33eb830c" providerId="LiveId" clId="{A70445B0-C4DD-4755-B767-5A591540F689}" dt="2025-01-03T03:02:37.845" v="4" actId="20577"/>
        <pc:sldMkLst>
          <pc:docMk/>
          <pc:sldMk cId="638624286" sldId="397"/>
        </pc:sldMkLst>
      </pc:sldChg>
      <pc:sldChg chg="del">
        <pc:chgData name="형동 박" userId="afe605ee33eb830c" providerId="LiveId" clId="{A70445B0-C4DD-4755-B767-5A591540F689}" dt="2025-01-03T03:02:33.856" v="2" actId="47"/>
        <pc:sldMkLst>
          <pc:docMk/>
          <pc:sldMk cId="23689401" sldId="398"/>
        </pc:sldMkLst>
      </pc:sldChg>
      <pc:sldChg chg="add del">
        <pc:chgData name="형동 박" userId="afe605ee33eb830c" providerId="LiveId" clId="{A70445B0-C4DD-4755-B767-5A591540F689}" dt="2025-01-03T03:09:09.171" v="131"/>
        <pc:sldMkLst>
          <pc:docMk/>
          <pc:sldMk cId="3390112553" sldId="400"/>
        </pc:sldMkLst>
      </pc:sldChg>
      <pc:sldChg chg="del">
        <pc:chgData name="형동 박" userId="afe605ee33eb830c" providerId="LiveId" clId="{A70445B0-C4DD-4755-B767-5A591540F689}" dt="2025-01-03T03:09:23.376" v="133" actId="47"/>
        <pc:sldMkLst>
          <pc:docMk/>
          <pc:sldMk cId="1764265767" sldId="401"/>
        </pc:sldMkLst>
      </pc:sldChg>
      <pc:sldChg chg="del">
        <pc:chgData name="형동 박" userId="afe605ee33eb830c" providerId="LiveId" clId="{A70445B0-C4DD-4755-B767-5A591540F689}" dt="2025-01-03T03:09:33.699" v="135" actId="47"/>
        <pc:sldMkLst>
          <pc:docMk/>
          <pc:sldMk cId="3167543101" sldId="403"/>
        </pc:sldMkLst>
      </pc:sldChg>
      <pc:sldChg chg="addSp delSp modSp add mod">
        <pc:chgData name="형동 박" userId="afe605ee33eb830c" providerId="LiveId" clId="{A70445B0-C4DD-4755-B767-5A591540F689}" dt="2025-01-03T03:12:56.369" v="157" actId="478"/>
        <pc:sldMkLst>
          <pc:docMk/>
          <pc:sldMk cId="1592380774" sldId="406"/>
        </pc:sldMkLst>
      </pc:sldChg>
      <pc:sldChg chg="addSp delSp modSp add mod">
        <pc:chgData name="형동 박" userId="afe605ee33eb830c" providerId="LiveId" clId="{A70445B0-C4DD-4755-B767-5A591540F689}" dt="2025-01-03T03:12:58.628" v="158" actId="478"/>
        <pc:sldMkLst>
          <pc:docMk/>
          <pc:sldMk cId="2691030935" sldId="407"/>
        </pc:sldMkLst>
      </pc:sldChg>
      <pc:sldChg chg="add">
        <pc:chgData name="형동 박" userId="afe605ee33eb830c" providerId="LiveId" clId="{A70445B0-C4DD-4755-B767-5A591540F689}" dt="2025-01-03T03:09:20.243" v="132"/>
        <pc:sldMkLst>
          <pc:docMk/>
          <pc:sldMk cId="1906804572" sldId="408"/>
        </pc:sldMkLst>
      </pc:sldChg>
      <pc:sldChg chg="add">
        <pc:chgData name="형동 박" userId="afe605ee33eb830c" providerId="LiveId" clId="{A70445B0-C4DD-4755-B767-5A591540F689}" dt="2025-01-03T03:09:31.060" v="134"/>
        <pc:sldMkLst>
          <pc:docMk/>
          <pc:sldMk cId="2012283562" sldId="409"/>
        </pc:sldMkLst>
      </pc:sldChg>
      <pc:sldChg chg="add">
        <pc:chgData name="형동 박" userId="afe605ee33eb830c" providerId="LiveId" clId="{A70445B0-C4DD-4755-B767-5A591540F689}" dt="2025-01-03T03:09:49.850" v="136"/>
        <pc:sldMkLst>
          <pc:docMk/>
          <pc:sldMk cId="3085596893" sldId="410"/>
        </pc:sldMkLst>
      </pc:sldChg>
      <pc:sldChg chg="add del">
        <pc:chgData name="형동 박" userId="afe605ee33eb830c" providerId="LiveId" clId="{A70445B0-C4DD-4755-B767-5A591540F689}" dt="2025-01-03T03:11:40.743" v="142"/>
        <pc:sldMkLst>
          <pc:docMk/>
          <pc:sldMk cId="468949759" sldId="411"/>
        </pc:sldMkLst>
      </pc:sldChg>
      <pc:sldChg chg="add del">
        <pc:chgData name="형동 박" userId="afe605ee33eb830c" providerId="LiveId" clId="{A70445B0-C4DD-4755-B767-5A591540F689}" dt="2025-01-03T03:12:21.498" v="154"/>
        <pc:sldMkLst>
          <pc:docMk/>
          <pc:sldMk cId="1118865666" sldId="411"/>
        </pc:sldMkLst>
      </pc:sldChg>
      <pc:sldChg chg="add del">
        <pc:chgData name="형동 박" userId="afe605ee33eb830c" providerId="LiveId" clId="{A70445B0-C4DD-4755-B767-5A591540F689}" dt="2025-01-03T03:12:01.648" v="150"/>
        <pc:sldMkLst>
          <pc:docMk/>
          <pc:sldMk cId="1353681891" sldId="411"/>
        </pc:sldMkLst>
      </pc:sldChg>
      <pc:sldChg chg="add del">
        <pc:chgData name="형동 박" userId="afe605ee33eb830c" providerId="LiveId" clId="{A70445B0-C4DD-4755-B767-5A591540F689}" dt="2025-01-03T03:11:51.854" v="146"/>
        <pc:sldMkLst>
          <pc:docMk/>
          <pc:sldMk cId="2040257223" sldId="411"/>
        </pc:sldMkLst>
      </pc:sldChg>
      <pc:sldChg chg="add del">
        <pc:chgData name="형동 박" userId="afe605ee33eb830c" providerId="LiveId" clId="{A70445B0-C4DD-4755-B767-5A591540F689}" dt="2025-01-03T03:12:01.281" v="149"/>
        <pc:sldMkLst>
          <pc:docMk/>
          <pc:sldMk cId="2361988443" sldId="412"/>
        </pc:sldMkLst>
      </pc:sldChg>
    </pc:docChg>
  </pc:docChgLst>
  <pc:docChgLst>
    <pc:chgData name="형동 박" userId="afe605ee33eb830c" providerId="LiveId" clId="{9D3F1D09-2411-47D3-B518-FA5732E6540C}"/>
    <pc:docChg chg="undo custSel modSld">
      <pc:chgData name="형동 박" userId="afe605ee33eb830c" providerId="LiveId" clId="{9D3F1D09-2411-47D3-B518-FA5732E6540C}" dt="2025-01-24T02:57:57.486" v="236" actId="20577"/>
      <pc:docMkLst>
        <pc:docMk/>
      </pc:docMkLst>
      <pc:sldChg chg="modSp mod">
        <pc:chgData name="형동 박" userId="afe605ee33eb830c" providerId="LiveId" clId="{9D3F1D09-2411-47D3-B518-FA5732E6540C}" dt="2025-01-24T02:45:42.472" v="120" actId="2711"/>
        <pc:sldMkLst>
          <pc:docMk/>
          <pc:sldMk cId="1231862236" sldId="353"/>
        </pc:sldMkLst>
        <pc:graphicFrameChg chg="modGraphic">
          <ac:chgData name="형동 박" userId="afe605ee33eb830c" providerId="LiveId" clId="{9D3F1D09-2411-47D3-B518-FA5732E6540C}" dt="2025-01-24T02:45:42.472" v="120" actId="2711"/>
          <ac:graphicFrameMkLst>
            <pc:docMk/>
            <pc:sldMk cId="1231862236" sldId="353"/>
            <ac:graphicFrameMk id="72" creationId="{B2EAA558-9E3F-5FC3-581F-87A2F3573A31}"/>
          </ac:graphicFrameMkLst>
        </pc:graphicFrameChg>
      </pc:sldChg>
      <pc:sldChg chg="modSp mod">
        <pc:chgData name="형동 박" userId="afe605ee33eb830c" providerId="LiveId" clId="{9D3F1D09-2411-47D3-B518-FA5732E6540C}" dt="2025-01-24T02:45:59.055" v="122" actId="2711"/>
        <pc:sldMkLst>
          <pc:docMk/>
          <pc:sldMk cId="1474108181" sldId="357"/>
        </pc:sldMkLst>
        <pc:graphicFrameChg chg="modGraphic">
          <ac:chgData name="형동 박" userId="afe605ee33eb830c" providerId="LiveId" clId="{9D3F1D09-2411-47D3-B518-FA5732E6540C}" dt="2025-01-24T02:45:59.055" v="122" actId="2711"/>
          <ac:graphicFrameMkLst>
            <pc:docMk/>
            <pc:sldMk cId="1474108181" sldId="357"/>
            <ac:graphicFrameMk id="72" creationId="{5A5B55A3-786B-78E5-771B-50BB908E4020}"/>
          </ac:graphicFrameMkLst>
        </pc:graphicFrameChg>
      </pc:sldChg>
      <pc:sldChg chg="modSp mod">
        <pc:chgData name="형동 박" userId="afe605ee33eb830c" providerId="LiveId" clId="{9D3F1D09-2411-47D3-B518-FA5732E6540C}" dt="2025-01-24T02:56:57.660" v="228" actId="20577"/>
        <pc:sldMkLst>
          <pc:docMk/>
          <pc:sldMk cId="2734299461" sldId="391"/>
        </pc:sldMkLst>
        <pc:spChg chg="mod">
          <ac:chgData name="형동 박" userId="afe605ee33eb830c" providerId="LiveId" clId="{9D3F1D09-2411-47D3-B518-FA5732E6540C}" dt="2025-01-24T02:56:57.660" v="228" actId="20577"/>
          <ac:spMkLst>
            <pc:docMk/>
            <pc:sldMk cId="2734299461" sldId="391"/>
            <ac:spMk id="3" creationId="{93F80D91-98EB-9A44-1177-FE83B1CB1F2E}"/>
          </ac:spMkLst>
        </pc:spChg>
        <pc:graphicFrameChg chg="modGraphic">
          <ac:chgData name="형동 박" userId="afe605ee33eb830c" providerId="LiveId" clId="{9D3F1D09-2411-47D3-B518-FA5732E6540C}" dt="2025-01-24T02:46:05.481" v="123" actId="2711"/>
          <ac:graphicFrameMkLst>
            <pc:docMk/>
            <pc:sldMk cId="2734299461" sldId="391"/>
            <ac:graphicFrameMk id="72" creationId="{913DF200-BC1D-FE1C-EC27-191DC12783F3}"/>
          </ac:graphicFrameMkLst>
        </pc:graphicFrameChg>
      </pc:sldChg>
      <pc:sldChg chg="modSp">
        <pc:chgData name="형동 박" userId="afe605ee33eb830c" providerId="LiveId" clId="{9D3F1D09-2411-47D3-B518-FA5732E6540C}" dt="2025-01-24T02:57:57.486" v="236" actId="20577"/>
        <pc:sldMkLst>
          <pc:docMk/>
          <pc:sldMk cId="2012283562" sldId="409"/>
        </pc:sldMkLst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12" creationId="{69EB0692-8B26-2643-FCCB-BA297846E95B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22" creationId="{0F5ACBD7-B388-F5AA-F3A3-8CEF6CB83322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54" creationId="{6A99774B-231E-D438-E0F6-4F211C0E9191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56" creationId="{B078C5D1-8E94-D19C-F027-12A0F27E8712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58" creationId="{E35ABF13-3976-2774-5E5F-77CBD94C02AC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59" creationId="{0F6EF8C6-FD92-48AE-C19B-38886F72230B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115" creationId="{0DD24A21-47E0-4F8F-45EC-B9E89320CE4B}"/>
          </ac:spMkLst>
        </pc:spChg>
        <pc:spChg chg="mod">
          <ac:chgData name="형동 박" userId="afe605ee33eb830c" providerId="LiveId" clId="{9D3F1D09-2411-47D3-B518-FA5732E6540C}" dt="2025-01-24T02:57:54.521" v="234" actId="20577"/>
          <ac:spMkLst>
            <pc:docMk/>
            <pc:sldMk cId="2012283562" sldId="409"/>
            <ac:spMk id="164" creationId="{354552BE-2813-DF6B-12D4-5B3D30C2A9EF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216" creationId="{DFBC6A0B-771D-7B9B-DA51-7D2ED48929E4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222" creationId="{E692621E-0B96-0965-AF0C-14BA81A4CC14}"/>
          </ac:spMkLst>
        </pc:spChg>
        <pc:spChg chg="mod">
          <ac:chgData name="형동 박" userId="afe605ee33eb830c" providerId="LiveId" clId="{9D3F1D09-2411-47D3-B518-FA5732E6540C}" dt="2025-01-24T02:57:57.486" v="236" actId="20577"/>
          <ac:spMkLst>
            <pc:docMk/>
            <pc:sldMk cId="2012283562" sldId="409"/>
            <ac:spMk id="239" creationId="{3E60BCB5-2B10-B7A7-10D6-E88C3690FB08}"/>
          </ac:spMkLst>
        </pc:spChg>
      </pc:sldChg>
      <pc:sldChg chg="modSp mod">
        <pc:chgData name="형동 박" userId="afe605ee33eb830c" providerId="LiveId" clId="{9D3F1D09-2411-47D3-B518-FA5732E6540C}" dt="2025-01-24T02:45:51.874" v="121" actId="2711"/>
        <pc:sldMkLst>
          <pc:docMk/>
          <pc:sldMk cId="3085596893" sldId="410"/>
        </pc:sldMkLst>
        <pc:graphicFrameChg chg="modGraphic">
          <ac:chgData name="형동 박" userId="afe605ee33eb830c" providerId="LiveId" clId="{9D3F1D09-2411-47D3-B518-FA5732E6540C}" dt="2025-01-24T02:45:51.874" v="121" actId="2711"/>
          <ac:graphicFrameMkLst>
            <pc:docMk/>
            <pc:sldMk cId="3085596893" sldId="410"/>
            <ac:graphicFrameMk id="72" creationId="{6CC1771F-A688-0DA7-D303-A18265C9CB35}"/>
          </ac:graphicFrameMkLst>
        </pc:graphicFrameChg>
      </pc:sldChg>
      <pc:sldChg chg="modSp mod">
        <pc:chgData name="형동 박" userId="afe605ee33eb830c" providerId="LiveId" clId="{9D3F1D09-2411-47D3-B518-FA5732E6540C}" dt="2025-01-24T02:46:24.724" v="137" actId="20577"/>
        <pc:sldMkLst>
          <pc:docMk/>
          <pc:sldMk cId="188602234" sldId="412"/>
        </pc:sldMkLst>
        <pc:graphicFrameChg chg="modGraphic">
          <ac:chgData name="형동 박" userId="afe605ee33eb830c" providerId="LiveId" clId="{9D3F1D09-2411-47D3-B518-FA5732E6540C}" dt="2025-01-24T02:46:24.724" v="137" actId="20577"/>
          <ac:graphicFrameMkLst>
            <pc:docMk/>
            <pc:sldMk cId="188602234" sldId="412"/>
            <ac:graphicFrameMk id="50" creationId="{8482E101-7313-A330-BC74-073F34A5C427}"/>
          </ac:graphicFrameMkLst>
        </pc:graphicFrameChg>
      </pc:sldChg>
      <pc:sldChg chg="modSp mod">
        <pc:chgData name="형동 박" userId="afe605ee33eb830c" providerId="LiveId" clId="{9D3F1D09-2411-47D3-B518-FA5732E6540C}" dt="2025-01-24T02:55:59.591" v="226" actId="20577"/>
        <pc:sldMkLst>
          <pc:docMk/>
          <pc:sldMk cId="892403210" sldId="422"/>
        </pc:sldMkLst>
        <pc:spChg chg="mod">
          <ac:chgData name="형동 박" userId="afe605ee33eb830c" providerId="LiveId" clId="{9D3F1D09-2411-47D3-B518-FA5732E6540C}" dt="2025-01-24T02:45:18.978" v="118" actId="20577"/>
          <ac:spMkLst>
            <pc:docMk/>
            <pc:sldMk cId="892403210" sldId="422"/>
            <ac:spMk id="2" creationId="{E2BFC475-6540-1590-030F-9BD34B539AA7}"/>
          </ac:spMkLst>
        </pc:spChg>
        <pc:graphicFrameChg chg="mod modGraphic">
          <ac:chgData name="형동 박" userId="afe605ee33eb830c" providerId="LiveId" clId="{9D3F1D09-2411-47D3-B518-FA5732E6540C}" dt="2025-01-24T02:55:59.591" v="226" actId="20577"/>
          <ac:graphicFrameMkLst>
            <pc:docMk/>
            <pc:sldMk cId="892403210" sldId="422"/>
            <ac:graphicFrameMk id="72" creationId="{6D579AB8-2440-65AB-39BD-31311DF7AC6C}"/>
          </ac:graphicFrameMkLst>
        </pc:graphicFrameChg>
      </pc:sldChg>
      <pc:sldChg chg="modSp mod">
        <pc:chgData name="형동 박" userId="afe605ee33eb830c" providerId="LiveId" clId="{9D3F1D09-2411-47D3-B518-FA5732E6540C}" dt="2025-01-24T02:57:35.084" v="230" actId="2711"/>
        <pc:sldMkLst>
          <pc:docMk/>
          <pc:sldMk cId="1518575605" sldId="424"/>
        </pc:sldMkLst>
        <pc:spChg chg="mod">
          <ac:chgData name="형동 박" userId="afe605ee33eb830c" providerId="LiveId" clId="{9D3F1D09-2411-47D3-B518-FA5732E6540C}" dt="2025-01-24T02:57:35.084" v="230" actId="2711"/>
          <ac:spMkLst>
            <pc:docMk/>
            <pc:sldMk cId="1518575605" sldId="424"/>
            <ac:spMk id="5" creationId="{DFCF0EB7-4043-662D-6BA4-4E652A5326F7}"/>
          </ac:spMkLst>
        </pc:spChg>
        <pc:spChg chg="mod">
          <ac:chgData name="형동 박" userId="afe605ee33eb830c" providerId="LiveId" clId="{9D3F1D09-2411-47D3-B518-FA5732E6540C}" dt="2025-01-24T02:57:28.507" v="229" actId="2711"/>
          <ac:spMkLst>
            <pc:docMk/>
            <pc:sldMk cId="1518575605" sldId="424"/>
            <ac:spMk id="185" creationId="{6F0A22B2-0407-8687-533A-7013FC1637C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2025-02-05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1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7A3B-048B-498E-0E6E-A51D7FB1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29B6C-7C4D-5BA3-666A-DFC655BD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D7D6C-2C8B-73CB-7FD9-312975D62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8A0CA-6066-C493-B92B-5C9203B3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476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B495-6595-8B60-C3A0-B79377B5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9EBC34-F8F1-1AE4-5929-B8AC97715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48F26-3442-443F-DB9C-542B3C7D4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FE3BC-85A5-26BD-A355-2612D764E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109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CFD8C-7DFF-03A3-079B-96DA81BE5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848912-8658-D389-31CD-48CCD703E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3CA423-3668-784A-CDA0-4E582414A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CEAE3-8EB6-5491-1209-9B9F2B4D1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90236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EE04-349D-591B-8B8E-78A6F931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516A9-AD3E-37D4-911E-2AE6F5A28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4AE828-E180-EA74-0B2A-CA9E1E08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32E75-604D-8C6B-6382-CFFB71669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19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64A-C0EB-998F-7CFD-192A0FB6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2D3FC-82DE-6818-A105-125226446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C021-0786-7E44-7DF6-8AFF72E6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92E0-7B6C-3CBB-B08C-6F1F3AE2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06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C372C-7D8C-6F72-C421-F73CC200E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89DF45B-4603-2969-36F8-3E7F5C8A26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A823BC-AC75-ECC5-7999-5D2890A1F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B0C95F-EC61-7C75-6B5F-D2574046B7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617266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11B2-8B78-D495-D98B-E435C26A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6A0C8-62C8-8CAC-2C8D-59FCC58D1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4BE670-7147-417F-A023-07B81D26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F1975-B499-8AE8-1DCD-F456363D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250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F22-A2D6-67DA-7864-4D13D6D2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80BE05-E94D-F265-8E9E-33612535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9AE86-E7F5-DC16-5FD8-5EF5FF66D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431E-E01A-902B-7347-B0B639CA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76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17DAA-033D-44A6-C2C5-11F67B7A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5D4856-5DAF-31F9-8507-D6212680B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D27E60-0348-AA69-941C-0C93824EB6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7BD954-006A-6F13-C61F-A366D178B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23403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0175A-42A9-2452-2718-E3DC74AE4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E129A6-40E4-8651-ADDF-F87520F6D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E80BAE-6C51-E633-873E-653D3CAE5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E595B-8F98-5BB9-EB35-4B652B300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239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294C-3614-F7DD-A23A-2FDAE2CB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A55A1E-4A35-CB44-DFE7-4EC7D8E0E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5B7D7E-6AF5-85FC-BF6B-EFC043685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EDD1C-D3DD-F6AB-9C9E-C6EBA3D54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7004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BAC01-40D3-257D-804C-EC65C66A4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C7F649-2F89-1221-1988-5D1E44560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2D8A7-67C7-CCDF-455D-25CCA7D8D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52C44-034C-FF7F-D88B-8D5F798541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4025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E3CD-5279-939E-8229-E23A5D95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4BB43A-7C6F-BB0D-06D1-9EE978AD8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51A29D-1AD1-88A6-9286-E7283C77F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98D0-DC41-417A-863A-6C47D8F80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08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03C35-5B4E-5081-1714-9E0FBE2D7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188DC-5EF8-D535-7B77-50055A12B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6DF7D5-4672-A044-C4F6-23C3E01DC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F996A-8268-5365-C280-886CBCEDD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773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507C-8307-683E-CB12-F31F3274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3AB07-E6E2-B454-BCB0-5B65FCD3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4AE4E-5D9F-95B1-D69F-53B46FD36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0E719-30C3-3D4E-D548-E792B5EEA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9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F702A-485C-A9C6-53BD-6747F678E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84F553-E1D9-834E-6F4A-268760B5F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E3CC7A-9D4A-41E9-5044-61FB26B65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D3CBE-707D-839F-D45D-61D020867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1894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59FBE-3530-6A8F-8501-53D8A8C1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BE7ABF-ED24-1476-2264-5BB96D03E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CA1D07-CCB3-7D37-F691-8B1E0A9C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C1000-1CF5-15AB-DB7A-483E59C71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0691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AD18C-AF51-6790-5C3B-7652F55A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8C342-831D-9041-0F92-AB62101C7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95BC96-9D4C-4E1F-08DA-B56E2709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C0439-C635-D85C-0E5C-DA8423AF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5521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DF203-D59B-DFF5-2445-AFE3751F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D609BA-2D09-0F87-EFC9-53A34D10D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B17DBA-3CD4-592F-F9F1-C57B49F38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64E28-B53E-8444-DEA9-63B55098B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028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2025-02-05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26" Type="http://schemas.openxmlformats.org/officeDocument/2006/relationships/image" Target="../media/image72.png"/><Relationship Id="rId39" Type="http://schemas.openxmlformats.org/officeDocument/2006/relationships/image" Target="../media/image84.png"/><Relationship Id="rId18" Type="http://schemas.openxmlformats.org/officeDocument/2006/relationships/image" Target="../media/image63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270.png"/><Relationship Id="rId12" Type="http://schemas.openxmlformats.org/officeDocument/2006/relationships/image" Target="../media/image58.png"/><Relationship Id="rId25" Type="http://schemas.openxmlformats.org/officeDocument/2006/relationships/image" Target="../media/image71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41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image" Target="../media/image56.png"/><Relationship Id="rId31" Type="http://schemas.openxmlformats.org/officeDocument/2006/relationships/image" Target="../media/image360.png"/><Relationship Id="rId4" Type="http://schemas.openxmlformats.org/officeDocument/2006/relationships/image" Target="../media/image52.png"/><Relationship Id="rId9" Type="http://schemas.openxmlformats.org/officeDocument/2006/relationships/image" Target="../media/image400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35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46.png"/><Relationship Id="rId26" Type="http://schemas.openxmlformats.org/officeDocument/2006/relationships/image" Target="../media/image106.png"/><Relationship Id="rId39" Type="http://schemas.openxmlformats.org/officeDocument/2006/relationships/image" Target="../media/image53.png"/><Relationship Id="rId21" Type="http://schemas.openxmlformats.org/officeDocument/2006/relationships/image" Target="../media/image101.png"/><Relationship Id="rId34" Type="http://schemas.openxmlformats.org/officeDocument/2006/relationships/image" Target="../media/image113.png"/><Relationship Id="rId42" Type="http://schemas.openxmlformats.org/officeDocument/2006/relationships/image" Target="../media/image55.png"/><Relationship Id="rId47" Type="http://schemas.openxmlformats.org/officeDocument/2006/relationships/image" Target="../media/image290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9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2.png"/><Relationship Id="rId24" Type="http://schemas.openxmlformats.org/officeDocument/2006/relationships/image" Target="../media/image65.png"/><Relationship Id="rId32" Type="http://schemas.openxmlformats.org/officeDocument/2006/relationships/image" Target="../media/image87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7.png"/><Relationship Id="rId15" Type="http://schemas.openxmlformats.org/officeDocument/2006/relationships/image" Target="../media/image49.png"/><Relationship Id="rId23" Type="http://schemas.openxmlformats.org/officeDocument/2006/relationships/image" Target="../media/image103.png"/><Relationship Id="rId28" Type="http://schemas.openxmlformats.org/officeDocument/2006/relationships/image" Target="../media/image107.png"/><Relationship Id="rId36" Type="http://schemas.openxmlformats.org/officeDocument/2006/relationships/image" Target="../media/image47.png"/><Relationship Id="rId49" Type="http://schemas.openxmlformats.org/officeDocument/2006/relationships/image" Target="../media/image88.png"/><Relationship Id="rId10" Type="http://schemas.openxmlformats.org/officeDocument/2006/relationships/image" Target="../media/image37.png"/><Relationship Id="rId19" Type="http://schemas.openxmlformats.org/officeDocument/2006/relationships/image" Target="../media/image99.png"/><Relationship Id="rId31" Type="http://schemas.openxmlformats.org/officeDocument/2006/relationships/image" Target="../media/image110.png"/><Relationship Id="rId44" Type="http://schemas.openxmlformats.org/officeDocument/2006/relationships/image" Target="../media/image56.png"/><Relationship Id="rId9" Type="http://schemas.openxmlformats.org/officeDocument/2006/relationships/image" Target="../media/image91.png"/><Relationship Id="rId14" Type="http://schemas.openxmlformats.org/officeDocument/2006/relationships/image" Target="../media/image48.png"/><Relationship Id="rId22" Type="http://schemas.openxmlformats.org/officeDocument/2006/relationships/image" Target="../media/image102.png"/><Relationship Id="rId27" Type="http://schemas.openxmlformats.org/officeDocument/2006/relationships/image" Target="../media/image220.png"/><Relationship Id="rId30" Type="http://schemas.openxmlformats.org/officeDocument/2006/relationships/image" Target="../media/image109.png"/><Relationship Id="rId4" Type="http://schemas.openxmlformats.org/officeDocument/2006/relationships/image" Target="../media/image63.png"/><Relationship Id="rId35" Type="http://schemas.openxmlformats.org/officeDocument/2006/relationships/image" Target="../media/image460.png"/><Relationship Id="rId43" Type="http://schemas.openxmlformats.org/officeDocument/2006/relationships/image" Target="../media/image400.png"/><Relationship Id="rId48" Type="http://schemas.openxmlformats.org/officeDocument/2006/relationships/image" Target="../media/image40.png"/><Relationship Id="rId8" Type="http://schemas.openxmlformats.org/officeDocument/2006/relationships/image" Target="../media/image390.png"/><Relationship Id="rId3" Type="http://schemas.openxmlformats.org/officeDocument/2006/relationships/image" Target="../media/image650.png"/><Relationship Id="rId12" Type="http://schemas.openxmlformats.org/officeDocument/2006/relationships/image" Target="../media/image38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2.png"/><Relationship Id="rId38" Type="http://schemas.openxmlformats.org/officeDocument/2006/relationships/image" Target="../media/image52.png"/><Relationship Id="rId46" Type="http://schemas.openxmlformats.org/officeDocument/2006/relationships/image" Target="../media/image58.png"/><Relationship Id="rId20" Type="http://schemas.openxmlformats.org/officeDocument/2006/relationships/image" Target="../media/image100.png"/><Relationship Id="rId41" Type="http://schemas.openxmlformats.org/officeDocument/2006/relationships/image" Target="../media/image27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1.png"/><Relationship Id="rId12" Type="http://schemas.openxmlformats.org/officeDocument/2006/relationships/image" Target="../media/image39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10" Type="http://schemas.openxmlformats.org/officeDocument/2006/relationships/image" Target="../media/image130.png"/><Relationship Id="rId4" Type="http://schemas.openxmlformats.org/officeDocument/2006/relationships/image" Target="../media/image37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9" Type="http://schemas.openxmlformats.org/officeDocument/2006/relationships/image" Target="../media/image381.png"/><Relationship Id="rId18" Type="http://schemas.openxmlformats.org/officeDocument/2006/relationships/image" Target="../media/image180.png"/><Relationship Id="rId3" Type="http://schemas.openxmlformats.org/officeDocument/2006/relationships/image" Target="../media/image471.png"/><Relationship Id="rId42" Type="http://schemas.openxmlformats.org/officeDocument/2006/relationships/image" Target="../media/image411.png"/><Relationship Id="rId21" Type="http://schemas.openxmlformats.org/officeDocument/2006/relationships/image" Target="../media/image211.png"/><Relationship Id="rId38" Type="http://schemas.openxmlformats.org/officeDocument/2006/relationships/image" Target="../media/image371.png"/><Relationship Id="rId17" Type="http://schemas.openxmlformats.org/officeDocument/2006/relationships/image" Target="../media/image170.png"/><Relationship Id="rId2" Type="http://schemas.openxmlformats.org/officeDocument/2006/relationships/notesSlide" Target="../notesSlides/notesSlide15.xml"/><Relationship Id="rId41" Type="http://schemas.openxmlformats.org/officeDocument/2006/relationships/image" Target="../media/image402.png"/><Relationship Id="rId29" Type="http://schemas.openxmlformats.org/officeDocument/2006/relationships/image" Target="../media/image272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361.png"/><Relationship Id="rId40" Type="http://schemas.openxmlformats.org/officeDocument/2006/relationships/image" Target="../media/image392.png"/><Relationship Id="rId24" Type="http://schemas.openxmlformats.org/officeDocument/2006/relationships/image" Target="../media/image350.png"/><Relationship Id="rId45" Type="http://schemas.openxmlformats.org/officeDocument/2006/relationships/image" Target="../media/image76.png"/><Relationship Id="rId36" Type="http://schemas.openxmlformats.org/officeDocument/2006/relationships/image" Target="../media/image341.png"/><Relationship Id="rId28" Type="http://schemas.openxmlformats.org/officeDocument/2006/relationships/image" Target="../media/image260.png"/><Relationship Id="rId23" Type="http://schemas.openxmlformats.org/officeDocument/2006/relationships/image" Target="../media/image470.png"/><Relationship Id="rId19" Type="http://schemas.openxmlformats.org/officeDocument/2006/relationships/image" Target="../media/image191.png"/><Relationship Id="rId44" Type="http://schemas.openxmlformats.org/officeDocument/2006/relationships/image" Target="../media/image64.png"/><Relationship Id="rId35" Type="http://schemas.openxmlformats.org/officeDocument/2006/relationships/image" Target="../media/image331.png"/><Relationship Id="rId43" Type="http://schemas.openxmlformats.org/officeDocument/2006/relationships/image" Target="../media/image421.png"/><Relationship Id="rId30" Type="http://schemas.openxmlformats.org/officeDocument/2006/relationships/image" Target="../media/image282.png"/><Relationship Id="rId22" Type="http://schemas.openxmlformats.org/officeDocument/2006/relationships/image" Target="../media/image2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19.png"/><Relationship Id="rId3" Type="http://schemas.openxmlformats.org/officeDocument/2006/relationships/image" Target="../media/image111.png"/><Relationship Id="rId12" Type="http://schemas.openxmlformats.org/officeDocument/2006/relationships/image" Target="../media/image20.png"/><Relationship Id="rId17" Type="http://schemas.openxmlformats.org/officeDocument/2006/relationships/image" Target="../media/image15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.png"/><Relationship Id="rId5" Type="http://schemas.openxmlformats.org/officeDocument/2006/relationships/image" Target="../media/image131.png"/><Relationship Id="rId10" Type="http://schemas.openxmlformats.org/officeDocument/2006/relationships/image" Target="../media/image12.pn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71.png"/><Relationship Id="rId18" Type="http://schemas.openxmlformats.org/officeDocument/2006/relationships/image" Target="../media/image400.png"/><Relationship Id="rId26" Type="http://schemas.openxmlformats.org/officeDocument/2006/relationships/image" Target="../media/image63.png"/><Relationship Id="rId3" Type="http://schemas.openxmlformats.org/officeDocument/2006/relationships/image" Target="../media/image190.png"/><Relationship Id="rId21" Type="http://schemas.openxmlformats.org/officeDocument/2006/relationships/image" Target="../media/image43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5" Type="http://schemas.openxmlformats.org/officeDocument/2006/relationships/image" Target="../media/image65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2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30.png"/><Relationship Id="rId24" Type="http://schemas.openxmlformats.org/officeDocument/2006/relationships/image" Target="../media/image44.png"/><Relationship Id="rId5" Type="http://schemas.openxmlformats.org/officeDocument/2006/relationships/image" Target="../media/image220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34.png"/><Relationship Id="rId10" Type="http://schemas.openxmlformats.org/officeDocument/2006/relationships/image" Target="../media/image320.png"/><Relationship Id="rId19" Type="http://schemas.openxmlformats.org/officeDocument/2006/relationships/image" Target="../media/image410.png"/><Relationship Id="rId4" Type="http://schemas.openxmlformats.org/officeDocument/2006/relationships/image" Target="../media/image210.png"/><Relationship Id="rId9" Type="http://schemas.openxmlformats.org/officeDocument/2006/relationships/image" Target="../media/image300.png"/><Relationship Id="rId14" Type="http://schemas.openxmlformats.org/officeDocument/2006/relationships/image" Target="../media/image40.png"/><Relationship Id="rId22" Type="http://schemas.openxmlformats.org/officeDocument/2006/relationships/image" Target="../media/image281.png"/><Relationship Id="rId27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2025/02/03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Binarization for Lightweight Binary Neural Networks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522-C7D5-2BE4-F0A5-699DACC0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연결선[R] 187">
            <a:extLst>
              <a:ext uri="{FF2B5EF4-FFF2-40B4-BE49-F238E27FC236}">
                <a16:creationId xmlns:a16="http://schemas.microsoft.com/office/drawing/2014/main" id="{D67A21D8-9D16-0B34-167D-E9342932A283}"/>
              </a:ext>
            </a:extLst>
          </p:cNvPr>
          <p:cNvCxnSpPr>
            <a:cxnSpLocks/>
          </p:cNvCxnSpPr>
          <p:nvPr/>
        </p:nvCxnSpPr>
        <p:spPr>
          <a:xfrm>
            <a:off x="2751334" y="5185968"/>
            <a:ext cx="723278" cy="512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51A7B46-7F7B-36F6-2C01-E0030473BD85}"/>
              </a:ext>
            </a:extLst>
          </p:cNvPr>
          <p:cNvCxnSpPr>
            <a:stCxn id="133" idx="6"/>
            <a:endCxn id="147" idx="2"/>
          </p:cNvCxnSpPr>
          <p:nvPr/>
        </p:nvCxnSpPr>
        <p:spPr>
          <a:xfrm>
            <a:off x="8075753" y="5178714"/>
            <a:ext cx="711216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A18959-55F4-5185-3993-DD687DC2A8FC}"/>
              </a:ext>
            </a:extLst>
          </p:cNvPr>
          <p:cNvCxnSpPr>
            <a:cxnSpLocks/>
            <a:stCxn id="147" idx="6"/>
            <a:endCxn id="120" idx="2"/>
          </p:cNvCxnSpPr>
          <p:nvPr/>
        </p:nvCxnSpPr>
        <p:spPr>
          <a:xfrm>
            <a:off x="9635389" y="5178715"/>
            <a:ext cx="69189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자유형 106">
            <a:extLst>
              <a:ext uri="{FF2B5EF4-FFF2-40B4-BE49-F238E27FC236}">
                <a16:creationId xmlns:a16="http://schemas.microsoft.com/office/drawing/2014/main" id="{134E9C75-5231-47ED-4A22-2A6C30C840AF}"/>
              </a:ext>
            </a:extLst>
          </p:cNvPr>
          <p:cNvSpPr/>
          <p:nvPr/>
        </p:nvSpPr>
        <p:spPr>
          <a:xfrm>
            <a:off x="6397271" y="4496512"/>
            <a:ext cx="865681" cy="518887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8" name="자유형 107">
            <a:extLst>
              <a:ext uri="{FF2B5EF4-FFF2-40B4-BE49-F238E27FC236}">
                <a16:creationId xmlns:a16="http://schemas.microsoft.com/office/drawing/2014/main" id="{974AA75D-5D55-1738-C481-88308DA7B65E}"/>
              </a:ext>
            </a:extLst>
          </p:cNvPr>
          <p:cNvSpPr/>
          <p:nvPr/>
        </p:nvSpPr>
        <p:spPr>
          <a:xfrm>
            <a:off x="6397271" y="4781524"/>
            <a:ext cx="841531" cy="322119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EDE96D19-C085-5260-4860-C3FD04F41609}"/>
              </a:ext>
            </a:extLst>
          </p:cNvPr>
          <p:cNvSpPr/>
          <p:nvPr/>
        </p:nvSpPr>
        <p:spPr>
          <a:xfrm flipV="1">
            <a:off x="6397270" y="5300411"/>
            <a:ext cx="841531" cy="322115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D8641A00-CB3F-32A2-3095-AD727F389504}"/>
              </a:ext>
            </a:extLst>
          </p:cNvPr>
          <p:cNvSpPr/>
          <p:nvPr/>
        </p:nvSpPr>
        <p:spPr>
          <a:xfrm flipV="1">
            <a:off x="6402295" y="5385757"/>
            <a:ext cx="870012" cy="475494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9CCF8CA-476D-06BC-691E-20CC59117499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11175699" y="5169696"/>
            <a:ext cx="691890" cy="90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0362BC-398C-4904-984C-5E612C0AF631}"/>
              </a:ext>
            </a:extLst>
          </p:cNvPr>
          <p:cNvGrpSpPr/>
          <p:nvPr/>
        </p:nvGrpSpPr>
        <p:grpSpPr>
          <a:xfrm>
            <a:off x="8550" y="1310779"/>
            <a:ext cx="6096000" cy="2504210"/>
            <a:chOff x="831565" y="2119745"/>
            <a:chExt cx="6096000" cy="250421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5CBC4F-243C-CD83-987C-09D5755404D4}"/>
                </a:ext>
              </a:extLst>
            </p:cNvPr>
            <p:cNvSpPr/>
            <p:nvPr/>
          </p:nvSpPr>
          <p:spPr>
            <a:xfrm>
              <a:off x="831565" y="2119745"/>
              <a:ext cx="6096000" cy="2504210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C23F1F4-391F-B8CB-B4FA-C62FC57F4BB8}"/>
                </a:ext>
              </a:extLst>
            </p:cNvPr>
            <p:cNvGrpSpPr/>
            <p:nvPr/>
          </p:nvGrpSpPr>
          <p:grpSpPr>
            <a:xfrm>
              <a:off x="1144405" y="2279212"/>
              <a:ext cx="5470319" cy="1804318"/>
              <a:chOff x="584602" y="2886303"/>
              <a:chExt cx="5470319" cy="1804318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E9ED04DB-52F6-0F19-CB58-EC6776B057D0}"/>
                  </a:ext>
                </a:extLst>
              </p:cNvPr>
              <p:cNvCxnSpPr>
                <a:stCxn id="9" idx="6"/>
                <a:endCxn id="2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B639ED8-2F35-53BA-C35E-D7D3D051B4A8}"/>
                  </a:ext>
                </a:extLst>
              </p:cNvPr>
              <p:cNvCxnSpPr>
                <a:cxnSpLocks/>
                <a:stCxn id="2" idx="6"/>
                <a:endCxn id="36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4E8DCA8-FB4C-348C-18E3-984AD346F03B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67A04F2E-44D4-63B4-CD26-EBC2551ECCC3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0492C0E-538D-70D3-3E4F-577B66BB7D02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33" name="직선 연결선[R] 32">
                      <a:extLst>
                        <a:ext uri="{FF2B5EF4-FFF2-40B4-BE49-F238E27FC236}">
                          <a16:creationId xmlns:a16="http://schemas.microsoft.com/office/drawing/2014/main" id="{DF422A78-C1C1-C38B-6E0B-632AE4C333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타원 1">
                      <a:extLst>
                        <a:ext uri="{FF2B5EF4-FFF2-40B4-BE49-F238E27FC236}">
                          <a16:creationId xmlns:a16="http://schemas.microsoft.com/office/drawing/2014/main" id="{10316565-4EAA-328C-9CB2-41B5E8633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4" name="직선 연결선[R] 13">
                      <a:extLst>
                        <a:ext uri="{FF2B5EF4-FFF2-40B4-BE49-F238E27FC236}">
                          <a16:creationId xmlns:a16="http://schemas.microsoft.com/office/drawing/2014/main" id="{D6C64675-A53E-D69D-F6E3-FE672453D5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4CDEE201-F6F2-8571-B8A1-13166B098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4" name="직선 연결선[R] 3">
                        <a:extLst>
                          <a:ext uri="{FF2B5EF4-FFF2-40B4-BE49-F238E27FC236}">
                            <a16:creationId xmlns:a16="http://schemas.microsoft.com/office/drawing/2014/main" id="{F0FDE810-9563-5BF1-088C-A531103330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E0EF1498-F634-5F2E-142C-28AA6B2D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3569111F-036A-90A2-6F08-16FA7921A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AE160CFA-299E-1C53-9173-D063FAA541F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29" name="직선 연결선[R] 28">
                        <a:extLst>
                          <a:ext uri="{FF2B5EF4-FFF2-40B4-BE49-F238E27FC236}">
                            <a16:creationId xmlns:a16="http://schemas.microsoft.com/office/drawing/2014/main" id="{F5660790-60B7-8B24-64B5-2ACFE15B5F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타원 29">
                        <a:extLst>
                          <a:ext uri="{FF2B5EF4-FFF2-40B4-BE49-F238E27FC236}">
                            <a16:creationId xmlns:a16="http://schemas.microsoft.com/office/drawing/2014/main" id="{5EC520E1-A8E1-E8E9-9539-C36DCBA2F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43B3144-89DE-5F13-75BB-93AA369819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C195F6EE-779F-64D5-C7A6-B8C8CF72554C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4C5153A9-3194-8D33-74E2-8735D1A67DF5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CF1102-0BE2-8A80-424D-0A131E2BEC96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DF463D9C-5B62-CA06-9E0A-09E5F1AE2A81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670ED5C-6C38-7367-439A-0997A5E10918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79" name="자유형 78">
                  <a:extLst>
                    <a:ext uri="{FF2B5EF4-FFF2-40B4-BE49-F238E27FC236}">
                      <a16:creationId xmlns:a16="http://schemas.microsoft.com/office/drawing/2014/main" id="{9F2F4516-FD77-F4B9-80EB-994164F0CB8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81" name="자유형 80">
                  <a:extLst>
                    <a:ext uri="{FF2B5EF4-FFF2-40B4-BE49-F238E27FC236}">
                      <a16:creationId xmlns:a16="http://schemas.microsoft.com/office/drawing/2014/main" id="{851DF223-D20D-E1E2-CEE0-44A9A8BC20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자유형 84">
                  <a:extLst>
                    <a:ext uri="{FF2B5EF4-FFF2-40B4-BE49-F238E27FC236}">
                      <a16:creationId xmlns:a16="http://schemas.microsoft.com/office/drawing/2014/main" id="{AEA655CA-ED41-C8D3-079D-43A2DD0D38D5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6" name="자유형 85">
                  <a:extLst>
                    <a:ext uri="{FF2B5EF4-FFF2-40B4-BE49-F238E27FC236}">
                      <a16:creationId xmlns:a16="http://schemas.microsoft.com/office/drawing/2014/main" id="{0DEF6BC1-4797-9262-BF37-ECAF51B6B3DA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919402C-DA5C-506B-8A43-E3325F1CACEA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자유형 90">
                <a:extLst>
                  <a:ext uri="{FF2B5EF4-FFF2-40B4-BE49-F238E27FC236}">
                    <a16:creationId xmlns:a16="http://schemas.microsoft.com/office/drawing/2014/main" id="{71D8EB3C-E944-F08B-09F1-F27964A4EF50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/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/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1176" r="-35294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/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304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EB106-5ABB-4387-5DFE-F3C1D2D65B17}"/>
              </a:ext>
            </a:extLst>
          </p:cNvPr>
          <p:cNvSpPr/>
          <p:nvPr/>
        </p:nvSpPr>
        <p:spPr>
          <a:xfrm>
            <a:off x="8550" y="3896956"/>
            <a:ext cx="12192000" cy="2752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0E6E8-60B0-B21D-0C31-389DAE0CEF17}"/>
              </a:ext>
            </a:extLst>
          </p:cNvPr>
          <p:cNvGrpSpPr/>
          <p:nvPr/>
        </p:nvGrpSpPr>
        <p:grpSpPr>
          <a:xfrm>
            <a:off x="321390" y="4056423"/>
            <a:ext cx="5470319" cy="1804318"/>
            <a:chOff x="584602" y="2886303"/>
            <a:chExt cx="5470319" cy="18043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23A64C-0132-4098-6BED-8E3B323EAF3A}"/>
                </a:ext>
              </a:extLst>
            </p:cNvPr>
            <p:cNvCxnSpPr>
              <a:stCxn id="57" idx="6"/>
              <a:endCxn id="65" idx="2"/>
            </p:cNvCxnSpPr>
            <p:nvPr/>
          </p:nvCxnSpPr>
          <p:spPr>
            <a:xfrm>
              <a:off x="2263085" y="4008084"/>
              <a:ext cx="71121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FBBBAC-EAD4-1579-527C-020E60CCEBA4}"/>
                </a:ext>
              </a:extLst>
            </p:cNvPr>
            <p:cNvCxnSpPr>
              <a:cxnSpLocks/>
              <a:stCxn id="65" idx="6"/>
              <a:endCxn id="54" idx="2"/>
            </p:cNvCxnSpPr>
            <p:nvPr/>
          </p:nvCxnSpPr>
          <p:spPr>
            <a:xfrm>
              <a:off x="3822721" y="4008085"/>
              <a:ext cx="6918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07185AB-B84B-4826-ECB5-2317721CC16E}"/>
                </a:ext>
              </a:extLst>
            </p:cNvPr>
            <p:cNvGrpSpPr/>
            <p:nvPr/>
          </p:nvGrpSpPr>
          <p:grpSpPr>
            <a:xfrm>
              <a:off x="1414665" y="3572256"/>
              <a:ext cx="3948366" cy="1082765"/>
              <a:chOff x="1414665" y="3092097"/>
              <a:chExt cx="3948366" cy="1082765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025CF80-D514-0819-121C-728EA3DC5F33}"/>
                  </a:ext>
                </a:extLst>
              </p:cNvPr>
              <p:cNvGrpSpPr/>
              <p:nvPr/>
            </p:nvGrpSpPr>
            <p:grpSpPr>
              <a:xfrm>
                <a:off x="2974301" y="3092097"/>
                <a:ext cx="848420" cy="1082763"/>
                <a:chOff x="2482559" y="3341383"/>
                <a:chExt cx="1080000" cy="1378306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3A89AC85-FCE5-B6F3-00F9-74A9C464DC60}"/>
                    </a:ext>
                  </a:extLst>
                </p:cNvPr>
                <p:cNvGrpSpPr/>
                <p:nvPr/>
              </p:nvGrpSpPr>
              <p:grpSpPr>
                <a:xfrm>
                  <a:off x="2482559" y="3341383"/>
                  <a:ext cx="1080000" cy="1094789"/>
                  <a:chOff x="2490651" y="3414211"/>
                  <a:chExt cx="1080000" cy="1094789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C61123B1-1D2C-8FCA-6E6D-15F657912A7E}"/>
                      </a:ext>
                    </a:extLst>
                  </p:cNvPr>
                  <p:cNvSpPr/>
                  <p:nvPr/>
                </p:nvSpPr>
                <p:spPr>
                  <a:xfrm>
                    <a:off x="2490651" y="3429000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6" name="직선 연결선[R] 65">
                    <a:extLst>
                      <a:ext uri="{FF2B5EF4-FFF2-40B4-BE49-F238E27FC236}">
                        <a16:creationId xmlns:a16="http://schemas.microsoft.com/office/drawing/2014/main" id="{BBCF379D-6612-2549-1FF3-392595890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0651" y="3542542"/>
                    <a:ext cx="0" cy="8843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6C585A5F-4A5C-C615-8D0F-B66F76D0EC3A}"/>
                      </a:ext>
                    </a:extLst>
                  </p:cNvPr>
                  <p:cNvGrpSpPr/>
                  <p:nvPr/>
                </p:nvGrpSpPr>
                <p:grpSpPr>
                  <a:xfrm>
                    <a:off x="2573642" y="4176084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6" name="직선 연결선[R] 75">
                      <a:extLst>
                        <a:ext uri="{FF2B5EF4-FFF2-40B4-BE49-F238E27FC236}">
                          <a16:creationId xmlns:a16="http://schemas.microsoft.com/office/drawing/2014/main" id="{1713901E-4780-E354-859A-BDEE5628AD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93D592CC-6EBB-8F95-A58C-D4FD6878B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0C845F5-87BB-FC86-C206-382CE88908D6}"/>
                      </a:ext>
                    </a:extLst>
                  </p:cNvPr>
                  <p:cNvSpPr/>
                  <p:nvPr/>
                </p:nvSpPr>
                <p:spPr>
                  <a:xfrm>
                    <a:off x="3012651" y="39575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CE5F8FF2-36D9-5401-E5C5-4C3C60B8E9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013397" y="3725106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4" name="직선 연결선[R] 73">
                      <a:extLst>
                        <a:ext uri="{FF2B5EF4-FFF2-40B4-BE49-F238E27FC236}">
                          <a16:creationId xmlns:a16="http://schemas.microsoft.com/office/drawing/2014/main" id="{1FE1DEBD-F3B1-6A19-599D-642681C32A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B9E06DC7-D2DD-440A-F68B-01F1F334F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0000" r="-2000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8571" r="-28571" b="-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33333" r="-16667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50000" r="-50000" b="-5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2857" r="-3142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F9A050A-03CA-ACA3-2094-B094F658D950}"/>
                  </a:ext>
                </a:extLst>
              </p:cNvPr>
              <p:cNvGrpSpPr/>
              <p:nvPr/>
            </p:nvGrpSpPr>
            <p:grpSpPr>
              <a:xfrm>
                <a:off x="1414665" y="3103714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43BB413-162A-A30A-3B04-64EE817CAD3E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2121" r="-30303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F6D1187-A539-95E3-E769-103139B048DB}"/>
                  </a:ext>
                </a:extLst>
              </p:cNvPr>
              <p:cNvGrpSpPr/>
              <p:nvPr/>
            </p:nvGrpSpPr>
            <p:grpSpPr>
              <a:xfrm>
                <a:off x="4514611" y="3103715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1D57025B-5B2A-75AF-0574-404F29EB20D5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2581" r="-25806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E277DB-2C3B-AD21-759B-E802C63BDEFC}"/>
                </a:ext>
              </a:extLst>
            </p:cNvPr>
            <p:cNvGrpSpPr/>
            <p:nvPr/>
          </p:nvGrpSpPr>
          <p:grpSpPr>
            <a:xfrm>
              <a:off x="584602" y="3325882"/>
              <a:ext cx="875037" cy="1364739"/>
              <a:chOff x="584602" y="2845723"/>
              <a:chExt cx="875037" cy="1364739"/>
            </a:xfrm>
          </p:grpSpPr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C3E6D7C6-26B0-9643-1C3E-A50A045E5169}"/>
                  </a:ext>
                </a:extLst>
              </p:cNvPr>
              <p:cNvSpPr/>
              <p:nvPr/>
            </p:nvSpPr>
            <p:spPr>
              <a:xfrm>
                <a:off x="584603" y="2845723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65B90F20-3E94-4C4C-0FE5-E65C95DD8EFB}"/>
                  </a:ext>
                </a:extLst>
              </p:cNvPr>
              <p:cNvSpPr/>
              <p:nvPr/>
            </p:nvSpPr>
            <p:spPr>
              <a:xfrm>
                <a:off x="584603" y="3130735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859B296A-CE69-8384-1F19-FC17A9F518DC}"/>
                  </a:ext>
                </a:extLst>
              </p:cNvPr>
              <p:cNvSpPr/>
              <p:nvPr/>
            </p:nvSpPr>
            <p:spPr>
              <a:xfrm flipV="1">
                <a:off x="584602" y="3649622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BBDEE26E-7BE5-748B-81CE-D730A7388CE2}"/>
                  </a:ext>
                </a:extLst>
              </p:cNvPr>
              <p:cNvSpPr/>
              <p:nvPr/>
            </p:nvSpPr>
            <p:spPr>
              <a:xfrm flipV="1">
                <a:off x="589627" y="3734968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1429" r="-214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6B0F08-6210-D58C-C118-1560582658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5363031" y="3999066"/>
              <a:ext cx="691890" cy="90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5E09BB3A-8094-35B5-3139-1BBF5EAB5162}"/>
                </a:ext>
              </a:extLst>
            </p:cNvPr>
            <p:cNvSpPr/>
            <p:nvPr/>
          </p:nvSpPr>
          <p:spPr>
            <a:xfrm>
              <a:off x="4055368" y="3068037"/>
              <a:ext cx="865681" cy="518887"/>
            </a:xfrm>
            <a:custGeom>
              <a:avLst/>
              <a:gdLst>
                <a:gd name="connsiteX0" fmla="*/ 0 w 1652154"/>
                <a:gd name="connsiteY0" fmla="*/ 0 h 633845"/>
                <a:gd name="connsiteX1" fmla="*/ 1018309 w 1652154"/>
                <a:gd name="connsiteY1" fmla="*/ 0 h 633845"/>
                <a:gd name="connsiteX2" fmla="*/ 1652154 w 1652154"/>
                <a:gd name="connsiteY2" fmla="*/ 633845 h 63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154" h="633845">
                  <a:moveTo>
                    <a:pt x="0" y="0"/>
                  </a:moveTo>
                  <a:lnTo>
                    <a:pt x="1018309" y="0"/>
                  </a:lnTo>
                  <a:lnTo>
                    <a:pt x="1652154" y="633845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/>
                <p:nvPr/>
              </p:nvSpPr>
              <p:spPr>
                <a:xfrm>
                  <a:off x="2446210" y="2886303"/>
                  <a:ext cx="158479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210" y="2886303"/>
                  <a:ext cx="1584793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4615" r="-4231" b="-347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/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blipFill>
                <a:blip r:embed="rId31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/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blipFill>
                <a:blip r:embed="rId32"/>
                <a:stretch>
                  <a:fillRect l="-33333" r="-3333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/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B534257-2C0C-13B1-6D98-5A33A084DF74}"/>
              </a:ext>
            </a:extLst>
          </p:cNvPr>
          <p:cNvSpPr txBox="1"/>
          <p:nvPr/>
        </p:nvSpPr>
        <p:spPr>
          <a:xfrm>
            <a:off x="6096000" y="6267072"/>
            <a:ext cx="6096000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05B78DF-4986-7DDE-B680-EF8C583FEE00}"/>
              </a:ext>
            </a:extLst>
          </p:cNvPr>
          <p:cNvGrpSpPr/>
          <p:nvPr/>
        </p:nvGrpSpPr>
        <p:grpSpPr>
          <a:xfrm>
            <a:off x="8724587" y="4747544"/>
            <a:ext cx="1003223" cy="1371083"/>
            <a:chOff x="2403150" y="3347310"/>
            <a:chExt cx="1277058" cy="174532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3241EF5-2CCB-8B13-4FF5-D0703A147AEF}"/>
                </a:ext>
              </a:extLst>
            </p:cNvPr>
            <p:cNvGrpSpPr/>
            <p:nvPr/>
          </p:nvGrpSpPr>
          <p:grpSpPr>
            <a:xfrm>
              <a:off x="2482559" y="3347310"/>
              <a:ext cx="1080000" cy="1088862"/>
              <a:chOff x="2490651" y="3420138"/>
              <a:chExt cx="1080000" cy="1088862"/>
            </a:xfrm>
          </p:grpSpPr>
          <p:cxnSp>
            <p:nvCxnSpPr>
              <p:cNvPr id="146" name="직선 연결선[R] 145">
                <a:extLst>
                  <a:ext uri="{FF2B5EF4-FFF2-40B4-BE49-F238E27FC236}">
                    <a16:creationId xmlns:a16="http://schemas.microsoft.com/office/drawing/2014/main" id="{D5E91E05-EC10-B743-2D59-6D1E3AB7D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4144" y="3973531"/>
                <a:ext cx="920307" cy="19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A342173-6841-FCC4-57AB-390B7545E3A2}"/>
                  </a:ext>
                </a:extLst>
              </p:cNvPr>
              <p:cNvSpPr/>
              <p:nvPr/>
            </p:nvSpPr>
            <p:spPr>
              <a:xfrm>
                <a:off x="2490651" y="3429000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직선 연결선[R] 147">
                <a:extLst>
                  <a:ext uri="{FF2B5EF4-FFF2-40B4-BE49-F238E27FC236}">
                    <a16:creationId xmlns:a16="http://schemas.microsoft.com/office/drawing/2014/main" id="{25234B95-AA1F-EDB3-4A6A-90FAE5C5C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0651" y="3542543"/>
                <a:ext cx="0" cy="89031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B467654B-C828-20BC-0B8F-F943F22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385" y="3973531"/>
                <a:ext cx="721955" cy="0"/>
              </a:xfrm>
              <a:prstGeom prst="line">
                <a:avLst/>
              </a:prstGeom>
              <a:ln w="29209">
                <a:solidFill>
                  <a:srgbClr val="FF0000"/>
                </a:solidFill>
                <a:head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33333" r="-333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50000" r="-33333" b="-5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/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𝑆𝑖𝑔𝑛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blipFill>
                  <a:blip r:embed="rId36"/>
                  <a:stretch>
                    <a:fillRect l="-3704" t="-4762" r="-617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F44EAA1-30C9-6F4A-CE39-98B32C3F0CF7}"/>
              </a:ext>
            </a:extLst>
          </p:cNvPr>
          <p:cNvGrpSpPr/>
          <p:nvPr/>
        </p:nvGrpSpPr>
        <p:grpSpPr>
          <a:xfrm>
            <a:off x="7227333" y="4754502"/>
            <a:ext cx="848420" cy="848421"/>
            <a:chOff x="2724073" y="3095792"/>
            <a:chExt cx="1080000" cy="108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3BC4CE-CAEA-790A-B398-85704BB2199E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7"/>
                  <a:stretch>
                    <a:fillRect l="-21429" r="-4285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C069C22-4A50-78DF-2A6F-27A0000253C7}"/>
              </a:ext>
            </a:extLst>
          </p:cNvPr>
          <p:cNvGrpSpPr/>
          <p:nvPr/>
        </p:nvGrpSpPr>
        <p:grpSpPr>
          <a:xfrm>
            <a:off x="10327279" y="4754503"/>
            <a:ext cx="848420" cy="848421"/>
            <a:chOff x="2724073" y="3095792"/>
            <a:chExt cx="1080000" cy="108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3BAC65B-DDC9-4C33-E2FD-F4B9C7830EF0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/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blipFill>
                  <a:blip r:embed="rId38"/>
                  <a:stretch>
                    <a:fillRect l="-14286" t="-2703" r="-107143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/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blipFill>
                <a:blip r:embed="rId39"/>
                <a:stretch>
                  <a:fillRect l="-20000" r="-20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5BEA2539-F94F-AB41-6E52-C637FC7E9DA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104550" y="3896956"/>
            <a:ext cx="0" cy="275232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EB3CBD4-E071-4EFC-A755-84F710BD8DA1}"/>
              </a:ext>
            </a:extLst>
          </p:cNvPr>
          <p:cNvSpPr txBox="1"/>
          <p:nvPr/>
        </p:nvSpPr>
        <p:spPr>
          <a:xfrm>
            <a:off x="-12886" y="6265081"/>
            <a:ext cx="6087451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39F05F79-9C27-91EE-007D-84BA0FE95F0C}"/>
              </a:ext>
            </a:extLst>
          </p:cNvPr>
          <p:cNvCxnSpPr>
            <a:cxnSpLocks/>
          </p:cNvCxnSpPr>
          <p:nvPr/>
        </p:nvCxnSpPr>
        <p:spPr>
          <a:xfrm>
            <a:off x="9211179" y="4916817"/>
            <a:ext cx="0" cy="261387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/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𝑐𝑎𝑙𝑒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𝜕𝛾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blipFill>
                <a:blip r:embed="rId40"/>
                <a:stretch>
                  <a:fillRect l="-4110" t="-4348" r="-68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제목 1">
            <a:extLst>
              <a:ext uri="{FF2B5EF4-FFF2-40B4-BE49-F238E27FC236}">
                <a16:creationId xmlns:a16="http://schemas.microsoft.com/office/drawing/2014/main" id="{2C7E834A-F7E3-9CEB-9A00-4B3D9DC9587C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2191999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Simple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823376-19DF-1AF8-0847-E4BE60EE4EA2}"/>
              </a:ext>
            </a:extLst>
          </p:cNvPr>
          <p:cNvGrpSpPr/>
          <p:nvPr/>
        </p:nvGrpSpPr>
        <p:grpSpPr>
          <a:xfrm>
            <a:off x="6253730" y="1636976"/>
            <a:ext cx="2909767" cy="1695939"/>
            <a:chOff x="7957884" y="1294289"/>
            <a:chExt cx="2909767" cy="1695939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6710F13-CA8C-B861-D119-D8ED5D198B60}"/>
                </a:ext>
              </a:extLst>
            </p:cNvPr>
            <p:cNvGrpSpPr/>
            <p:nvPr/>
          </p:nvGrpSpPr>
          <p:grpSpPr>
            <a:xfrm>
              <a:off x="7957884" y="1294289"/>
              <a:ext cx="2909767" cy="1695939"/>
              <a:chOff x="7957884" y="1294289"/>
              <a:chExt cx="2909767" cy="169593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4C4E6D-F197-0F44-7D86-D45F6A5D3A5F}"/>
                  </a:ext>
                </a:extLst>
              </p:cNvPr>
              <p:cNvGrpSpPr/>
              <p:nvPr/>
            </p:nvGrpSpPr>
            <p:grpSpPr>
              <a:xfrm>
                <a:off x="7957884" y="2229580"/>
                <a:ext cx="2487750" cy="760648"/>
                <a:chOff x="7957884" y="2229580"/>
                <a:chExt cx="2487750" cy="760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7B15BF7-1AA6-713F-F009-1733C0D346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229580"/>
                      <a:ext cx="24877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≤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7B15BF7-1AA6-713F-F009-1733C0D346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229580"/>
                      <a:ext cx="2487750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FF9D7D46-CF3D-53BD-8DD4-CFFE344C81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471405"/>
                      <a:ext cx="8083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1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FF9D7D46-CF3D-53BD-8DD4-CFFE344C81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471405"/>
                      <a:ext cx="808395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81CAC3AE-2431-A0F4-C8A0-FFB321969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713229"/>
                      <a:ext cx="17967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81CAC3AE-2431-A0F4-C8A0-FFB321969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713229"/>
                      <a:ext cx="1796790" cy="276999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9C4DF750-8495-78BB-8E1B-0E4D0964FB21}"/>
                  </a:ext>
                </a:extLst>
              </p:cNvPr>
              <p:cNvGrpSpPr/>
              <p:nvPr/>
            </p:nvGrpSpPr>
            <p:grpSpPr>
              <a:xfrm>
                <a:off x="8152447" y="1294289"/>
                <a:ext cx="2715204" cy="711425"/>
                <a:chOff x="8152447" y="1294289"/>
                <a:chExt cx="2715204" cy="711425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7719B7-2030-D6CF-128B-05C3E436EB01}"/>
                    </a:ext>
                  </a:extLst>
                </p:cNvPr>
                <p:cNvSpPr txBox="1"/>
                <p:nvPr/>
              </p:nvSpPr>
              <p:spPr>
                <a:xfrm>
                  <a:off x="8893846" y="1294289"/>
                  <a:ext cx="1973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Inference</a:t>
                  </a:r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739EDED0-2997-4A86-1F04-5885B898543B}"/>
                    </a:ext>
                  </a:extLst>
                </p:cNvPr>
                <p:cNvSpPr/>
                <p:nvPr/>
              </p:nvSpPr>
              <p:spPr>
                <a:xfrm>
                  <a:off x="8156034" y="1328204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E2C5361B-2DFD-2831-54FE-15B9AA6049F8}"/>
                    </a:ext>
                  </a:extLst>
                </p:cNvPr>
                <p:cNvSpPr/>
                <p:nvPr/>
              </p:nvSpPr>
              <p:spPr>
                <a:xfrm>
                  <a:off x="8152447" y="1710515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4E44DB-3348-B11B-B112-D53F76A201E2}"/>
                </a:ext>
              </a:extLst>
            </p:cNvPr>
            <p:cNvSpPr txBox="1"/>
            <p:nvPr/>
          </p:nvSpPr>
          <p:spPr>
            <a:xfrm>
              <a:off x="8893846" y="1657318"/>
              <a:ext cx="1973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804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6056-BEE2-0273-CC3B-B58438B1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6D81DF1-91CE-02DD-DB88-9B38520B0AE3}"/>
              </a:ext>
            </a:extLst>
          </p:cNvPr>
          <p:cNvGrpSpPr/>
          <p:nvPr/>
        </p:nvGrpSpPr>
        <p:grpSpPr>
          <a:xfrm>
            <a:off x="0" y="2899546"/>
            <a:ext cx="7694503" cy="3958454"/>
            <a:chOff x="0" y="2899546"/>
            <a:chExt cx="7694503" cy="395845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C71F8F-B117-C1CF-9107-4F16C189D915}"/>
                </a:ext>
              </a:extLst>
            </p:cNvPr>
            <p:cNvSpPr/>
            <p:nvPr/>
          </p:nvSpPr>
          <p:spPr>
            <a:xfrm>
              <a:off x="56586" y="2908315"/>
              <a:ext cx="7637917" cy="39496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698A66-0D95-FFCC-5F12-60FD85790840}"/>
                </a:ext>
              </a:extLst>
            </p:cNvPr>
            <p:cNvSpPr txBox="1"/>
            <p:nvPr/>
          </p:nvSpPr>
          <p:spPr>
            <a:xfrm>
              <a:off x="56585" y="4720580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CFBC164-3EDB-BD3F-3DEB-BDE8D51A1A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2024" y="2899546"/>
              <a:ext cx="6159600" cy="1820268"/>
              <a:chOff x="3753348" y="1281460"/>
              <a:chExt cx="6854559" cy="2025640"/>
            </a:xfrm>
          </p:grpSpPr>
          <p:sp>
            <p:nvSpPr>
              <p:cNvPr id="22" name="자유형 21">
                <a:extLst>
                  <a:ext uri="{FF2B5EF4-FFF2-40B4-BE49-F238E27FC236}">
                    <a16:creationId xmlns:a16="http://schemas.microsoft.com/office/drawing/2014/main" id="{0F5ACBD7-B388-F5AA-F3A3-8CEF6CB83322}"/>
                  </a:ext>
                </a:extLst>
              </p:cNvPr>
              <p:cNvSpPr/>
              <p:nvPr/>
            </p:nvSpPr>
            <p:spPr>
              <a:xfrm>
                <a:off x="8608354" y="148618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1" name="자유형 120">
                <a:extLst>
                  <a:ext uri="{FF2B5EF4-FFF2-40B4-BE49-F238E27FC236}">
                    <a16:creationId xmlns:a16="http://schemas.microsoft.com/office/drawing/2014/main" id="{244B6962-FF6C-7D93-A428-0464DEE54427}"/>
                  </a:ext>
                </a:extLst>
              </p:cNvPr>
              <p:cNvSpPr/>
              <p:nvPr/>
            </p:nvSpPr>
            <p:spPr>
              <a:xfrm>
                <a:off x="5593911" y="1510436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374B9F8-513E-3757-6517-85D9991B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7442" y="2433998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54D93E-DCE7-3D6A-88B2-D6235633F33D}"/>
                  </a:ext>
                </a:extLst>
              </p:cNvPr>
              <p:cNvGrpSpPr/>
              <p:nvPr/>
            </p:nvGrpSpPr>
            <p:grpSpPr>
              <a:xfrm>
                <a:off x="3753348" y="1755577"/>
                <a:ext cx="875037" cy="1364739"/>
                <a:chOff x="584602" y="2845723"/>
                <a:chExt cx="875037" cy="1364739"/>
              </a:xfrm>
            </p:grpSpPr>
            <p:sp>
              <p:nvSpPr>
                <p:cNvPr id="39" name="자유형 38">
                  <a:extLst>
                    <a:ext uri="{FF2B5EF4-FFF2-40B4-BE49-F238E27FC236}">
                      <a16:creationId xmlns:a16="http://schemas.microsoft.com/office/drawing/2014/main" id="{E4A6D168-6536-30BF-E0D8-A7997AFEFF6C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자유형 39">
                  <a:extLst>
                    <a:ext uri="{FF2B5EF4-FFF2-40B4-BE49-F238E27FC236}">
                      <a16:creationId xmlns:a16="http://schemas.microsoft.com/office/drawing/2014/main" id="{FE489C7A-66EF-B574-848C-754BAC9F5EE1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자유형 42">
                  <a:extLst>
                    <a:ext uri="{FF2B5EF4-FFF2-40B4-BE49-F238E27FC236}">
                      <a16:creationId xmlns:a16="http://schemas.microsoft.com/office/drawing/2014/main" id="{92EA8F55-E0EF-AC4C-D1CF-BEDCBF9BEE7F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자유형 43">
                  <a:extLst>
                    <a:ext uri="{FF2B5EF4-FFF2-40B4-BE49-F238E27FC236}">
                      <a16:creationId xmlns:a16="http://schemas.microsoft.com/office/drawing/2014/main" id="{A8FEAD2E-C876-F110-B48E-3D108BC0593E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1429" r="-28571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EDC76CC-C57D-C056-3786-E335E7926DD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6901574" y="242623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C359453-236C-03A8-3C0A-0FF3BF629208}"/>
                  </a:ext>
                </a:extLst>
              </p:cNvPr>
              <p:cNvCxnSpPr>
                <a:cxnSpLocks/>
                <a:stCxn id="65" idx="6"/>
                <a:endCxn id="54" idx="2"/>
              </p:cNvCxnSpPr>
              <p:nvPr/>
            </p:nvCxnSpPr>
            <p:spPr>
              <a:xfrm>
                <a:off x="8375707" y="242623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224FF05-5504-5E09-870D-2A4112B8CEA0}"/>
                  </a:ext>
                </a:extLst>
              </p:cNvPr>
              <p:cNvGrpSpPr/>
              <p:nvPr/>
            </p:nvGrpSpPr>
            <p:grpSpPr>
              <a:xfrm>
                <a:off x="4573999" y="2010075"/>
                <a:ext cx="848420" cy="1110241"/>
                <a:chOff x="2724073" y="3095792"/>
                <a:chExt cx="1080000" cy="1413284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B909CE5-B85C-2653-6ABF-EE36943B67A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963" r="-59259" b="-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478" r="-447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6A3107A-4AA2-8503-0C4A-4CCCA3FB58E1}"/>
                  </a:ext>
                </a:extLst>
              </p:cNvPr>
              <p:cNvGrpSpPr/>
              <p:nvPr/>
            </p:nvGrpSpPr>
            <p:grpSpPr>
              <a:xfrm>
                <a:off x="9067597" y="2002025"/>
                <a:ext cx="848420" cy="1118293"/>
                <a:chOff x="2724073" y="3095792"/>
                <a:chExt cx="1080000" cy="1423533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A99774B-231E-D438-E0F6-4F211C0E919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4341" y="3197573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4341" y="3197573"/>
                      <a:ext cx="433906" cy="553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b="-1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677" r="-645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1E0A78A-9CF1-9D3C-54E2-AD5D398CF4E1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9916017" y="241721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0613" y="1281460"/>
                    <a:ext cx="1763598" cy="3082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0613" y="1281460"/>
                    <a:ext cx="1763598" cy="308251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067" y="2074165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067" y="2074165"/>
                    <a:ext cx="21057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3750" r="-37500" b="-6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1847" y="2062088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1847" y="2062088"/>
                    <a:ext cx="19216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6667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77A0F67A-6B92-F9F0-9D15-D5DCE10E2F11}"/>
                  </a:ext>
                </a:extLst>
              </p:cNvPr>
              <p:cNvGrpSpPr/>
              <p:nvPr/>
            </p:nvGrpSpPr>
            <p:grpSpPr>
              <a:xfrm>
                <a:off x="6053154" y="2026273"/>
                <a:ext cx="848420" cy="1098006"/>
                <a:chOff x="2724073" y="3095792"/>
                <a:chExt cx="1080000" cy="1397709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919BDD48-F0D1-F997-B8EE-0682D1FE0E10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32467" y="3190173"/>
                      <a:ext cx="433906" cy="705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÷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32467" y="3190173"/>
                      <a:ext cx="433906" cy="70521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𝐷𝑖𝑣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111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44606" y="1324821"/>
                    <a:ext cx="1587566" cy="30825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4606" y="1324821"/>
                    <a:ext cx="1587566" cy="30825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3419" r="-1709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2CCB4D9-CBD1-501F-03C1-FF111A03CC9F}"/>
                  </a:ext>
                </a:extLst>
              </p:cNvPr>
              <p:cNvGrpSpPr/>
              <p:nvPr/>
            </p:nvGrpSpPr>
            <p:grpSpPr>
              <a:xfrm>
                <a:off x="7527286" y="1990406"/>
                <a:ext cx="848420" cy="1316694"/>
                <a:chOff x="7527286" y="1990406"/>
                <a:chExt cx="848420" cy="1316694"/>
              </a:xfrm>
            </p:grpSpPr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AEE8C795-BCB2-B49F-921A-25BE58D47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D5BEE4F-F4C7-A8DF-3AA0-512EC0DCF4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627A953-D1D1-B068-32E3-E9E97DD33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0000" r="-25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8571" r="-2857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1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5000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𝑝𝑝𝑟𝑜𝑥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882" r="-588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F8DBB9CA-7063-B683-6840-DEA345807CCD}"/>
                    </a:ext>
                  </a:extLst>
                </p:cNvPr>
                <p:cNvGrpSpPr/>
                <p:nvPr/>
              </p:nvGrpSpPr>
              <p:grpSpPr>
                <a:xfrm>
                  <a:off x="7633002" y="2249708"/>
                  <a:ext cx="643571" cy="384500"/>
                  <a:chOff x="7635875" y="2233693"/>
                  <a:chExt cx="643571" cy="384500"/>
                </a:xfrm>
              </p:grpSpPr>
              <p:cxnSp>
                <p:nvCxnSpPr>
                  <p:cNvPr id="140" name="구부러진 연결선[U] 139">
                    <a:extLst>
                      <a:ext uri="{FF2B5EF4-FFF2-40B4-BE49-F238E27FC236}">
                        <a16:creationId xmlns:a16="http://schemas.microsoft.com/office/drawing/2014/main" id="{7FBAA2FF-40ED-4A77-B210-846975F95A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45497" y="2233693"/>
                    <a:ext cx="418427" cy="384500"/>
                  </a:xfrm>
                  <a:prstGeom prst="curvedConnector3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[R] 142">
                    <a:extLst>
                      <a:ext uri="{FF2B5EF4-FFF2-40B4-BE49-F238E27FC236}">
                        <a16:creationId xmlns:a16="http://schemas.microsoft.com/office/drawing/2014/main" id="{F2405595-1169-4FE7-3DDA-A733A087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8453" y="22336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[R] 151">
                    <a:extLst>
                      <a:ext uri="{FF2B5EF4-FFF2-40B4-BE49-F238E27FC236}">
                        <a16:creationId xmlns:a16="http://schemas.microsoft.com/office/drawing/2014/main" id="{D187EBF4-22E2-A7F8-11CF-F16AAC89B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875" y="26181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632" y="2125578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1632" y="2125578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3333" r="-2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9C14A80-44EC-DD63-494D-FB5DD70841B7}"/>
                </a:ext>
              </a:extLst>
            </p:cNvPr>
            <p:cNvSpPr txBox="1"/>
            <p:nvPr/>
          </p:nvSpPr>
          <p:spPr>
            <a:xfrm>
              <a:off x="0" y="6478416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Backpropagation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4ED3EC1-B3F5-493D-918B-2EF4F7A30C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4141" y="5084781"/>
              <a:ext cx="6159600" cy="1386734"/>
              <a:chOff x="486830" y="4557554"/>
              <a:chExt cx="6854559" cy="1543193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D6AF166A-603C-D8FF-A5D9-5CEECD6AECB5}"/>
                  </a:ext>
                </a:extLst>
              </p:cNvPr>
              <p:cNvGrpSpPr/>
              <p:nvPr/>
            </p:nvGrpSpPr>
            <p:grpSpPr>
              <a:xfrm>
                <a:off x="486830" y="4557554"/>
                <a:ext cx="6854559" cy="1543193"/>
                <a:chOff x="3068022" y="4676064"/>
                <a:chExt cx="6854559" cy="1543193"/>
              </a:xfrm>
            </p:grpSpPr>
            <p:cxnSp>
              <p:nvCxnSpPr>
                <p:cNvPr id="171" name="직선 화살표 연결선 170">
                  <a:extLst>
                    <a:ext uri="{FF2B5EF4-FFF2-40B4-BE49-F238E27FC236}">
                      <a16:creationId xmlns:a16="http://schemas.microsoft.com/office/drawing/2014/main" id="{BEA83364-432A-E972-669F-F7C535D2C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2116" y="5354485"/>
                  <a:ext cx="625712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자유형 213">
                  <a:extLst>
                    <a:ext uri="{FF2B5EF4-FFF2-40B4-BE49-F238E27FC236}">
                      <a16:creationId xmlns:a16="http://schemas.microsoft.com/office/drawing/2014/main" id="{DCE89E20-EC31-3955-8C54-97EA13BB7B63}"/>
                    </a:ext>
                  </a:extLst>
                </p:cNvPr>
                <p:cNvSpPr/>
                <p:nvPr/>
              </p:nvSpPr>
              <p:spPr>
                <a:xfrm>
                  <a:off x="3068023" y="4676064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15" name="자유형 214">
                  <a:extLst>
                    <a:ext uri="{FF2B5EF4-FFF2-40B4-BE49-F238E27FC236}">
                      <a16:creationId xmlns:a16="http://schemas.microsoft.com/office/drawing/2014/main" id="{A55D8ED4-29CA-368E-04C2-D7E77901E93A}"/>
                    </a:ext>
                  </a:extLst>
                </p:cNvPr>
                <p:cNvSpPr/>
                <p:nvPr/>
              </p:nvSpPr>
              <p:spPr>
                <a:xfrm>
                  <a:off x="3068023" y="4961076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6" name="자유형 215">
                  <a:extLst>
                    <a:ext uri="{FF2B5EF4-FFF2-40B4-BE49-F238E27FC236}">
                      <a16:creationId xmlns:a16="http://schemas.microsoft.com/office/drawing/2014/main" id="{DFBC6A0B-771D-7B9B-DA51-7D2ED48929E4}"/>
                    </a:ext>
                  </a:extLst>
                </p:cNvPr>
                <p:cNvSpPr/>
                <p:nvPr/>
              </p:nvSpPr>
              <p:spPr>
                <a:xfrm flipV="1">
                  <a:off x="3068022" y="5479963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7" name="자유형 216">
                  <a:extLst>
                    <a:ext uri="{FF2B5EF4-FFF2-40B4-BE49-F238E27FC236}">
                      <a16:creationId xmlns:a16="http://schemas.microsoft.com/office/drawing/2014/main" id="{5D99AC24-08B5-488A-69BC-642FF9265BD2}"/>
                    </a:ext>
                  </a:extLst>
                </p:cNvPr>
                <p:cNvSpPr/>
                <p:nvPr/>
              </p:nvSpPr>
              <p:spPr>
                <a:xfrm flipV="1">
                  <a:off x="3073047" y="5565309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7BCE4861-7642-316B-6B95-58F7FAB3AD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1667" y="5219990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7BCE4861-7642-316B-6B95-58F7FAB3AD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1667" y="5219990"/>
                      <a:ext cx="169918" cy="3077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28571" r="-21429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직선 화살표 연결선 173">
                  <a:extLst>
                    <a:ext uri="{FF2B5EF4-FFF2-40B4-BE49-F238E27FC236}">
                      <a16:creationId xmlns:a16="http://schemas.microsoft.com/office/drawing/2014/main" id="{7E74CD06-3A8B-E35B-8601-9BB0C4CB9E0E}"/>
                    </a:ext>
                  </a:extLst>
                </p:cNvPr>
                <p:cNvCxnSpPr>
                  <a:cxnSpLocks/>
                  <a:endCxn id="189" idx="2"/>
                </p:cNvCxnSpPr>
                <p:nvPr/>
              </p:nvCxnSpPr>
              <p:spPr>
                <a:xfrm>
                  <a:off x="6216248" y="5346722"/>
                  <a:ext cx="625712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화살표 연결선 174">
                  <a:extLst>
                    <a:ext uri="{FF2B5EF4-FFF2-40B4-BE49-F238E27FC236}">
                      <a16:creationId xmlns:a16="http://schemas.microsoft.com/office/drawing/2014/main" id="{F62C0B58-5D65-CDB5-4CB5-E139D7592CAE}"/>
                    </a:ext>
                  </a:extLst>
                </p:cNvPr>
                <p:cNvCxnSpPr>
                  <a:cxnSpLocks/>
                  <a:stCxn id="189" idx="6"/>
                </p:cNvCxnSpPr>
                <p:nvPr/>
              </p:nvCxnSpPr>
              <p:spPr>
                <a:xfrm>
                  <a:off x="7690381" y="5346722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화살표 연결선 177">
                  <a:extLst>
                    <a:ext uri="{FF2B5EF4-FFF2-40B4-BE49-F238E27FC236}">
                      <a16:creationId xmlns:a16="http://schemas.microsoft.com/office/drawing/2014/main" id="{87F4EDFC-23C9-FBCE-876A-C804625844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30691" y="5337703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ECDA675B-8A51-751F-3C5B-9A6A13520837}"/>
                    </a:ext>
                  </a:extLst>
                </p:cNvPr>
                <p:cNvSpPr/>
                <p:nvPr/>
              </p:nvSpPr>
              <p:spPr>
                <a:xfrm>
                  <a:off x="5367828" y="4946759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F1132ADF-D6D4-99B0-8FBE-EC488F42A60F}"/>
                    </a:ext>
                  </a:extLst>
                </p:cNvPr>
                <p:cNvGrpSpPr/>
                <p:nvPr/>
              </p:nvGrpSpPr>
              <p:grpSpPr>
                <a:xfrm>
                  <a:off x="6841960" y="4910893"/>
                  <a:ext cx="848420" cy="860039"/>
                  <a:chOff x="7527286" y="1990406"/>
                  <a:chExt cx="848420" cy="860039"/>
                </a:xfrm>
              </p:grpSpPr>
              <p:cxnSp>
                <p:nvCxnSpPr>
                  <p:cNvPr id="187" name="직선 연결선[R] 186">
                    <a:extLst>
                      <a:ext uri="{FF2B5EF4-FFF2-40B4-BE49-F238E27FC236}">
                        <a16:creationId xmlns:a16="http://schemas.microsoft.com/office/drawing/2014/main" id="{9090667B-EFF6-F896-423F-63379C9BD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7532" y="2433998"/>
                    <a:ext cx="723278" cy="51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타원 188">
                    <a:extLst>
                      <a:ext uri="{FF2B5EF4-FFF2-40B4-BE49-F238E27FC236}">
                        <a16:creationId xmlns:a16="http://schemas.microsoft.com/office/drawing/2014/main" id="{101D6E1B-81B3-835F-9B54-5163CA45A261}"/>
                      </a:ext>
                    </a:extLst>
                  </p:cNvPr>
                  <p:cNvSpPr/>
                  <p:nvPr/>
                </p:nvSpPr>
                <p:spPr>
                  <a:xfrm>
                    <a:off x="7527286" y="2002024"/>
                    <a:ext cx="848420" cy="84842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90" name="직선 연결선[R] 189">
                    <a:extLst>
                      <a:ext uri="{FF2B5EF4-FFF2-40B4-BE49-F238E27FC236}">
                        <a16:creationId xmlns:a16="http://schemas.microsoft.com/office/drawing/2014/main" id="{A7EBC38E-2F3A-CE0D-5C09-057595AB88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1496" y="2091220"/>
                    <a:ext cx="0" cy="6947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F4EA1AD7-EAD8-C51F-AD9A-103A4CAEA1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79191" y="2572832"/>
                        <a:ext cx="79334" cy="604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F4EA1AD7-EAD8-C51F-AD9A-103A4CAEA1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9191" y="2572832"/>
                        <a:ext cx="79334" cy="60445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4286" r="-28571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BB17FA82-0235-5074-9549-4B2378BCF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84917" y="2377878"/>
                        <a:ext cx="67900" cy="967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BB17FA82-0235-5074-9549-4B2378BCF8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84917" y="2377878"/>
                        <a:ext cx="67900" cy="9671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4286" r="-14286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917AFFC2-07C8-EF38-2F73-E95784DE50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81782" y="1990406"/>
                        <a:ext cx="69361" cy="967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917AFFC2-07C8-EF38-2F73-E95784DE50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1782" y="1990406"/>
                        <a:ext cx="69361" cy="9671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50000" r="-50000" b="-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A327911D-4102-CBD3-6732-9E635AE2886C}"/>
                    </a:ext>
                  </a:extLst>
                </p:cNvPr>
                <p:cNvGrpSpPr/>
                <p:nvPr/>
              </p:nvGrpSpPr>
              <p:grpSpPr>
                <a:xfrm>
                  <a:off x="8388476" y="4933703"/>
                  <a:ext cx="848420" cy="848421"/>
                  <a:chOff x="2724073" y="3095792"/>
                  <a:chExt cx="1080000" cy="1080000"/>
                </a:xfrm>
              </p:grpSpPr>
              <p:sp>
                <p:nvSpPr>
                  <p:cNvPr id="220" name="타원 219">
                    <a:extLst>
                      <a:ext uri="{FF2B5EF4-FFF2-40B4-BE49-F238E27FC236}">
                        <a16:creationId xmlns:a16="http://schemas.microsoft.com/office/drawing/2014/main" id="{C5A171EF-F235-1C6F-6056-702F124B522A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8BC67818-7DBE-66FD-8AAF-1071D88BBA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4217" y="3325103"/>
                        <a:ext cx="433906" cy="5889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kumimoji="1" lang="en-US" altLang="ko-KR" sz="14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𝑆𝑐𝑎𝑙𝑒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8BC67818-7DBE-66FD-8AAF-1071D88BBA6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4217" y="3325103"/>
                        <a:ext cx="433906" cy="588984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000" t="-2941" r="-104000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692621E-0B96-0965-AF0C-14BA81A4C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2858" y="5773301"/>
                      <a:ext cx="715837" cy="44595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𝑐𝑎𝑙𝑒</m:t>
                            </m:r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𝜕𝛾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𝜕𝛽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692621E-0B96-0965-AF0C-14BA81A4CC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2858" y="5773301"/>
                      <a:ext cx="715837" cy="445956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5263" t="-5556" r="-7018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AEB6118C-A699-F84C-F9BA-18939BC3E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6721" y="5805751"/>
                      <a:ext cx="1358192" cy="4103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𝐴𝑝𝑝𝑟𝑜𝑥𝑆𝑖𝑔𝑛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𝜕𝛿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AEB6118C-A699-F84C-F9BA-18939BC3E6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6721" y="5805751"/>
                      <a:ext cx="1358192" cy="41036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778" t="-3030" r="-3704" b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7" name="자유형 236">
                  <a:extLst>
                    <a:ext uri="{FF2B5EF4-FFF2-40B4-BE49-F238E27FC236}">
                      <a16:creationId xmlns:a16="http://schemas.microsoft.com/office/drawing/2014/main" id="{00B237D0-6C98-5FDC-A842-BFDB1CD746C9}"/>
                    </a:ext>
                  </a:extLst>
                </p:cNvPr>
                <p:cNvSpPr/>
                <p:nvPr/>
              </p:nvSpPr>
              <p:spPr>
                <a:xfrm>
                  <a:off x="6920762" y="5154898"/>
                  <a:ext cx="615950" cy="203200"/>
                </a:xfrm>
                <a:custGeom>
                  <a:avLst/>
                  <a:gdLst>
                    <a:gd name="connsiteX0" fmla="*/ 0 w 615950"/>
                    <a:gd name="connsiteY0" fmla="*/ 196850 h 203200"/>
                    <a:gd name="connsiteX1" fmla="*/ 228600 w 615950"/>
                    <a:gd name="connsiteY1" fmla="*/ 196850 h 203200"/>
                    <a:gd name="connsiteX2" fmla="*/ 346075 w 615950"/>
                    <a:gd name="connsiteY2" fmla="*/ 0 h 203200"/>
                    <a:gd name="connsiteX3" fmla="*/ 473075 w 615950"/>
                    <a:gd name="connsiteY3" fmla="*/ 203200 h 203200"/>
                    <a:gd name="connsiteX4" fmla="*/ 615950 w 615950"/>
                    <a:gd name="connsiteY4" fmla="*/ 20320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5950" h="203200">
                      <a:moveTo>
                        <a:pt x="0" y="196850"/>
                      </a:moveTo>
                      <a:lnTo>
                        <a:pt x="228600" y="196850"/>
                      </a:lnTo>
                      <a:lnTo>
                        <a:pt x="346075" y="0"/>
                      </a:lnTo>
                      <a:lnTo>
                        <a:pt x="473075" y="203200"/>
                      </a:lnTo>
                      <a:lnTo>
                        <a:pt x="615950" y="20320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3E60BCB5-2B10-B7A7-10D6-E88C3690F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5583" y="5148856"/>
                      <a:ext cx="748281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𝑑𝑖𝑣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3E60BCB5-2B10-B7A7-10D6-E88C3690FB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5583" y="5148856"/>
                      <a:ext cx="748281" cy="492443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t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3FDDB0B0-C48B-22B8-D08F-BB8943171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3614" y="5804526"/>
                      <a:ext cx="1082604" cy="4097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𝜕𝛿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𝜕𝛼</m:t>
                                </m:r>
                                <m:r>
                                  <a:rPr kumimoji="1"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∙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𝑑𝑖𝑣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3FDDB0B0-C48B-22B8-D08F-BB8943171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73614" y="5804526"/>
                      <a:ext cx="1082604" cy="409728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3448" t="-6061" r="-1149" b="-121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EFECCC38-10E4-D641-BBBF-E28417AE14D4}"/>
                  </a:ext>
                </a:extLst>
              </p:cNvPr>
              <p:cNvGrpSpPr/>
              <p:nvPr/>
            </p:nvGrpSpPr>
            <p:grpSpPr>
              <a:xfrm>
                <a:off x="1317361" y="4815193"/>
                <a:ext cx="848420" cy="848421"/>
                <a:chOff x="2724073" y="3095792"/>
                <a:chExt cx="1080000" cy="1080000"/>
              </a:xfrm>
            </p:grpSpPr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57175B1A-C33E-23A8-98D5-CE31E02C259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FD958518-51EE-A867-BDB2-EA533B44DA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481" y="3404702"/>
                      <a:ext cx="433906" cy="4701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kumimoji="1"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FD958518-51EE-A867-BDB2-EA533B44DA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481" y="3404702"/>
                      <a:ext cx="433906" cy="47014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25926" r="-44444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0AA4D2-8E02-21D6-D6D2-9EC3907E69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4885317-837F-03E4-E1DA-065888063426}"/>
              </a:ext>
            </a:extLst>
          </p:cNvPr>
          <p:cNvGrpSpPr/>
          <p:nvPr/>
        </p:nvGrpSpPr>
        <p:grpSpPr>
          <a:xfrm>
            <a:off x="7750070" y="945721"/>
            <a:ext cx="4472612" cy="1961326"/>
            <a:chOff x="7994118" y="2633927"/>
            <a:chExt cx="3844772" cy="1961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6CB664-B7C2-8B03-A57A-E69635236EF3}"/>
                </a:ext>
              </a:extLst>
            </p:cNvPr>
            <p:cNvGrpSpPr/>
            <p:nvPr/>
          </p:nvGrpSpPr>
          <p:grpSpPr>
            <a:xfrm>
              <a:off x="7994118" y="2633927"/>
              <a:ext cx="3844772" cy="1008146"/>
              <a:chOff x="8322080" y="3451487"/>
              <a:chExt cx="3619500" cy="10081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63E3DEC-C4F5-39D7-82D9-A4EDD8B4A191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451487"/>
                    <a:ext cx="258110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≤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63E3DEC-C4F5-39D7-82D9-A4EDD8B4A1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451487"/>
                    <a:ext cx="25811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D73FFDC-3F3B-030E-C783-5FBC7349B8F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695203"/>
                    <a:ext cx="80839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1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D73FFDC-3F3B-030E-C783-5FBC7349B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695203"/>
                    <a:ext cx="80839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7A441A3-69F1-7739-F023-34922AD7485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938919"/>
                    <a:ext cx="181160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𝑠𝑐𝑎𝑙𝑖𝑛𝑔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7A441A3-69F1-7739-F023-34922AD748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938919"/>
                    <a:ext cx="1811605" cy="276999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54552BE-2813-DF6B-12D4-5B3D30C2A9EF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4182634"/>
                    <a:ext cx="361950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(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𝑐h𝑎𝑛𝑛𝑒𝑙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𝑘𝑒𝑟𝑛𝑒𝑙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÷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54552BE-2813-DF6B-12D4-5B3D30C2A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4182634"/>
                    <a:ext cx="3619500" cy="27699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9FDC0AE-227B-0650-155D-9BF45B3A3156}"/>
                </a:ext>
              </a:extLst>
            </p:cNvPr>
            <p:cNvGrpSpPr/>
            <p:nvPr/>
          </p:nvGrpSpPr>
          <p:grpSpPr>
            <a:xfrm>
              <a:off x="8086869" y="3883828"/>
              <a:ext cx="2715204" cy="711425"/>
              <a:chOff x="8152447" y="1294289"/>
              <a:chExt cx="2715204" cy="7114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6E323-3908-4799-5332-86FF83FBFE6A}"/>
                  </a:ext>
                </a:extLst>
              </p:cNvPr>
              <p:cNvSpPr txBox="1"/>
              <p:nvPr/>
            </p:nvSpPr>
            <p:spPr>
              <a:xfrm>
                <a:off x="8893846" y="1294289"/>
                <a:ext cx="197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: Inference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83C29D1-EDD2-61EC-526C-EC0D84436D44}"/>
                  </a:ext>
                </a:extLst>
              </p:cNvPr>
              <p:cNvSpPr/>
              <p:nvPr/>
            </p:nvSpPr>
            <p:spPr>
              <a:xfrm>
                <a:off x="8156034" y="1328204"/>
                <a:ext cx="741492" cy="29519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D33B416-1014-9695-3D86-DC8705385058}"/>
                  </a:ext>
                </a:extLst>
              </p:cNvPr>
              <p:cNvSpPr/>
              <p:nvPr/>
            </p:nvSpPr>
            <p:spPr>
              <a:xfrm>
                <a:off x="8152447" y="1710515"/>
                <a:ext cx="741492" cy="2951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D5AE637-2B8E-6C31-E36D-E093DF4760DA}"/>
              </a:ext>
            </a:extLst>
          </p:cNvPr>
          <p:cNvGrpSpPr/>
          <p:nvPr/>
        </p:nvGrpSpPr>
        <p:grpSpPr>
          <a:xfrm>
            <a:off x="56585" y="958172"/>
            <a:ext cx="7637917" cy="1871166"/>
            <a:chOff x="56585" y="958172"/>
            <a:chExt cx="7637917" cy="187116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0BC5F3A-C06A-11E8-BB6D-F7CED3E85843}"/>
                </a:ext>
              </a:extLst>
            </p:cNvPr>
            <p:cNvSpPr/>
            <p:nvPr/>
          </p:nvSpPr>
          <p:spPr>
            <a:xfrm>
              <a:off x="56585" y="986697"/>
              <a:ext cx="7637917" cy="1842641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C9725E1-639E-A842-452D-23A300FB4335}"/>
                </a:ext>
              </a:extLst>
            </p:cNvPr>
            <p:cNvGrpSpPr/>
            <p:nvPr/>
          </p:nvGrpSpPr>
          <p:grpSpPr>
            <a:xfrm>
              <a:off x="1125551" y="958172"/>
              <a:ext cx="5470319" cy="1804318"/>
              <a:chOff x="584602" y="2886303"/>
              <a:chExt cx="5470319" cy="1804318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2835A95E-7493-689F-32E6-118697D4224A}"/>
                  </a:ext>
                </a:extLst>
              </p:cNvPr>
              <p:cNvCxnSpPr>
                <a:stCxn id="118" idx="6"/>
                <a:endCxn id="127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14048023-F1F8-4724-9154-5242152B77BA}"/>
                  </a:ext>
                </a:extLst>
              </p:cNvPr>
              <p:cNvCxnSpPr>
                <a:cxnSpLocks/>
                <a:stCxn id="127" idx="6"/>
                <a:endCxn id="111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C04BB510-12D7-A562-35FE-20606FE2CCC8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9C23A327-7458-67A6-623D-9DADDC677A9B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122" name="그룹 121">
                    <a:extLst>
                      <a:ext uri="{FF2B5EF4-FFF2-40B4-BE49-F238E27FC236}">
                        <a16:creationId xmlns:a16="http://schemas.microsoft.com/office/drawing/2014/main" id="{F23F55E5-3988-93D8-203B-DE6F0C139DDC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126" name="직선 연결선[R] 125">
                      <a:extLst>
                        <a:ext uri="{FF2B5EF4-FFF2-40B4-BE49-F238E27FC236}">
                          <a16:creationId xmlns:a16="http://schemas.microsoft.com/office/drawing/2014/main" id="{0EFFCFFF-70C6-7A11-5679-F544BC3A73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타원 126">
                      <a:extLst>
                        <a:ext uri="{FF2B5EF4-FFF2-40B4-BE49-F238E27FC236}">
                          <a16:creationId xmlns:a16="http://schemas.microsoft.com/office/drawing/2014/main" id="{F96E1BA9-64A4-885E-2E31-CA9ABD3FD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28" name="직선 연결선[R] 127">
                      <a:extLst>
                        <a:ext uri="{FF2B5EF4-FFF2-40B4-BE49-F238E27FC236}">
                          <a16:creationId xmlns:a16="http://schemas.microsoft.com/office/drawing/2014/main" id="{906D5FF7-CF38-FD50-8EF0-B7F444CE29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B37D1BD3-106D-F73E-7A2B-ABD8675481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138" name="직선 연결선[R] 137">
                        <a:extLst>
                          <a:ext uri="{FF2B5EF4-FFF2-40B4-BE49-F238E27FC236}">
                            <a16:creationId xmlns:a16="http://schemas.microsoft.com/office/drawing/2014/main" id="{81C20B1E-A910-30B8-B9E5-1790BFF5F7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타원 138">
                        <a:extLst>
                          <a:ext uri="{FF2B5EF4-FFF2-40B4-BE49-F238E27FC236}">
                            <a16:creationId xmlns:a16="http://schemas.microsoft.com/office/drawing/2014/main" id="{25E7033F-3162-D9C7-DB9C-57C51778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30" name="타원 129">
                      <a:extLst>
                        <a:ext uri="{FF2B5EF4-FFF2-40B4-BE49-F238E27FC236}">
                          <a16:creationId xmlns:a16="http://schemas.microsoft.com/office/drawing/2014/main" id="{AC5A65E0-7E1B-E680-EA8F-F14D04DB6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31" name="그룹 130">
                      <a:extLst>
                        <a:ext uri="{FF2B5EF4-FFF2-40B4-BE49-F238E27FC236}">
                          <a16:creationId xmlns:a16="http://schemas.microsoft.com/office/drawing/2014/main" id="{5AC6C192-03AA-2F86-029C-FB6E4E58FD6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136" name="직선 연결선[R] 135">
                        <a:extLst>
                          <a:ext uri="{FF2B5EF4-FFF2-40B4-BE49-F238E27FC236}">
                            <a16:creationId xmlns:a16="http://schemas.microsoft.com/office/drawing/2014/main" id="{15755D06-4324-2F83-D5E6-A3C978F659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타원 136">
                        <a:extLst>
                          <a:ext uri="{FF2B5EF4-FFF2-40B4-BE49-F238E27FC236}">
                            <a16:creationId xmlns:a16="http://schemas.microsoft.com/office/drawing/2014/main" id="{72D58970-8FCB-6146-CC05-8D9E87928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8EBF53F1-55D2-E84F-184D-D668ED8245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FC330F6-3780-6A36-20BA-DFECB19150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1E2DB2E7-307E-F670-0003-3B0EDB14848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5" name="TextBox 134">
                          <a:extLst>
                            <a:ext uri="{FF2B5EF4-FFF2-40B4-BE49-F238E27FC236}">
                              <a16:creationId xmlns:a16="http://schemas.microsoft.com/office/drawing/2014/main" id="{9C67C81A-E56C-DF00-3674-15D80A00A6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40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29C92EA7-B88F-A7E7-8698-CE1511EF31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CCE44B0A-9820-248C-FEDE-561CC2143A82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DF4BBE1A-4738-E1CC-02F1-9C9C143A0710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3E6E46B0-5647-5474-5785-981A2A9C4F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B5746C6B-5200-510A-B788-A31C147662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BBE3086-617A-F64E-F8A5-3719E08042A7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11" name="타원 110">
                    <a:extLst>
                      <a:ext uri="{FF2B5EF4-FFF2-40B4-BE49-F238E27FC236}">
                        <a16:creationId xmlns:a16="http://schemas.microsoft.com/office/drawing/2014/main" id="{426B25DF-C217-8A8A-3799-979B32F1AA7F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799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AAB04179-8485-93CF-74B8-A65E8079AB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44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B61F4E3A-6576-53D3-072E-55C757C1B4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45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351213B6-EB10-A33C-0F5A-B88725DDEFBD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100" name="자유형 99">
                  <a:extLst>
                    <a:ext uri="{FF2B5EF4-FFF2-40B4-BE49-F238E27FC236}">
                      <a16:creationId xmlns:a16="http://schemas.microsoft.com/office/drawing/2014/main" id="{A6FE663E-7C6D-96F4-16FE-41DA7449DDB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01" name="자유형 100">
                  <a:extLst>
                    <a:ext uri="{FF2B5EF4-FFF2-40B4-BE49-F238E27FC236}">
                      <a16:creationId xmlns:a16="http://schemas.microsoft.com/office/drawing/2014/main" id="{5CEC06C8-7B23-93D7-A5D1-AFB97114FF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자유형 101">
                  <a:extLst>
                    <a:ext uri="{FF2B5EF4-FFF2-40B4-BE49-F238E27FC236}">
                      <a16:creationId xmlns:a16="http://schemas.microsoft.com/office/drawing/2014/main" id="{E1F78478-5C4B-C944-8CEE-E3BC43C435FD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자유형 104">
                  <a:extLst>
                    <a:ext uri="{FF2B5EF4-FFF2-40B4-BE49-F238E27FC236}">
                      <a16:creationId xmlns:a16="http://schemas.microsoft.com/office/drawing/2014/main" id="{54D153B5-A485-4155-4958-3743C9E34639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BD94212F-3197-1AD3-FA24-B677CEB6C0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CC056862-926E-10DB-A31A-112532C619A0}"/>
                  </a:ext>
                </a:extLst>
              </p:cNvPr>
              <p:cNvCxnSpPr>
                <a:cxnSpLocks/>
                <a:stCxn id="111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자유형 97">
                <a:extLst>
                  <a:ext uri="{FF2B5EF4-FFF2-40B4-BE49-F238E27FC236}">
                    <a16:creationId xmlns:a16="http://schemas.microsoft.com/office/drawing/2014/main" id="{F6AF0B01-2276-D1F9-22B8-6317DCD18E9C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2AE2C5F-EDD2-4618-FDE3-FA66A3E5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47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E37E53-1FD9-9A95-5A04-3B910BC46E1A}"/>
                  </a:ext>
                </a:extLst>
              </p:cNvPr>
              <p:cNvSpPr txBox="1"/>
              <p:nvPr/>
            </p:nvSpPr>
            <p:spPr>
              <a:xfrm>
                <a:off x="3028952" y="181634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E37E53-1FD9-9A95-5A04-3B910BC4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2" y="1816347"/>
                <a:ext cx="208968" cy="276999"/>
              </a:xfrm>
              <a:prstGeom prst="rect">
                <a:avLst/>
              </a:prstGeom>
              <a:blipFill>
                <a:blip r:embed="rId48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84DAD-3CEB-B720-72C9-A4E7ED43A05B}"/>
                  </a:ext>
                </a:extLst>
              </p:cNvPr>
              <p:cNvSpPr txBox="1"/>
              <p:nvPr/>
            </p:nvSpPr>
            <p:spPr>
              <a:xfrm>
                <a:off x="4580282" y="1794922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84DAD-3CEB-B720-72C9-A4E7ED43A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82" y="1794922"/>
                <a:ext cx="210570" cy="276999"/>
              </a:xfrm>
              <a:prstGeom prst="rect">
                <a:avLst/>
              </a:prstGeom>
              <a:blipFill>
                <a:blip r:embed="rId49"/>
                <a:stretch>
                  <a:fillRect l="-33333" r="-3333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1B0C87-7E41-FE53-F107-128FF7E80C58}"/>
                  </a:ext>
                </a:extLst>
              </p:cNvPr>
              <p:cNvSpPr txBox="1"/>
              <p:nvPr/>
            </p:nvSpPr>
            <p:spPr>
              <a:xfrm>
                <a:off x="6095748" y="1785528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1B0C87-7E41-FE53-F107-128FF7E8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8" y="1785528"/>
                <a:ext cx="192167" cy="276999"/>
              </a:xfrm>
              <a:prstGeom prst="rect">
                <a:avLst/>
              </a:prstGeom>
              <a:blipFill>
                <a:blip r:embed="rId15"/>
                <a:stretch>
                  <a:fillRect l="-33333" r="-26667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C12ED603-3AEE-0B06-5221-614A20CC083C}"/>
              </a:ext>
            </a:extLst>
          </p:cNvPr>
          <p:cNvSpPr txBox="1"/>
          <p:nvPr/>
        </p:nvSpPr>
        <p:spPr>
          <a:xfrm>
            <a:off x="8738997" y="2564954"/>
            <a:ext cx="229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Training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8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5557-5BE1-C58B-C00D-73FDE4E7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482E101-7313-A330-BC74-073F34A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04959"/>
              </p:ext>
            </p:extLst>
          </p:nvPr>
        </p:nvGraphicFramePr>
        <p:xfrm>
          <a:off x="0" y="4863951"/>
          <a:ext cx="12192000" cy="202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05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4424516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519143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Operations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5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 &amp; Bit shift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1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491,520</a:t>
                      </a: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Multiplications &amp; Bit shifts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895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9C89FA4E-A52F-D84F-C686-A85B1F4C97E5}"/>
              </a:ext>
            </a:extLst>
          </p:cNvPr>
          <p:cNvSpPr txBox="1"/>
          <p:nvPr/>
        </p:nvSpPr>
        <p:spPr>
          <a:xfrm>
            <a:off x="1" y="43507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D68492-5CCF-F190-362B-20B53DDA0B80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5DFB94-277A-AE65-A5C1-6C2EA640EA5A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D3EFC0-6CCB-396D-DEF7-1B40CE64D0BE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D9D8945C-71DB-56C4-6326-92A3EEA3B3C0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71536-BAE7-D2BC-4EFA-76BC568D4C66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192E55-5A94-B651-131F-361A34ECAFAF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3BD08-C52D-14E1-CA08-1B071FE4B958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623D9FE-CA36-954C-16E8-E98F8E2622C2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155C76-759D-517D-3BEB-9399756E0DC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AC1D0C3-02BB-E958-9949-DA460C30ECB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5D3A913-91C6-39F4-D451-7D1AECFB958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F43EF118-DFFB-F234-38D9-BA95CF3E9988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4C419C-1DA4-475F-6AB9-83888CD4C92D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7506A7-E1FB-27B9-2413-5AE99315F9E6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EAD948-9BFE-BE5D-2407-E2339100578B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28" name="직선 연결선 78">
            <a:extLst>
              <a:ext uri="{FF2B5EF4-FFF2-40B4-BE49-F238E27FC236}">
                <a16:creationId xmlns:a16="http://schemas.microsoft.com/office/drawing/2014/main" id="{7C00D9A8-8F07-C2B7-734B-60A983D32D8C}"/>
              </a:ext>
            </a:extLst>
          </p:cNvPr>
          <p:cNvCxnSpPr>
            <a:cxnSpLocks/>
            <a:stCxn id="31" idx="3"/>
            <a:endCxn id="7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79">
            <a:extLst>
              <a:ext uri="{FF2B5EF4-FFF2-40B4-BE49-F238E27FC236}">
                <a16:creationId xmlns:a16="http://schemas.microsoft.com/office/drawing/2014/main" id="{063169A4-FE09-758B-227A-07FE8C8F51F4}"/>
              </a:ext>
            </a:extLst>
          </p:cNvPr>
          <p:cNvCxnSpPr>
            <a:cxnSpLocks/>
            <a:stCxn id="31" idx="0"/>
            <a:endCxn id="7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6E62E7-4BAF-3CD3-2CAC-257306A1DBD5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B1A26C40-4BB3-CBB4-3684-3154B49649FF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C856A2-88A5-4C89-ABBA-8A5C061AAAAE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A21AF-D32B-F7C1-8914-0D9E47E9C026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F7CF90-3E6B-F7C3-C325-DF7FB9D04C03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40" name="직선 연결선 88">
            <a:extLst>
              <a:ext uri="{FF2B5EF4-FFF2-40B4-BE49-F238E27FC236}">
                <a16:creationId xmlns:a16="http://schemas.microsoft.com/office/drawing/2014/main" id="{4A163207-9C9B-CBB4-123C-C061E4E476E3}"/>
              </a:ext>
            </a:extLst>
          </p:cNvPr>
          <p:cNvCxnSpPr>
            <a:cxnSpLocks/>
            <a:stCxn id="31" idx="1"/>
            <a:endCxn id="7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89">
            <a:extLst>
              <a:ext uri="{FF2B5EF4-FFF2-40B4-BE49-F238E27FC236}">
                <a16:creationId xmlns:a16="http://schemas.microsoft.com/office/drawing/2014/main" id="{EE1C5F74-E26F-2DDC-46FC-E43FA4BFCEE2}"/>
              </a:ext>
            </a:extLst>
          </p:cNvPr>
          <p:cNvCxnSpPr>
            <a:cxnSpLocks/>
            <a:stCxn id="27" idx="1"/>
            <a:endCxn id="31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91">
            <a:extLst>
              <a:ext uri="{FF2B5EF4-FFF2-40B4-BE49-F238E27FC236}">
                <a16:creationId xmlns:a16="http://schemas.microsoft.com/office/drawing/2014/main" id="{1BFFC5BB-D83C-76D8-4BB1-F9964EB4F61A}"/>
              </a:ext>
            </a:extLst>
          </p:cNvPr>
          <p:cNvCxnSpPr>
            <a:cxnSpLocks/>
            <a:stCxn id="27" idx="0"/>
            <a:endCxn id="31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92">
            <a:extLst>
              <a:ext uri="{FF2B5EF4-FFF2-40B4-BE49-F238E27FC236}">
                <a16:creationId xmlns:a16="http://schemas.microsoft.com/office/drawing/2014/main" id="{416E30D4-FF3B-E663-6811-B270F8EFB908}"/>
              </a:ext>
            </a:extLst>
          </p:cNvPr>
          <p:cNvCxnSpPr>
            <a:cxnSpLocks/>
            <a:stCxn id="27" idx="3"/>
            <a:endCxn id="31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화살표: 아래쪽 94">
            <a:extLst>
              <a:ext uri="{FF2B5EF4-FFF2-40B4-BE49-F238E27FC236}">
                <a16:creationId xmlns:a16="http://schemas.microsoft.com/office/drawing/2014/main" id="{2A17B3F8-6B1D-B51F-A6B0-F7247272182E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F3AD4F9-C686-838D-C1B4-08DA4AA47CD7}"/>
              </a:ext>
            </a:extLst>
          </p:cNvPr>
          <p:cNvGrpSpPr/>
          <p:nvPr/>
        </p:nvGrpSpPr>
        <p:grpSpPr>
          <a:xfrm>
            <a:off x="8777230" y="1313300"/>
            <a:ext cx="2457878" cy="1119620"/>
            <a:chOff x="8666807" y="1339384"/>
            <a:chExt cx="2457878" cy="111962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C03748-356E-CB70-2AB5-4932B47D0792}"/>
                </a:ext>
              </a:extLst>
            </p:cNvPr>
            <p:cNvSpPr/>
            <p:nvPr/>
          </p:nvSpPr>
          <p:spPr>
            <a:xfrm>
              <a:off x="8874944" y="1461097"/>
              <a:ext cx="224903" cy="8456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6D0E0C-BA9F-9DEE-578B-1E4D898C9F44}"/>
                </a:ext>
              </a:extLst>
            </p:cNvPr>
            <p:cNvSpPr/>
            <p:nvPr/>
          </p:nvSpPr>
          <p:spPr>
            <a:xfrm>
              <a:off x="10699399" y="1465667"/>
              <a:ext cx="224903" cy="8456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4F240D-8DA1-1401-79AE-69282EF862EA}"/>
                </a:ext>
              </a:extLst>
            </p:cNvPr>
            <p:cNvSpPr/>
            <p:nvPr/>
          </p:nvSpPr>
          <p:spPr>
            <a:xfrm>
              <a:off x="9293072" y="1461097"/>
              <a:ext cx="224380" cy="8456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4E6426A-C21A-F63C-0E2A-82E4538511AD}"/>
                </a:ext>
              </a:extLst>
            </p:cNvPr>
            <p:cNvGrpSpPr/>
            <p:nvPr/>
          </p:nvGrpSpPr>
          <p:grpSpPr>
            <a:xfrm>
              <a:off x="8666807" y="1339384"/>
              <a:ext cx="2457878" cy="1119620"/>
              <a:chOff x="8666807" y="1339384"/>
              <a:chExt cx="2457878" cy="11196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/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28C0E0-3030-63ED-0695-31F380540BD0}"/>
                  </a:ext>
                </a:extLst>
              </p:cNvPr>
              <p:cNvSpPr txBox="1"/>
              <p:nvPr/>
            </p:nvSpPr>
            <p:spPr>
              <a:xfrm rot="5400000">
                <a:off x="8636935" y="1745841"/>
                <a:ext cx="705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AF98824-89A4-4E4B-9153-A7FFA5635D66}"/>
                  </a:ext>
                </a:extLst>
              </p:cNvPr>
              <p:cNvGrpSpPr/>
              <p:nvPr/>
            </p:nvGrpSpPr>
            <p:grpSpPr>
              <a:xfrm>
                <a:off x="8697387" y="1593447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A068B9D1-5912-91C6-CCB0-5295EEA839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D782F0AB-5610-0E10-2625-C0B2A3E839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CCEDF592-8780-0FC6-D733-AD17F8C4E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21072496-AB57-6E4B-EDEE-103F8C0BB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D49F418F-26EA-1CA1-55D3-6CFEAC5A1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B01BBF7-A5B3-9B0C-7494-62F7CB8AB980}"/>
                  </a:ext>
                </a:extLst>
              </p:cNvPr>
              <p:cNvSpPr/>
              <p:nvPr/>
            </p:nvSpPr>
            <p:spPr>
              <a:xfrm>
                <a:off x="8666807" y="1412920"/>
                <a:ext cx="2457878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6684A-DFFC-DA50-3D27-FD9486115FB7}"/>
                  </a:ext>
                </a:extLst>
              </p:cNvPr>
              <p:cNvSpPr txBox="1"/>
              <p:nvPr/>
            </p:nvSpPr>
            <p:spPr>
              <a:xfrm rot="5400000">
                <a:off x="10302511" y="17428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28736246-2975-C749-EBCF-AC465EF1F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4302" y="1895703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E68694F8-3B83-8759-D140-72F185EA4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0239" y="1897457"/>
                <a:ext cx="537179" cy="2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60C3DE-A7B7-3B52-8CF1-3BA575C78539}"/>
                  </a:ext>
                </a:extLst>
              </p:cNvPr>
              <p:cNvSpPr txBox="1"/>
              <p:nvPr/>
            </p:nvSpPr>
            <p:spPr>
              <a:xfrm rot="5400000">
                <a:off x="8982492" y="1749991"/>
                <a:ext cx="880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A80B4CF7-55AD-AF1A-A3A7-5176912D1015}"/>
                  </a:ext>
                </a:extLst>
              </p:cNvPr>
              <p:cNvGrpSpPr/>
              <p:nvPr/>
            </p:nvGrpSpPr>
            <p:grpSpPr>
              <a:xfrm>
                <a:off x="9110599" y="1591626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7ED8CCA-8942-6A1D-C6EE-8252DCA05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E85AF40A-F4EC-38AB-5BB5-0AE3242BF6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C0C64A7B-6403-C143-E689-88FE85E9F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47296E22-0F6A-10A3-6777-F3A1BFA2B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90E2B60D-A4EB-5E72-DCF4-610F7A667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13CC03A-966E-4BC9-CF71-ED713D77B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525" y="1900186"/>
                <a:ext cx="1912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5362DCA-53B4-BEE1-2BCD-97CC31F78C99}"/>
                  </a:ext>
                </a:extLst>
              </p:cNvPr>
              <p:cNvGrpSpPr/>
              <p:nvPr/>
            </p:nvGrpSpPr>
            <p:grpSpPr>
              <a:xfrm>
                <a:off x="10041246" y="1339384"/>
                <a:ext cx="456735" cy="1119620"/>
                <a:chOff x="9956582" y="1339384"/>
                <a:chExt cx="456735" cy="1119620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AF51924-DEBD-5A3B-3BED-13E2F38CBF88}"/>
                    </a:ext>
                  </a:extLst>
                </p:cNvPr>
                <p:cNvSpPr/>
                <p:nvPr/>
              </p:nvSpPr>
              <p:spPr>
                <a:xfrm>
                  <a:off x="9956582" y="1461097"/>
                  <a:ext cx="456735" cy="84564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Scaling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Factor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Sign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Adj</m:t>
                            </m:r>
                            <m:r>
                              <m:rPr>
                                <m:nor/>
                              </m:rPr>
                              <a:rPr lang="en-US" altLang="ko-KR" sz="10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.</m:t>
                            </m:r>
                          </m:oMath>
                        </m:oMathPara>
                      </a14:m>
                      <a:endParaRPr kumimoji="1"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54BBF45-AA7A-A655-85F1-F2A33D65E4D6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545ACFE5-58E1-BBEA-0402-BB583FD458BF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4F47C242-F211-6FD8-2636-791282DCCAE6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38D6951-4663-A5AE-708D-B1542626F44F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440995C-DC06-4DF8-E225-F9B7D01F52F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3554A267-C709-4A51-2E8E-41AE45A4DD20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59FB3D72-0938-F1BB-FA7C-F19B47D43768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5A5C77-1C78-8AD2-5A3B-3FF7B6129EC2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92" name="정육면체 91">
                <a:extLst>
                  <a:ext uri="{FF2B5EF4-FFF2-40B4-BE49-F238E27FC236}">
                    <a16:creationId xmlns:a16="http://schemas.microsoft.com/office/drawing/2014/main" id="{637FF1F3-9E10-E729-78AB-7586EE20C3CB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2B2C18F7-CC07-EE60-8CB2-7591D641ED82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68B99C0-D966-7BF7-ACAF-D64DC6E2ABE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90" name="정육면체 89">
                <a:extLst>
                  <a:ext uri="{FF2B5EF4-FFF2-40B4-BE49-F238E27FC236}">
                    <a16:creationId xmlns:a16="http://schemas.microsoft.com/office/drawing/2014/main" id="{17F765ED-42FB-34DE-5E1F-517924188BF6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1" name="정육면체 90">
                <a:extLst>
                  <a:ext uri="{FF2B5EF4-FFF2-40B4-BE49-F238E27FC236}">
                    <a16:creationId xmlns:a16="http://schemas.microsoft.com/office/drawing/2014/main" id="{1A790CA9-6D37-410D-2953-DE49C7DF2EF5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DCD9472-87C7-68DE-A8A0-99B24986EE63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FD3AB4CC-7F50-0E07-1B04-A820B5D93A32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A395A110-93F0-1ED9-DFC3-1B73D2EC54AE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F140FBAA-04E6-4785-2AAB-A1DD3B9D542B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1145E15-077A-093A-49DD-E5138BE3BDA9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104ED4F-DFCC-78CD-EB40-7C65341D603B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108" name="정육면체 107">
                <a:extLst>
                  <a:ext uri="{FF2B5EF4-FFF2-40B4-BE49-F238E27FC236}">
                    <a16:creationId xmlns:a16="http://schemas.microsoft.com/office/drawing/2014/main" id="{82D77FB1-48F7-C3FE-37AF-AD311525EDDE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9" name="정육면체 108">
                <a:extLst>
                  <a:ext uri="{FF2B5EF4-FFF2-40B4-BE49-F238E27FC236}">
                    <a16:creationId xmlns:a16="http://schemas.microsoft.com/office/drawing/2014/main" id="{851F1F79-73E3-7DD2-306A-421FFECB23D9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0060B4D-8365-78DD-E0E5-3FC211E2B979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06" name="정육면체 105">
                <a:extLst>
                  <a:ext uri="{FF2B5EF4-FFF2-40B4-BE49-F238E27FC236}">
                    <a16:creationId xmlns:a16="http://schemas.microsoft.com/office/drawing/2014/main" id="{0561E39E-DE59-632F-0469-9A225B27C90E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7" name="정육면체 106">
                <a:extLst>
                  <a:ext uri="{FF2B5EF4-FFF2-40B4-BE49-F238E27FC236}">
                    <a16:creationId xmlns:a16="http://schemas.microsoft.com/office/drawing/2014/main" id="{B57AD9D3-BC8D-D2FB-AACA-B78789BA7EAC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36EF50-0C30-7B5C-4FB7-5C190409A337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04" name="정육면체 103">
                <a:extLst>
                  <a:ext uri="{FF2B5EF4-FFF2-40B4-BE49-F238E27FC236}">
                    <a16:creationId xmlns:a16="http://schemas.microsoft.com/office/drawing/2014/main" id="{A5E9CF10-03C3-09F3-2706-8D98AAD729B8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5" name="정육면체 104">
                <a:extLst>
                  <a:ext uri="{FF2B5EF4-FFF2-40B4-BE49-F238E27FC236}">
                    <a16:creationId xmlns:a16="http://schemas.microsoft.com/office/drawing/2014/main" id="{90543233-D12F-837C-DE44-A6942818B0C9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DB84441-E723-5C9F-822B-D4CA3EE41A6A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1F3035C5-B033-DD03-829B-5466E145CEF3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3" name="정육면체 102">
                <a:extLst>
                  <a:ext uri="{FF2B5EF4-FFF2-40B4-BE49-F238E27FC236}">
                    <a16:creationId xmlns:a16="http://schemas.microsoft.com/office/drawing/2014/main" id="{C84EBAA7-0C9E-52DA-EF18-B3BBDAFCDAC9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0BF4571-F0D2-C5D5-EB26-333E9B203B30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F814EC9-E8C5-8E6C-93EF-006A54B9808E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5BB1C284-C811-2235-8DFE-5C7EB1A7D484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BB7BD33E-345C-1542-93DC-28DF923FEB21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C8CFBAA-D7CE-EB5B-090B-73887D0F4D05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1D26308E-11D9-3857-430E-BAB4508C4E43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C9821A56-8992-72C7-5E9F-A57032E90872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CA377AD-ED4B-A04F-1DFD-B44FCD75ECA8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E478A6EA-3201-5F2E-F721-F884A057665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932677EA-399A-A258-945E-81F67139D27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96983F5-7334-6D5D-3DEC-8B86C4D6C5B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115" name="정육면체 114">
                <a:extLst>
                  <a:ext uri="{FF2B5EF4-FFF2-40B4-BE49-F238E27FC236}">
                    <a16:creationId xmlns:a16="http://schemas.microsoft.com/office/drawing/2014/main" id="{ECDAC15E-660E-4D31-6D2C-D982C9F57A02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60662F23-4C46-2214-3E4C-50B47CD73FA2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6116262-2BFE-670D-D1DF-27D0CD51E1A9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B97B8AD-3496-0713-7333-52A057431140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4085E6E1-722C-BB71-C143-85EDDE2027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41" name="정육면체 140">
                  <a:extLst>
                    <a:ext uri="{FF2B5EF4-FFF2-40B4-BE49-F238E27FC236}">
                      <a16:creationId xmlns:a16="http://schemas.microsoft.com/office/drawing/2014/main" id="{79C5E608-4309-444A-E49F-633C5D5BF20A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8C67ABBA-7F35-8043-45F9-7C25EB7D4359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45E9FF21-A301-FB2E-D208-15811A24739D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9" name="정육면체 138">
                  <a:extLst>
                    <a:ext uri="{FF2B5EF4-FFF2-40B4-BE49-F238E27FC236}">
                      <a16:creationId xmlns:a16="http://schemas.microsoft.com/office/drawing/2014/main" id="{F04D7345-4C76-074C-D491-53AD6A13AFBD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0" name="정육면체 139">
                  <a:extLst>
                    <a:ext uri="{FF2B5EF4-FFF2-40B4-BE49-F238E27FC236}">
                      <a16:creationId xmlns:a16="http://schemas.microsoft.com/office/drawing/2014/main" id="{53699C78-0819-8AD8-87FF-C76DBD8DE38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EC65739A-2997-C922-5F64-DC816C5045E6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69D4EE0D-18AE-04A9-A5CD-D33F16E5428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8" name="정육면체 137">
                  <a:extLst>
                    <a:ext uri="{FF2B5EF4-FFF2-40B4-BE49-F238E27FC236}">
                      <a16:creationId xmlns:a16="http://schemas.microsoft.com/office/drawing/2014/main" id="{82564D34-4D84-1F0E-2F3C-C658819E2A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C6446FA-0D71-3B7B-FF46-C27983380E30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7826B6D3-28F9-FBB0-2193-C57C812E6CFF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E0E933D6-53C6-2B9A-F233-636F317B496B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1C236FA-89D4-F8BB-CFA9-4E8611CD6433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31" name="직선 연결선 141">
                  <a:extLst>
                    <a:ext uri="{FF2B5EF4-FFF2-40B4-BE49-F238E27FC236}">
                      <a16:creationId xmlns:a16="http://schemas.microsoft.com/office/drawing/2014/main" id="{9E77BC71-C005-454D-AC36-534BF143D81C}"/>
                    </a:ext>
                  </a:extLst>
                </p:cNvPr>
                <p:cNvCxnSpPr>
                  <a:cxnSpLocks/>
                  <a:endCxn id="132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2D7EA601-3F98-AE39-FE36-26DBDCFA8641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33" name="직선 연결선 168">
                  <a:extLst>
                    <a:ext uri="{FF2B5EF4-FFF2-40B4-BE49-F238E27FC236}">
                      <a16:creationId xmlns:a16="http://schemas.microsoft.com/office/drawing/2014/main" id="{44D83337-8761-06D1-F78E-B5248F9A6B2C}"/>
                    </a:ext>
                  </a:extLst>
                </p:cNvPr>
                <p:cNvCxnSpPr>
                  <a:cxnSpLocks/>
                  <a:endCxn id="132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77">
                  <a:extLst>
                    <a:ext uri="{FF2B5EF4-FFF2-40B4-BE49-F238E27FC236}">
                      <a16:creationId xmlns:a16="http://schemas.microsoft.com/office/drawing/2014/main" id="{34390BB7-C430-E3D4-51EC-F47E9059B79C}"/>
                    </a:ext>
                  </a:extLst>
                </p:cNvPr>
                <p:cNvCxnSpPr>
                  <a:cxnSpLocks/>
                  <a:endCxn id="132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09AC5C0-5736-BFBF-2D7E-201E1589EB25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FCE4740B-BAA5-99E1-B58D-50835777B3E4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2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3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DC89420D-05DA-4565-32D3-A41CC2CA15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- Latency Reduction through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Optimization (per a model)</a:t>
            </a:r>
          </a:p>
        </p:txBody>
      </p:sp>
    </p:spTree>
    <p:extLst>
      <p:ext uri="{BB962C8B-B14F-4D97-AF65-F5344CB8AC3E}">
        <p14:creationId xmlns:p14="http://schemas.microsoft.com/office/powerpoint/2010/main" val="188602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D396-D7E9-5A3E-BFDC-5A74AA10E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39EB98B-4241-A64B-3B16-5EB2471098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1A923-ABD9-10D1-CD5E-F3667D517875}"/>
              </a:ext>
            </a:extLst>
          </p:cNvPr>
          <p:cNvSpPr txBox="1"/>
          <p:nvPr/>
        </p:nvSpPr>
        <p:spPr>
          <a:xfrm>
            <a:off x="-1" y="1354752"/>
            <a:ext cx="12192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Datasets and Implementation Details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Description of datasets used in the experiments and implementation details.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Comparison and analysis of various techniques to optimize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Latency Efficiency Analysis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Analysis of latency efficiency after applying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optimization techniques.</a:t>
            </a:r>
          </a:p>
        </p:txBody>
      </p:sp>
    </p:spTree>
    <p:extLst>
      <p:ext uri="{BB962C8B-B14F-4D97-AF65-F5344CB8AC3E}">
        <p14:creationId xmlns:p14="http://schemas.microsoft.com/office/powerpoint/2010/main" val="8026407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394F-2820-51E7-D7E9-A8211A69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13DF200-BC1D-FE1C-EC27-191DC127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090366"/>
              </p:ext>
            </p:extLst>
          </p:nvPr>
        </p:nvGraphicFramePr>
        <p:xfrm>
          <a:off x="1479707" y="1849225"/>
          <a:ext cx="9232586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73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93.38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10.00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52.04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88.77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98.25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10.00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50.00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31F25B8-01DF-F10D-0CDE-04B1F512B8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PTQ-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80D91-98EB-9A44-1177-FE83B1CB1F2E}"/>
              </a:ext>
            </a:extLst>
          </p:cNvPr>
          <p:cNvSpPr txBox="1"/>
          <p:nvPr/>
        </p:nvSpPr>
        <p:spPr>
          <a:xfrm>
            <a:off x="1519250" y="5408396"/>
            <a:ext cx="768294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Experimental Settings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Dataset:	CIFAR-10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Epoch: 128 for ReActNet-18, 256 for Bi-Real-18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Batch Size: 512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9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0554-2924-C5AC-0D15-BFBA1255B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A5B55A3-786B-78E5-771B-50BB908E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4570033"/>
              </p:ext>
            </p:extLst>
          </p:nvPr>
        </p:nvGraphicFramePr>
        <p:xfrm>
          <a:off x="1284139" y="1922811"/>
          <a:ext cx="9623721" cy="3012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639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93.38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84.93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88.77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98.25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30.07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79.69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A0A6B15-6276-4E41-F6E0-00C36BB40A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Simple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47410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DFA26-30E0-2F88-525E-D8BEE921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C82D9903-E004-FC79-8C93-BCB11D5BB08B}"/>
              </a:ext>
            </a:extLst>
          </p:cNvPr>
          <p:cNvGrpSpPr/>
          <p:nvPr/>
        </p:nvGrpSpPr>
        <p:grpSpPr>
          <a:xfrm>
            <a:off x="-31614" y="1462419"/>
            <a:ext cx="12223614" cy="4783788"/>
            <a:chOff x="-31614" y="1462419"/>
            <a:chExt cx="12223614" cy="4783788"/>
          </a:xfrm>
        </p:grpSpPr>
        <p:grpSp>
          <p:nvGrpSpPr>
            <p:cNvPr id="492" name="그룹 491">
              <a:extLst>
                <a:ext uri="{FF2B5EF4-FFF2-40B4-BE49-F238E27FC236}">
                  <a16:creationId xmlns:a16="http://schemas.microsoft.com/office/drawing/2014/main" id="{EFB86C0B-11CF-3FA9-1922-8625FB508C7B}"/>
                </a:ext>
              </a:extLst>
            </p:cNvPr>
            <p:cNvGrpSpPr/>
            <p:nvPr/>
          </p:nvGrpSpPr>
          <p:grpSpPr>
            <a:xfrm>
              <a:off x="-31614" y="4506748"/>
              <a:ext cx="12176204" cy="1739459"/>
              <a:chOff x="-32145" y="2899769"/>
              <a:chExt cx="12176204" cy="173945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CF0EB7-4043-662D-6BA4-4E652A5326F7}"/>
                  </a:ext>
                </a:extLst>
              </p:cNvPr>
              <p:cNvSpPr txBox="1"/>
              <p:nvPr/>
            </p:nvSpPr>
            <p:spPr>
              <a:xfrm>
                <a:off x="-32145" y="4259644"/>
                <a:ext cx="12176204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of inputs for applying </a:t>
                </a:r>
                <a:r>
                  <a:rPr lang="en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ApproxSign</a:t>
                </a:r>
                <a:r>
                  <a: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kumimoji="1" lang="en-US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PopBin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489" name="그룹 488">
                <a:extLst>
                  <a:ext uri="{FF2B5EF4-FFF2-40B4-BE49-F238E27FC236}">
                    <a16:creationId xmlns:a16="http://schemas.microsoft.com/office/drawing/2014/main" id="{B9B4506C-12E1-F7CB-F5AA-8F63FDDA5642}"/>
                  </a:ext>
                </a:extLst>
              </p:cNvPr>
              <p:cNvGrpSpPr/>
              <p:nvPr/>
            </p:nvGrpSpPr>
            <p:grpSpPr>
              <a:xfrm>
                <a:off x="1383391" y="2899769"/>
                <a:ext cx="10102255" cy="1365900"/>
                <a:chOff x="1499377" y="2900044"/>
                <a:chExt cx="10102255" cy="1365900"/>
              </a:xfrm>
            </p:grpSpPr>
            <p:grpSp>
              <p:nvGrpSpPr>
                <p:cNvPr id="86" name="그룹 85">
                  <a:extLst>
                    <a:ext uri="{FF2B5EF4-FFF2-40B4-BE49-F238E27FC236}">
                      <a16:creationId xmlns:a16="http://schemas.microsoft.com/office/drawing/2014/main" id="{58749123-C8B6-A187-BB5C-356B989283C0}"/>
                    </a:ext>
                  </a:extLst>
                </p:cNvPr>
                <p:cNvGrpSpPr/>
                <p:nvPr/>
              </p:nvGrpSpPr>
              <p:grpSpPr>
                <a:xfrm>
                  <a:off x="4539380" y="3464673"/>
                  <a:ext cx="1286976" cy="136659"/>
                  <a:chOff x="4142873" y="3507051"/>
                  <a:chExt cx="1286976" cy="136659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D6A99F6E-361B-7FF2-E48A-B791621D85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426392" y="3507051"/>
                        <a:ext cx="779701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÷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𝑑𝑖𝑣𝑖𝑠𝑖𝑜𝑛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_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𝑛𝑢𝑚</m:t>
                              </m:r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84" name="TextBox 83">
                        <a:extLst>
                          <a:ext uri="{FF2B5EF4-FFF2-40B4-BE49-F238E27FC236}">
                            <a16:creationId xmlns:a16="http://schemas.microsoft.com/office/drawing/2014/main" id="{D6A99F6E-361B-7FF2-E48A-B791621D858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26392" y="3507051"/>
                        <a:ext cx="779701" cy="123111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b="-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5" name="직선 화살표 연결선 84">
                    <a:extLst>
                      <a:ext uri="{FF2B5EF4-FFF2-40B4-BE49-F238E27FC236}">
                        <a16:creationId xmlns:a16="http://schemas.microsoft.com/office/drawing/2014/main" id="{3ED38985-0EDB-115F-1D5F-E3768182F2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142873" y="3635037"/>
                    <a:ext cx="1286976" cy="8673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2" name="그룹 381">
                  <a:extLst>
                    <a:ext uri="{FF2B5EF4-FFF2-40B4-BE49-F238E27FC236}">
                      <a16:creationId xmlns:a16="http://schemas.microsoft.com/office/drawing/2014/main" id="{EC8E68A8-7353-3001-2676-37A7C5F07DD0}"/>
                    </a:ext>
                  </a:extLst>
                </p:cNvPr>
                <p:cNvGrpSpPr/>
                <p:nvPr/>
              </p:nvGrpSpPr>
              <p:grpSpPr>
                <a:xfrm>
                  <a:off x="5823100" y="3097308"/>
                  <a:ext cx="2239826" cy="1160820"/>
                  <a:chOff x="5860703" y="3092874"/>
                  <a:chExt cx="2239826" cy="1160820"/>
                </a:xfrm>
              </p:grpSpPr>
              <p:grpSp>
                <p:nvGrpSpPr>
                  <p:cNvPr id="139" name="그룹 138">
                    <a:extLst>
                      <a:ext uri="{FF2B5EF4-FFF2-40B4-BE49-F238E27FC236}">
                        <a16:creationId xmlns:a16="http://schemas.microsoft.com/office/drawing/2014/main" id="{C87493CE-2904-E3BE-4032-7905E39F5BC9}"/>
                      </a:ext>
                    </a:extLst>
                  </p:cNvPr>
                  <p:cNvGrpSpPr/>
                  <p:nvPr/>
                </p:nvGrpSpPr>
                <p:grpSpPr>
                  <a:xfrm>
                    <a:off x="5860703" y="3092874"/>
                    <a:ext cx="2239826" cy="1151070"/>
                    <a:chOff x="5652429" y="3082160"/>
                    <a:chExt cx="2239826" cy="1151070"/>
                  </a:xfrm>
                </p:grpSpPr>
                <p:grpSp>
                  <p:nvGrpSpPr>
                    <p:cNvPr id="9" name="그룹 8">
                      <a:extLst>
                        <a:ext uri="{FF2B5EF4-FFF2-40B4-BE49-F238E27FC236}">
                          <a16:creationId xmlns:a16="http://schemas.microsoft.com/office/drawing/2014/main" id="{09ED2341-4A0F-3F57-BB43-D2A58462B8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52429" y="3082160"/>
                      <a:ext cx="2239826" cy="1151070"/>
                      <a:chOff x="1552318" y="2044701"/>
                      <a:chExt cx="2242732" cy="1151070"/>
                    </a:xfrm>
                  </p:grpSpPr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76E2D4E5-9829-84D6-4414-76436776020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1552318" y="3041370"/>
                            <a:ext cx="604987" cy="15440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kumimoji="1" lang="en-US" altLang="ko-KR" sz="5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</a:rPr>
                                        <m:t>𝑐h𝑎𝑛𝑛𝑒𝑙</m:t>
                                      </m:r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</a:rPr>
                                        <m:t> × 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sz="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𝑘𝑒𝑟𝑛𝑒𝑙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5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kumimoji="1" lang="en-US" altLang="ko-KR" sz="500" b="0" i="1" smtClean="0">
                                          <a:latin typeface="Cambria Math" panose="02040503050406030204" pitchFamily="18" charset="0"/>
                                        </a:rPr>
                                        <m:t>𝑑𝑖𝑣𝑖𝑠𝑖𝑜𝑛</m:t>
                                      </m:r>
                                      <m:r>
                                        <a:rPr kumimoji="1" lang="en-US" altLang="ko-KR" sz="500" b="0" i="1" smtClean="0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kumimoji="1" lang="en-US" altLang="ko-KR" sz="500" b="0" i="1" smtClean="0">
                                          <a:latin typeface="Cambria Math" panose="02040503050406030204" pitchFamily="18" charset="0"/>
                                        </a:rPr>
                                        <m:t>𝑛𝑢𝑚</m:t>
                                      </m:r>
                                    </m:den>
                                  </m:f>
                                </m:oMath>
                              </m:oMathPara>
                            </a14:m>
                            <a:endParaRPr kumimoji="1" lang="ko-KR" altLang="en-US" sz="5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8" name="TextBox 47">
                            <a:extLst>
                              <a:ext uri="{FF2B5EF4-FFF2-40B4-BE49-F238E27FC236}">
                                <a16:creationId xmlns:a16="http://schemas.microsoft.com/office/drawing/2014/main" id="{76E2D4E5-9829-84D6-4414-764367760202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1552318" y="3041370"/>
                            <a:ext cx="604987" cy="154401"/>
                          </a:xfrm>
                          <a:prstGeom prst="rect">
                            <a:avLst/>
                          </a:prstGeom>
                          <a:blipFill>
                            <a:blip r:embed="rId35"/>
                            <a:stretch>
                              <a:fillRect t="-7692" r="-2083" b="-15385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sp>
                    <p:nvSpPr>
                      <p:cNvPr id="50" name="자유형 49">
                        <a:extLst>
                          <a:ext uri="{FF2B5EF4-FFF2-40B4-BE49-F238E27FC236}">
                            <a16:creationId xmlns:a16="http://schemas.microsoft.com/office/drawing/2014/main" id="{9F7B4B82-7A15-74D9-D183-0B6C013052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283751" y="2044701"/>
                        <a:ext cx="795046" cy="980072"/>
                      </a:xfrm>
                      <a:custGeom>
                        <a:avLst/>
                        <a:gdLst>
                          <a:gd name="connsiteX0" fmla="*/ 0 w 5830159"/>
                          <a:gd name="connsiteY0" fmla="*/ 2481943 h 2488818"/>
                          <a:gd name="connsiteX1" fmla="*/ 1856300 w 5830159"/>
                          <a:gd name="connsiteY1" fmla="*/ 1821925 h 2488818"/>
                          <a:gd name="connsiteX2" fmla="*/ 2915079 w 5830159"/>
                          <a:gd name="connsiteY2" fmla="*/ 0 h 2488818"/>
                          <a:gd name="connsiteX3" fmla="*/ 3973858 w 5830159"/>
                          <a:gd name="connsiteY3" fmla="*/ 1821925 h 2488818"/>
                          <a:gd name="connsiteX4" fmla="*/ 5830159 w 5830159"/>
                          <a:gd name="connsiteY4" fmla="*/ 2488818 h 2488818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</a:cxnLst>
                        <a:rect l="l" t="t" r="r" b="b"/>
                        <a:pathLst>
                          <a:path w="5830159" h="2488818">
                            <a:moveTo>
                              <a:pt x="0" y="2481943"/>
                            </a:moveTo>
                            <a:cubicBezTo>
                              <a:pt x="685227" y="2358762"/>
                              <a:pt x="1370454" y="2235582"/>
                              <a:pt x="1856300" y="1821925"/>
                            </a:cubicBezTo>
                            <a:cubicBezTo>
                              <a:pt x="2342146" y="1408268"/>
                              <a:pt x="2562153" y="0"/>
                              <a:pt x="2915079" y="0"/>
                            </a:cubicBezTo>
                            <a:cubicBezTo>
                              <a:pt x="3268005" y="0"/>
                              <a:pt x="3488011" y="1407122"/>
                              <a:pt x="3973858" y="1821925"/>
                            </a:cubicBezTo>
                            <a:cubicBezTo>
                              <a:pt x="4459705" y="2236728"/>
                              <a:pt x="5144932" y="2362773"/>
                              <a:pt x="5830159" y="2488818"/>
                            </a:cubicBezTo>
                          </a:path>
                        </a:pathLst>
                      </a:custGeom>
                      <a:solidFill>
                        <a:schemeClr val="accent1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/>
                      </a:p>
                    </p:txBody>
                  </p:sp>
                  <p:cxnSp>
                    <p:nvCxnSpPr>
                      <p:cNvPr id="51" name="직선 연결선[R] 50">
                        <a:extLst>
                          <a:ext uri="{FF2B5EF4-FFF2-40B4-BE49-F238E27FC236}">
                            <a16:creationId xmlns:a16="http://schemas.microsoft.com/office/drawing/2014/main" id="{67E57EE4-6046-4354-D650-722725E3E621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1566873" y="3024772"/>
                        <a:ext cx="2228177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2" name="직선 연결선[R] 51">
                        <a:extLst>
                          <a:ext uri="{FF2B5EF4-FFF2-40B4-BE49-F238E27FC236}">
                            <a16:creationId xmlns:a16="http://schemas.microsoft.com/office/drawing/2014/main" id="{3FCE97B5-B4AC-05BE-B831-3022F58B83F8}"/>
                          </a:ext>
                        </a:extLst>
                      </p:cNvPr>
                      <p:cNvCxnSpPr>
                        <a:cxnSpLocks/>
                        <a:stCxn id="50" idx="2"/>
                      </p:cNvCxnSpPr>
                      <p:nvPr/>
                    </p:nvCxnSpPr>
                    <p:spPr>
                      <a:xfrm>
                        <a:off x="2681274" y="2044701"/>
                        <a:ext cx="3005" cy="986913"/>
                      </a:xfrm>
                      <a:prstGeom prst="line">
                        <a:avLst/>
                      </a:prstGeom>
                      <a:ln>
                        <a:solidFill>
                          <a:schemeClr val="tx1"/>
                        </a:solidFill>
                        <a:prstDash val="sysDot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FAAA53D9-CA9E-A158-CC2F-47F10EE0449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446652" y="4080369"/>
                          <a:ext cx="169918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0" name="TextBox 129">
                          <a:extLst>
                            <a:ext uri="{FF2B5EF4-FFF2-40B4-BE49-F238E27FC236}">
                              <a16:creationId xmlns:a16="http://schemas.microsoft.com/office/drawing/2014/main" id="{FAAA53D9-CA9E-A158-CC2F-47F10EE04492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6652" y="4080369"/>
                          <a:ext cx="169918" cy="123111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7143" r="-7143" b="-909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C59EB9B9-8280-325C-76CC-179345A054A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018914" y="4086073"/>
                          <a:ext cx="9297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131" name="TextBox 130">
                          <a:extLst>
                            <a:ext uri="{FF2B5EF4-FFF2-40B4-BE49-F238E27FC236}">
                              <a16:creationId xmlns:a16="http://schemas.microsoft.com/office/drawing/2014/main" id="{C59EB9B9-8280-325C-76CC-179345A054A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018914" y="4086073"/>
                          <a:ext cx="92974" cy="123111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11111" r="-11111" b="-1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1" name="TextBox 380">
                        <a:extLst>
                          <a:ext uri="{FF2B5EF4-FFF2-40B4-BE49-F238E27FC236}">
                            <a16:creationId xmlns:a16="http://schemas.microsoft.com/office/drawing/2014/main" id="{D749286C-97CA-CA16-5848-97C1092B7A1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555123" y="4099293"/>
                        <a:ext cx="545406" cy="1544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𝑘𝑒𝑟𝑛𝑒𝑙</m:t>
                                      </m:r>
                                    </m:e>
                                    <m:sup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500" dirty="0"/>
                      </a:p>
                    </p:txBody>
                  </p:sp>
                </mc:Choice>
                <mc:Fallback xmlns="">
                  <p:sp>
                    <p:nvSpPr>
                      <p:cNvPr id="381" name="TextBox 380">
                        <a:extLst>
                          <a:ext uri="{FF2B5EF4-FFF2-40B4-BE49-F238E27FC236}">
                            <a16:creationId xmlns:a16="http://schemas.microsoft.com/office/drawing/2014/main" id="{D749286C-97CA-CA16-5848-97C1092B7A1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555123" y="4099293"/>
                        <a:ext cx="545406" cy="154401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l="-2222" t="-7692"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23" name="그룹 422">
                  <a:extLst>
                    <a:ext uri="{FF2B5EF4-FFF2-40B4-BE49-F238E27FC236}">
                      <a16:creationId xmlns:a16="http://schemas.microsoft.com/office/drawing/2014/main" id="{92232D9C-8F7C-F804-7D99-696473BDCEDF}"/>
                    </a:ext>
                  </a:extLst>
                </p:cNvPr>
                <p:cNvGrpSpPr/>
                <p:nvPr/>
              </p:nvGrpSpPr>
              <p:grpSpPr>
                <a:xfrm>
                  <a:off x="9361806" y="3105124"/>
                  <a:ext cx="2239826" cy="1160820"/>
                  <a:chOff x="9630130" y="3047873"/>
                  <a:chExt cx="2239826" cy="1160820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1" name="TextBox 400">
                        <a:extLst>
                          <a:ext uri="{FF2B5EF4-FFF2-40B4-BE49-F238E27FC236}">
                            <a16:creationId xmlns:a16="http://schemas.microsoft.com/office/drawing/2014/main" id="{FF6F80F6-2F24-7D23-CD1D-235C5356077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630130" y="4044542"/>
                        <a:ext cx="604203" cy="1544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𝑘𝑒𝑟𝑛𝑒𝑙</m:t>
                                      </m:r>
                                    </m:e>
                                    <m:sup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500" dirty="0"/>
                      </a:p>
                    </p:txBody>
                  </p:sp>
                </mc:Choice>
                <mc:Fallback xmlns="">
                  <p:sp>
                    <p:nvSpPr>
                      <p:cNvPr id="401" name="TextBox 400">
                        <a:extLst>
                          <a:ext uri="{FF2B5EF4-FFF2-40B4-BE49-F238E27FC236}">
                            <a16:creationId xmlns:a16="http://schemas.microsoft.com/office/drawing/2014/main" id="{FF6F80F6-2F24-7D23-CD1D-235C5356077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630130" y="4044542"/>
                        <a:ext cx="604203" cy="154401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l="-2083" t="-7692" r="-2083" b="-1538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21" name="자유형 420">
                    <a:extLst>
                      <a:ext uri="{FF2B5EF4-FFF2-40B4-BE49-F238E27FC236}">
                        <a16:creationId xmlns:a16="http://schemas.microsoft.com/office/drawing/2014/main" id="{BFE2BED4-923E-7753-EBE1-43189A5194D6}"/>
                      </a:ext>
                    </a:extLst>
                  </p:cNvPr>
                  <p:cNvSpPr/>
                  <p:nvPr/>
                </p:nvSpPr>
                <p:spPr>
                  <a:xfrm>
                    <a:off x="10465582" y="3047873"/>
                    <a:ext cx="584082" cy="979714"/>
                  </a:xfrm>
                  <a:custGeom>
                    <a:avLst/>
                    <a:gdLst>
                      <a:gd name="connsiteX0" fmla="*/ 292041 w 584082"/>
                      <a:gd name="connsiteY0" fmla="*/ 0 h 979714"/>
                      <a:gd name="connsiteX1" fmla="*/ 436237 w 584082"/>
                      <a:gd name="connsiteY1" fmla="*/ 717456 h 979714"/>
                      <a:gd name="connsiteX2" fmla="*/ 552460 w 584082"/>
                      <a:gd name="connsiteY2" fmla="*/ 891406 h 979714"/>
                      <a:gd name="connsiteX3" fmla="*/ 584082 w 584082"/>
                      <a:gd name="connsiteY3" fmla="*/ 914838 h 979714"/>
                      <a:gd name="connsiteX4" fmla="*/ 584082 w 584082"/>
                      <a:gd name="connsiteY4" fmla="*/ 979714 h 979714"/>
                      <a:gd name="connsiteX5" fmla="*/ 0 w 584082"/>
                      <a:gd name="connsiteY5" fmla="*/ 977723 h 979714"/>
                      <a:gd name="connsiteX6" fmla="*/ 0 w 584082"/>
                      <a:gd name="connsiteY6" fmla="*/ 913373 h 979714"/>
                      <a:gd name="connsiteX7" fmla="*/ 31622 w 584082"/>
                      <a:gd name="connsiteY7" fmla="*/ 890305 h 979714"/>
                      <a:gd name="connsiteX8" fmla="*/ 147845 w 584082"/>
                      <a:gd name="connsiteY8" fmla="*/ 717456 h 979714"/>
                      <a:gd name="connsiteX9" fmla="*/ 292041 w 584082"/>
                      <a:gd name="connsiteY9" fmla="*/ 0 h 9797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584082" h="979714">
                        <a:moveTo>
                          <a:pt x="292041" y="0"/>
                        </a:moveTo>
                        <a:cubicBezTo>
                          <a:pt x="340106" y="0"/>
                          <a:pt x="370069" y="554111"/>
                          <a:pt x="436237" y="717456"/>
                        </a:cubicBezTo>
                        <a:cubicBezTo>
                          <a:pt x="469321" y="799129"/>
                          <a:pt x="509194" y="852374"/>
                          <a:pt x="552460" y="891406"/>
                        </a:cubicBezTo>
                        <a:lnTo>
                          <a:pt x="584082" y="914838"/>
                        </a:lnTo>
                        <a:lnTo>
                          <a:pt x="584082" y="979714"/>
                        </a:lnTo>
                        <a:lnTo>
                          <a:pt x="0" y="977723"/>
                        </a:lnTo>
                        <a:lnTo>
                          <a:pt x="0" y="913373"/>
                        </a:lnTo>
                        <a:lnTo>
                          <a:pt x="31622" y="890305"/>
                        </a:lnTo>
                        <a:cubicBezTo>
                          <a:pt x="74888" y="851753"/>
                          <a:pt x="114761" y="798903"/>
                          <a:pt x="147845" y="717456"/>
                        </a:cubicBezTo>
                        <a:cubicBezTo>
                          <a:pt x="214013" y="554562"/>
                          <a:pt x="243976" y="0"/>
                          <a:pt x="292041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9" name="자유형 418">
                    <a:extLst>
                      <a:ext uri="{FF2B5EF4-FFF2-40B4-BE49-F238E27FC236}">
                        <a16:creationId xmlns:a16="http://schemas.microsoft.com/office/drawing/2014/main" id="{248FFDCC-3216-77DB-B0EA-82F15775E942}"/>
                      </a:ext>
                    </a:extLst>
                  </p:cNvPr>
                  <p:cNvSpPr/>
                  <p:nvPr/>
                </p:nvSpPr>
                <p:spPr>
                  <a:xfrm>
                    <a:off x="10360616" y="3961246"/>
                    <a:ext cx="104967" cy="64350"/>
                  </a:xfrm>
                  <a:custGeom>
                    <a:avLst/>
                    <a:gdLst>
                      <a:gd name="connsiteX0" fmla="*/ 104967 w 104967"/>
                      <a:gd name="connsiteY0" fmla="*/ 0 h 64350"/>
                      <a:gd name="connsiteX1" fmla="*/ 104967 w 104967"/>
                      <a:gd name="connsiteY1" fmla="*/ 64350 h 64350"/>
                      <a:gd name="connsiteX2" fmla="*/ 0 w 104967"/>
                      <a:gd name="connsiteY2" fmla="*/ 63992 h 64350"/>
                      <a:gd name="connsiteX3" fmla="*/ 69567 w 104967"/>
                      <a:gd name="connsiteY3" fmla="*/ 25824 h 64350"/>
                      <a:gd name="connsiteX4" fmla="*/ 104967 w 104967"/>
                      <a:gd name="connsiteY4" fmla="*/ 0 h 6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967" h="64350">
                        <a:moveTo>
                          <a:pt x="104967" y="0"/>
                        </a:moveTo>
                        <a:lnTo>
                          <a:pt x="104967" y="64350"/>
                        </a:lnTo>
                        <a:lnTo>
                          <a:pt x="0" y="63992"/>
                        </a:lnTo>
                        <a:cubicBezTo>
                          <a:pt x="23331" y="51865"/>
                          <a:pt x="46661" y="39738"/>
                          <a:pt x="69567" y="25824"/>
                        </a:cubicBezTo>
                        <a:lnTo>
                          <a:pt x="104967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8" name="자유형 417">
                    <a:extLst>
                      <a:ext uri="{FF2B5EF4-FFF2-40B4-BE49-F238E27FC236}">
                        <a16:creationId xmlns:a16="http://schemas.microsoft.com/office/drawing/2014/main" id="{2409B326-DE20-6C39-60A9-693A7FC7D1BB}"/>
                      </a:ext>
                    </a:extLst>
                  </p:cNvPr>
                  <p:cNvSpPr/>
                  <p:nvPr/>
                </p:nvSpPr>
                <p:spPr>
                  <a:xfrm>
                    <a:off x="11049665" y="3962711"/>
                    <a:ext cx="104967" cy="65234"/>
                  </a:xfrm>
                  <a:custGeom>
                    <a:avLst/>
                    <a:gdLst>
                      <a:gd name="connsiteX0" fmla="*/ 0 w 104967"/>
                      <a:gd name="connsiteY0" fmla="*/ 0 h 65234"/>
                      <a:gd name="connsiteX1" fmla="*/ 35400 w 104967"/>
                      <a:gd name="connsiteY1" fmla="*/ 26231 h 65234"/>
                      <a:gd name="connsiteX2" fmla="*/ 104967 w 104967"/>
                      <a:gd name="connsiteY2" fmla="*/ 65234 h 65234"/>
                      <a:gd name="connsiteX3" fmla="*/ 0 w 104967"/>
                      <a:gd name="connsiteY3" fmla="*/ 64876 h 65234"/>
                      <a:gd name="connsiteX4" fmla="*/ 0 w 104967"/>
                      <a:gd name="connsiteY4" fmla="*/ 0 h 6523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4967" h="65234">
                        <a:moveTo>
                          <a:pt x="0" y="0"/>
                        </a:moveTo>
                        <a:lnTo>
                          <a:pt x="35400" y="26231"/>
                        </a:lnTo>
                        <a:cubicBezTo>
                          <a:pt x="58306" y="40417"/>
                          <a:pt x="81636" y="52825"/>
                          <a:pt x="104967" y="65234"/>
                        </a:cubicBezTo>
                        <a:lnTo>
                          <a:pt x="0" y="6487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rgbClr val="FF0000"/>
                    </a:solidFill>
                    <a:prstDash val="sysDot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417" name="자유형 416">
                    <a:extLst>
                      <a:ext uri="{FF2B5EF4-FFF2-40B4-BE49-F238E27FC236}">
                        <a16:creationId xmlns:a16="http://schemas.microsoft.com/office/drawing/2014/main" id="{27E23339-FAA0-F04B-4499-51844EA19F89}"/>
                      </a:ext>
                    </a:extLst>
                  </p:cNvPr>
                  <p:cNvSpPr/>
                  <p:nvPr/>
                </p:nvSpPr>
                <p:spPr>
                  <a:xfrm>
                    <a:off x="10465582" y="4025596"/>
                    <a:ext cx="584082" cy="5806"/>
                  </a:xfrm>
                  <a:custGeom>
                    <a:avLst/>
                    <a:gdLst>
                      <a:gd name="connsiteX0" fmla="*/ 0 w 584082"/>
                      <a:gd name="connsiteY0" fmla="*/ 0 h 5806"/>
                      <a:gd name="connsiteX1" fmla="*/ 584082 w 584082"/>
                      <a:gd name="connsiteY1" fmla="*/ 1991 h 5806"/>
                      <a:gd name="connsiteX2" fmla="*/ 584082 w 584082"/>
                      <a:gd name="connsiteY2" fmla="*/ 5806 h 5806"/>
                      <a:gd name="connsiteX3" fmla="*/ 0 w 584082"/>
                      <a:gd name="connsiteY3" fmla="*/ 5806 h 5806"/>
                      <a:gd name="connsiteX4" fmla="*/ 0 w 584082"/>
                      <a:gd name="connsiteY4" fmla="*/ 0 h 58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584082" h="5806">
                        <a:moveTo>
                          <a:pt x="0" y="0"/>
                        </a:moveTo>
                        <a:lnTo>
                          <a:pt x="584082" y="1991"/>
                        </a:lnTo>
                        <a:lnTo>
                          <a:pt x="584082" y="5806"/>
                        </a:lnTo>
                        <a:lnTo>
                          <a:pt x="0" y="580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p:cxnSp>
                <p:nvCxnSpPr>
                  <p:cNvPr id="403" name="직선 연결선[R] 402">
                    <a:extLst>
                      <a:ext uri="{FF2B5EF4-FFF2-40B4-BE49-F238E27FC236}">
                        <a16:creationId xmlns:a16="http://schemas.microsoft.com/office/drawing/2014/main" id="{9F6F347C-3D22-6AA0-BDAE-CB106280B18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630130" y="4027944"/>
                    <a:ext cx="2239826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[R] 403">
                    <a:extLst>
                      <a:ext uri="{FF2B5EF4-FFF2-40B4-BE49-F238E27FC236}">
                        <a16:creationId xmlns:a16="http://schemas.microsoft.com/office/drawing/2014/main" id="{33572604-DFB5-86FF-886B-DFFCAB19D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757623" y="3047873"/>
                    <a:ext cx="3001" cy="986913"/>
                  </a:xfrm>
                  <a:prstGeom prst="line">
                    <a:avLst/>
                  </a:prstGeom>
                  <a:ln>
                    <a:solidFill>
                      <a:schemeClr val="tx1"/>
                    </a:solidFill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9" name="TextBox 398">
                        <a:extLst>
                          <a:ext uri="{FF2B5EF4-FFF2-40B4-BE49-F238E27FC236}">
                            <a16:creationId xmlns:a16="http://schemas.microsoft.com/office/drawing/2014/main" id="{21EF327C-F588-EC12-F55A-18D9F28A5C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77556" y="4017495"/>
                        <a:ext cx="169918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399" name="TextBox 398">
                        <a:extLst>
                          <a:ext uri="{FF2B5EF4-FFF2-40B4-BE49-F238E27FC236}">
                            <a16:creationId xmlns:a16="http://schemas.microsoft.com/office/drawing/2014/main" id="{21EF327C-F588-EC12-F55A-18D9F28A5C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77556" y="4017495"/>
                        <a:ext cx="169918" cy="123111"/>
                      </a:xfrm>
                      <a:prstGeom prst="rect">
                        <a:avLst/>
                      </a:prstGeom>
                      <a:blipFill>
                        <a:blip r:embed="rId36"/>
                        <a:stretch>
                          <a:fillRect r="-6667" b="-909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00" name="TextBox 399">
                        <a:extLst>
                          <a:ext uri="{FF2B5EF4-FFF2-40B4-BE49-F238E27FC236}">
                            <a16:creationId xmlns:a16="http://schemas.microsoft.com/office/drawing/2014/main" id="{B30C7760-0D47-1755-8779-1A1BD195B7B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944931" y="4021537"/>
                        <a:ext cx="9297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400" name="TextBox 399">
                        <a:extLst>
                          <a:ext uri="{FF2B5EF4-FFF2-40B4-BE49-F238E27FC236}">
                            <a16:creationId xmlns:a16="http://schemas.microsoft.com/office/drawing/2014/main" id="{B30C7760-0D47-1755-8779-1A1BD195B7B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944931" y="4021537"/>
                        <a:ext cx="92974" cy="123111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11111" r="-11111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9F4C44DF-F0DA-23B8-B88B-2BB6672D5FA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324550" y="4054292"/>
                        <a:ext cx="545406" cy="15440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𝑐h𝑎𝑛𝑛𝑒𝑙</m:t>
                                  </m:r>
                                  <m:r>
                                    <a:rPr kumimoji="1" lang="en-US" altLang="ko-KR" sz="500" i="1">
                                      <a:latin typeface="Cambria Math" panose="02040503050406030204" pitchFamily="18" charset="0"/>
                                    </a:rPr>
                                    <m:t> × </m:t>
                                  </m:r>
                                  <m:sSup>
                                    <m:sSupPr>
                                      <m:ctrlP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𝑘𝑒𝑟𝑛𝑒𝑙</m:t>
                                      </m:r>
                                    </m:e>
                                    <m:sup>
                                      <m:r>
                                        <a:rPr kumimoji="1" lang="en-US" altLang="ko-KR" sz="5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𝑑𝑖𝑣𝑖𝑠𝑖𝑜𝑛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_</m:t>
                                  </m:r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𝑛𝑢𝑚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500" dirty="0"/>
                      </a:p>
                    </p:txBody>
                  </p:sp>
                </mc:Choice>
                <mc:Fallback xmlns="">
                  <p:sp>
                    <p:nvSpPr>
                      <p:cNvPr id="397" name="TextBox 396">
                        <a:extLst>
                          <a:ext uri="{FF2B5EF4-FFF2-40B4-BE49-F238E27FC236}">
                            <a16:creationId xmlns:a16="http://schemas.microsoft.com/office/drawing/2014/main" id="{9F4C44DF-F0DA-23B8-B88B-2BB6672D5FA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324550" y="4054292"/>
                        <a:ext cx="545406" cy="154401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 l="-2273" b="-2307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33" name="그룹 432">
                  <a:extLst>
                    <a:ext uri="{FF2B5EF4-FFF2-40B4-BE49-F238E27FC236}">
                      <a16:creationId xmlns:a16="http://schemas.microsoft.com/office/drawing/2014/main" id="{774C8151-0AC5-6AED-ECC8-B541ED36080B}"/>
                    </a:ext>
                  </a:extLst>
                </p:cNvPr>
                <p:cNvGrpSpPr/>
                <p:nvPr/>
              </p:nvGrpSpPr>
              <p:grpSpPr>
                <a:xfrm>
                  <a:off x="1499377" y="3087833"/>
                  <a:ext cx="3040003" cy="1125727"/>
                  <a:chOff x="1499377" y="3087833"/>
                  <a:chExt cx="3040003" cy="1125727"/>
                </a:xfrm>
              </p:grpSpPr>
              <p:grpSp>
                <p:nvGrpSpPr>
                  <p:cNvPr id="8" name="그룹 7">
                    <a:extLst>
                      <a:ext uri="{FF2B5EF4-FFF2-40B4-BE49-F238E27FC236}">
                        <a16:creationId xmlns:a16="http://schemas.microsoft.com/office/drawing/2014/main" id="{0A3AF9BE-B0B8-201C-C2C9-867670677763}"/>
                      </a:ext>
                    </a:extLst>
                  </p:cNvPr>
                  <p:cNvGrpSpPr/>
                  <p:nvPr/>
                </p:nvGrpSpPr>
                <p:grpSpPr>
                  <a:xfrm>
                    <a:off x="1649321" y="3087833"/>
                    <a:ext cx="2890059" cy="986913"/>
                    <a:chOff x="1247887" y="2044701"/>
                    <a:chExt cx="2893807" cy="986913"/>
                  </a:xfrm>
                </p:grpSpPr>
                <p:sp>
                  <p:nvSpPr>
                    <p:cNvPr id="55" name="자유형 54">
                      <a:extLst>
                        <a:ext uri="{FF2B5EF4-FFF2-40B4-BE49-F238E27FC236}">
                          <a16:creationId xmlns:a16="http://schemas.microsoft.com/office/drawing/2014/main" id="{8012DC05-B2BE-1B77-C70D-3981563E0C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8700" y="2044701"/>
                      <a:ext cx="2311158" cy="980072"/>
                    </a:xfrm>
                    <a:custGeom>
                      <a:avLst/>
                      <a:gdLst>
                        <a:gd name="connsiteX0" fmla="*/ 0 w 5830159"/>
                        <a:gd name="connsiteY0" fmla="*/ 2481943 h 2488818"/>
                        <a:gd name="connsiteX1" fmla="*/ 1856300 w 5830159"/>
                        <a:gd name="connsiteY1" fmla="*/ 1821925 h 2488818"/>
                        <a:gd name="connsiteX2" fmla="*/ 2915079 w 5830159"/>
                        <a:gd name="connsiteY2" fmla="*/ 0 h 2488818"/>
                        <a:gd name="connsiteX3" fmla="*/ 3973858 w 5830159"/>
                        <a:gd name="connsiteY3" fmla="*/ 1821925 h 2488818"/>
                        <a:gd name="connsiteX4" fmla="*/ 5830159 w 5830159"/>
                        <a:gd name="connsiteY4" fmla="*/ 2488818 h 2488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830159" h="2488818">
                          <a:moveTo>
                            <a:pt x="0" y="2481943"/>
                          </a:moveTo>
                          <a:cubicBezTo>
                            <a:pt x="685227" y="2358762"/>
                            <a:pt x="1370454" y="2235582"/>
                            <a:pt x="1856300" y="1821925"/>
                          </a:cubicBezTo>
                          <a:cubicBezTo>
                            <a:pt x="2342146" y="1408268"/>
                            <a:pt x="2562153" y="0"/>
                            <a:pt x="2915079" y="0"/>
                          </a:cubicBezTo>
                          <a:cubicBezTo>
                            <a:pt x="3268005" y="0"/>
                            <a:pt x="3488011" y="1407122"/>
                            <a:pt x="3973858" y="1821925"/>
                          </a:cubicBezTo>
                          <a:cubicBezTo>
                            <a:pt x="4459705" y="2236728"/>
                            <a:pt x="5144932" y="2362773"/>
                            <a:pt x="5830159" y="2488818"/>
                          </a:cubicBezTo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 dirty="0"/>
                    </a:p>
                  </p:txBody>
                </p:sp>
                <p:cxnSp>
                  <p:nvCxnSpPr>
                    <p:cNvPr id="56" name="직선 연결선[R] 55">
                      <a:extLst>
                        <a:ext uri="{FF2B5EF4-FFF2-40B4-BE49-F238E27FC236}">
                          <a16:creationId xmlns:a16="http://schemas.microsoft.com/office/drawing/2014/main" id="{AA9E92B9-872C-AD2F-0B26-A298F8486ECD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47887" y="3024772"/>
                      <a:ext cx="289380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직선 연결선[R] 56">
                      <a:extLst>
                        <a:ext uri="{FF2B5EF4-FFF2-40B4-BE49-F238E27FC236}">
                          <a16:creationId xmlns:a16="http://schemas.microsoft.com/office/drawing/2014/main" id="{E9C1A545-6BBE-E03D-E8E7-129086FDDAFB}"/>
                        </a:ext>
                      </a:extLst>
                    </p:cNvPr>
                    <p:cNvCxnSpPr>
                      <a:cxnSpLocks/>
                      <a:stCxn id="55" idx="2"/>
                    </p:cNvCxnSpPr>
                    <p:nvPr/>
                  </p:nvCxnSpPr>
                  <p:spPr>
                    <a:xfrm>
                      <a:off x="2684279" y="2044701"/>
                      <a:ext cx="0" cy="98691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2" name="그룹 431">
                    <a:extLst>
                      <a:ext uri="{FF2B5EF4-FFF2-40B4-BE49-F238E27FC236}">
                        <a16:creationId xmlns:a16="http://schemas.microsoft.com/office/drawing/2014/main" id="{70C11334-703D-CCA4-CB21-DA7DF1D76BA5}"/>
                      </a:ext>
                    </a:extLst>
                  </p:cNvPr>
                  <p:cNvGrpSpPr/>
                  <p:nvPr/>
                </p:nvGrpSpPr>
                <p:grpSpPr>
                  <a:xfrm>
                    <a:off x="1499377" y="4083953"/>
                    <a:ext cx="3038699" cy="129607"/>
                    <a:chOff x="2200331" y="2374006"/>
                    <a:chExt cx="3038699" cy="129607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0" name="TextBox 429">
                          <a:extLst>
                            <a:ext uri="{FF2B5EF4-FFF2-40B4-BE49-F238E27FC236}">
                              <a16:creationId xmlns:a16="http://schemas.microsoft.com/office/drawing/2014/main" id="{14AE7690-DAFE-C15C-4CA5-A7105A64722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200331" y="2374006"/>
                          <a:ext cx="946926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𝑐h𝑎𝑛𝑛𝑒𝑙</m:t>
                                </m:r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430" name="TextBox 429">
                          <a:extLst>
                            <a:ext uri="{FF2B5EF4-FFF2-40B4-BE49-F238E27FC236}">
                              <a16:creationId xmlns:a16="http://schemas.microsoft.com/office/drawing/2014/main" id="{14AE7690-DAFE-C15C-4CA5-A7105A64722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200331" y="2374006"/>
                          <a:ext cx="946926" cy="123111"/>
                        </a:xfrm>
                        <a:prstGeom prst="rect">
                          <a:avLst/>
                        </a:prstGeom>
                        <a:blipFill>
                          <a:blip r:embed="rId42"/>
                          <a:stretch>
                            <a:fillRect b="-3636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31" name="TextBox 430">
                          <a:extLst>
                            <a:ext uri="{FF2B5EF4-FFF2-40B4-BE49-F238E27FC236}">
                              <a16:creationId xmlns:a16="http://schemas.microsoft.com/office/drawing/2014/main" id="{5EA696B0-31F7-A8D0-BB97-AF6F30D4DF6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369048" y="2380502"/>
                          <a:ext cx="869982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𝑐h𝑎𝑛𝑛𝑒𝑙</m:t>
                                </m:r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kumimoji="1" lang="en-US" altLang="ko-KR" sz="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kumimoji="1" lang="ko-KR" altLang="en-US" sz="800" dirty="0"/>
                        </a:p>
                      </p:txBody>
                    </p:sp>
                  </mc:Choice>
                  <mc:Fallback xmlns="">
                    <p:sp>
                      <p:nvSpPr>
                        <p:cNvPr id="431" name="TextBox 430">
                          <a:extLst>
                            <a:ext uri="{FF2B5EF4-FFF2-40B4-BE49-F238E27FC236}">
                              <a16:creationId xmlns:a16="http://schemas.microsoft.com/office/drawing/2014/main" id="{5EA696B0-31F7-A8D0-BB97-AF6F30D4DF68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369048" y="2380502"/>
                          <a:ext cx="869982" cy="123111"/>
                        </a:xfrm>
                        <a:prstGeom prst="rect">
                          <a:avLst/>
                        </a:prstGeom>
                        <a:blipFill>
                          <a:blip r:embed="rId43"/>
                          <a:stretch>
                            <a:fillRect l="-1429" t="-10000" b="-4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455" name="그룹 454">
                  <a:extLst>
                    <a:ext uri="{FF2B5EF4-FFF2-40B4-BE49-F238E27FC236}">
                      <a16:creationId xmlns:a16="http://schemas.microsoft.com/office/drawing/2014/main" id="{35453F15-99FF-2638-4F0F-4FF8EBCC2E7C}"/>
                    </a:ext>
                  </a:extLst>
                </p:cNvPr>
                <p:cNvGrpSpPr/>
                <p:nvPr/>
              </p:nvGrpSpPr>
              <p:grpSpPr>
                <a:xfrm>
                  <a:off x="8062473" y="2900044"/>
                  <a:ext cx="1286976" cy="687830"/>
                  <a:chOff x="7792442" y="2908725"/>
                  <a:chExt cx="1286976" cy="687830"/>
                </a:xfrm>
              </p:grpSpPr>
              <p:cxnSp>
                <p:nvCxnSpPr>
                  <p:cNvPr id="456" name="직선 화살표 연결선 455">
                    <a:extLst>
                      <a:ext uri="{FF2B5EF4-FFF2-40B4-BE49-F238E27FC236}">
                        <a16:creationId xmlns:a16="http://schemas.microsoft.com/office/drawing/2014/main" id="{69C5FBC4-BE92-2CC4-EC79-C76285ED41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792442" y="3587882"/>
                    <a:ext cx="1286976" cy="8673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457" name="그룹 456">
                    <a:extLst>
                      <a:ext uri="{FF2B5EF4-FFF2-40B4-BE49-F238E27FC236}">
                        <a16:creationId xmlns:a16="http://schemas.microsoft.com/office/drawing/2014/main" id="{C8AFA860-9BEB-125F-4849-247B38DE486B}"/>
                      </a:ext>
                    </a:extLst>
                  </p:cNvPr>
                  <p:cNvGrpSpPr/>
                  <p:nvPr/>
                </p:nvGrpSpPr>
                <p:grpSpPr>
                  <a:xfrm>
                    <a:off x="8196321" y="2908725"/>
                    <a:ext cx="541084" cy="649252"/>
                    <a:chOff x="4919344" y="1989422"/>
                    <a:chExt cx="1620750" cy="1439578"/>
                  </a:xfrm>
                </p:grpSpPr>
                <p:grpSp>
                  <p:nvGrpSpPr>
                    <p:cNvPr id="458" name="그룹 457">
                      <a:extLst>
                        <a:ext uri="{FF2B5EF4-FFF2-40B4-BE49-F238E27FC236}">
                          <a16:creationId xmlns:a16="http://schemas.microsoft.com/office/drawing/2014/main" id="{707B726D-5EF3-6CBB-7A92-6EBFA5CE39B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9344" y="1989422"/>
                      <a:ext cx="1620750" cy="1439578"/>
                      <a:chOff x="4309502" y="3627208"/>
                      <a:chExt cx="698708" cy="624290"/>
                    </a:xfrm>
                  </p:grpSpPr>
                  <p:cxnSp>
                    <p:nvCxnSpPr>
                      <p:cNvPr id="463" name="직선 연결선[R] 462">
                        <a:extLst>
                          <a:ext uri="{FF2B5EF4-FFF2-40B4-BE49-F238E27FC236}">
                            <a16:creationId xmlns:a16="http://schemas.microsoft.com/office/drawing/2014/main" id="{61780EB2-C3A0-BCE1-EEEA-BE42E3487865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09502" y="3935233"/>
                        <a:ext cx="698708" cy="7152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4" name="직선 연결선[R] 463">
                        <a:extLst>
                          <a:ext uri="{FF2B5EF4-FFF2-40B4-BE49-F238E27FC236}">
                            <a16:creationId xmlns:a16="http://schemas.microsoft.com/office/drawing/2014/main" id="{FCD5E5F3-4DBD-6F56-0468-1861910205F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654537" y="3627208"/>
                        <a:ext cx="0" cy="62429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65" name="TextBox 464">
                            <a:extLst>
                              <a:ext uri="{FF2B5EF4-FFF2-40B4-BE49-F238E27FC236}">
                                <a16:creationId xmlns:a16="http://schemas.microsoft.com/office/drawing/2014/main" id="{37D6CE2E-9E5E-8BD1-FC43-4612F7397407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87077" y="3741633"/>
                            <a:ext cx="68309" cy="739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9" name="TextBox 338">
                            <a:extLst>
                              <a:ext uri="{FF2B5EF4-FFF2-40B4-BE49-F238E27FC236}">
                                <a16:creationId xmlns:a16="http://schemas.microsoft.com/office/drawing/2014/main" id="{1A049428-9A12-692C-01EF-5754313D5868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87077" y="3741633"/>
                            <a:ext cx="68309" cy="73986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l="-20000" r="-20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66" name="TextBox 465">
                            <a:extLst>
                              <a:ext uri="{FF2B5EF4-FFF2-40B4-BE49-F238E27FC236}">
                                <a16:creationId xmlns:a16="http://schemas.microsoft.com/office/drawing/2014/main" id="{F9A8A435-BD94-4103-3CA4-5123BFA366E4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79424" y="4059991"/>
                            <a:ext cx="130408" cy="739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0" name="TextBox 339">
                            <a:extLst>
                              <a:ext uri="{FF2B5EF4-FFF2-40B4-BE49-F238E27FC236}">
                                <a16:creationId xmlns:a16="http://schemas.microsoft.com/office/drawing/2014/main" id="{A2D0824A-3C47-A475-0FA5-27DF0516541A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679424" y="4059991"/>
                            <a:ext cx="130408" cy="73986"/>
                          </a:xfrm>
                          <a:prstGeom prst="rect">
                            <a:avLst/>
                          </a:prstGeom>
                          <a:blipFill>
                            <a:blip r:embed="rId29"/>
                            <a:stretch>
                              <a:fillRect l="-12500" r="-12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467" name="구부러진 연결선[U] 466">
                        <a:extLst>
                          <a:ext uri="{FF2B5EF4-FFF2-40B4-BE49-F238E27FC236}">
                            <a16:creationId xmlns:a16="http://schemas.microsoft.com/office/drawing/2014/main" id="{869279EF-AF9E-AC0C-038A-136AA9112373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466842" y="3769627"/>
                        <a:ext cx="376004" cy="345517"/>
                      </a:xfrm>
                      <a:prstGeom prst="curvedConnector3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8" name="직선 연결선[R] 467">
                        <a:extLst>
                          <a:ext uri="{FF2B5EF4-FFF2-40B4-BE49-F238E27FC236}">
                            <a16:creationId xmlns:a16="http://schemas.microsoft.com/office/drawing/2014/main" id="{2418C6A6-C933-16CD-68BD-D75EA7D5AA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37930" y="3769627"/>
                        <a:ext cx="10872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469" name="직선 연결선[R] 468">
                        <a:extLst>
                          <a:ext uri="{FF2B5EF4-FFF2-40B4-BE49-F238E27FC236}">
                            <a16:creationId xmlns:a16="http://schemas.microsoft.com/office/drawing/2014/main" id="{49286642-35BB-3940-C280-06BCD2B2F1A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68334" y="4115144"/>
                        <a:ext cx="10872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59" name="TextBox 458">
                          <a:extLst>
                            <a:ext uri="{FF2B5EF4-FFF2-40B4-BE49-F238E27FC236}">
                              <a16:creationId xmlns:a16="http://schemas.microsoft.com/office/drawing/2014/main" id="{37A570E3-0658-A6D6-ACB2-5EC95996C47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37493" y="2738889"/>
                          <a:ext cx="158452" cy="170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3" name="TextBox 332">
                          <a:extLst>
                            <a:ext uri="{FF2B5EF4-FFF2-40B4-BE49-F238E27FC236}">
                              <a16:creationId xmlns:a16="http://schemas.microsoft.com/office/drawing/2014/main" id="{4F328715-05B1-91D0-AF3F-26EADD1933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37493" y="2738889"/>
                          <a:ext cx="158452" cy="170607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r="-16667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0" name="TextBox 459">
                          <a:extLst>
                            <a:ext uri="{FF2B5EF4-FFF2-40B4-BE49-F238E27FC236}">
                              <a16:creationId xmlns:a16="http://schemas.microsoft.com/office/drawing/2014/main" id="{A9FCF9DB-8CBE-5F23-A21E-8BB1A831650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02572" y="2518309"/>
                          <a:ext cx="302500" cy="170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34" name="TextBox 333">
                          <a:extLst>
                            <a:ext uri="{FF2B5EF4-FFF2-40B4-BE49-F238E27FC236}">
                              <a16:creationId xmlns:a16="http://schemas.microsoft.com/office/drawing/2014/main" id="{B6340166-2463-A452-388B-1B0671E4B743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02572" y="2518309"/>
                          <a:ext cx="302500" cy="170607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61" name="직선 연결선[R] 460">
                      <a:extLst>
                        <a:ext uri="{FF2B5EF4-FFF2-40B4-BE49-F238E27FC236}">
                          <a16:creationId xmlns:a16="http://schemas.microsoft.com/office/drawing/2014/main" id="{289742D3-2A97-323D-EF7F-DC6B7675C99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5511" y="2321297"/>
                      <a:ext cx="1" cy="38658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headEnd type="oval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2" name="직선 연결선[R] 461">
                      <a:extLst>
                        <a:ext uri="{FF2B5EF4-FFF2-40B4-BE49-F238E27FC236}">
                          <a16:creationId xmlns:a16="http://schemas.microsoft.com/office/drawing/2014/main" id="{94D2C660-D7A2-3686-0202-C1600F8D837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82" y="2716203"/>
                      <a:ext cx="1" cy="38658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headEnd type="none"/>
                      <a:tail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384072F-6483-1484-BC3E-A4B347304A7F}"/>
                </a:ext>
              </a:extLst>
            </p:cNvPr>
            <p:cNvGrpSpPr/>
            <p:nvPr/>
          </p:nvGrpSpPr>
          <p:grpSpPr>
            <a:xfrm>
              <a:off x="15796" y="1462419"/>
              <a:ext cx="12176204" cy="2093706"/>
              <a:chOff x="15796" y="1462419"/>
              <a:chExt cx="12176204" cy="2093706"/>
            </a:xfrm>
          </p:grpSpPr>
          <p:grpSp>
            <p:nvGrpSpPr>
              <p:cNvPr id="191" name="그룹 190">
                <a:extLst>
                  <a:ext uri="{FF2B5EF4-FFF2-40B4-BE49-F238E27FC236}">
                    <a16:creationId xmlns:a16="http://schemas.microsoft.com/office/drawing/2014/main" id="{50FE6687-8C16-7120-21B4-371E9FCAEF0B}"/>
                  </a:ext>
                </a:extLst>
              </p:cNvPr>
              <p:cNvGrpSpPr/>
              <p:nvPr/>
            </p:nvGrpSpPr>
            <p:grpSpPr>
              <a:xfrm>
                <a:off x="9744480" y="1462419"/>
                <a:ext cx="2050759" cy="254999"/>
                <a:chOff x="9741299" y="1680449"/>
                <a:chExt cx="2053418" cy="254999"/>
              </a:xfrm>
            </p:grpSpPr>
            <p:sp>
              <p:nvSpPr>
                <p:cNvPr id="189" name="직사각형 188">
                  <a:extLst>
                    <a:ext uri="{FF2B5EF4-FFF2-40B4-BE49-F238E27FC236}">
                      <a16:creationId xmlns:a16="http://schemas.microsoft.com/office/drawing/2014/main" id="{AEE8CBFC-31CD-0D8C-FB68-1BD20BFF771F}"/>
                    </a:ext>
                  </a:extLst>
                </p:cNvPr>
                <p:cNvSpPr/>
                <p:nvPr/>
              </p:nvSpPr>
              <p:spPr>
                <a:xfrm>
                  <a:off x="9741299" y="1689227"/>
                  <a:ext cx="625495" cy="246221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90" name="TextBox 189">
                  <a:extLst>
                    <a:ext uri="{FF2B5EF4-FFF2-40B4-BE49-F238E27FC236}">
                      <a16:creationId xmlns:a16="http://schemas.microsoft.com/office/drawing/2014/main" id="{62753639-4FD5-4E25-2201-0F9954BCED9F}"/>
                    </a:ext>
                  </a:extLst>
                </p:cNvPr>
                <p:cNvSpPr txBox="1"/>
                <p:nvPr/>
              </p:nvSpPr>
              <p:spPr>
                <a:xfrm>
                  <a:off x="10366794" y="1680449"/>
                  <a:ext cx="1427923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</a:t>
                  </a:r>
                  <a:r>
                    <a:rPr lang="en" altLang="ko-KR" sz="1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Discarded inputs</a:t>
                  </a:r>
                  <a:endParaRPr kumimoji="1" lang="ko-KR" altLang="en-US" sz="1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6F0A22B2-0407-8687-533A-7013FC1637C2}"/>
                  </a:ext>
                </a:extLst>
              </p:cNvPr>
              <p:cNvSpPr txBox="1"/>
              <p:nvPr/>
            </p:nvSpPr>
            <p:spPr>
              <a:xfrm>
                <a:off x="15796" y="3176541"/>
                <a:ext cx="12176204" cy="379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Distribution of inputs for applying </a:t>
                </a:r>
                <a:r>
                  <a:rPr lang="en" altLang="ko-KR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ApproxSign</a:t>
                </a:r>
                <a:r>
                  <a: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in Bi-Real-18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F810711F-50B9-9F45-181A-7B878E0633DF}"/>
                  </a:ext>
                </a:extLst>
              </p:cNvPr>
              <p:cNvGrpSpPr/>
              <p:nvPr/>
            </p:nvGrpSpPr>
            <p:grpSpPr>
              <a:xfrm>
                <a:off x="2058065" y="1893972"/>
                <a:ext cx="7744315" cy="1326784"/>
                <a:chOff x="2058065" y="1158018"/>
                <a:chExt cx="7744315" cy="1326784"/>
              </a:xfrm>
            </p:grpSpPr>
            <p:sp>
              <p:nvSpPr>
                <p:cNvPr id="77" name="자유형 76">
                  <a:extLst>
                    <a:ext uri="{FF2B5EF4-FFF2-40B4-BE49-F238E27FC236}">
                      <a16:creationId xmlns:a16="http://schemas.microsoft.com/office/drawing/2014/main" id="{8DC49C17-C14D-B835-8669-0CB19397CE63}"/>
                    </a:ext>
                  </a:extLst>
                </p:cNvPr>
                <p:cNvSpPr/>
                <p:nvPr/>
              </p:nvSpPr>
              <p:spPr>
                <a:xfrm>
                  <a:off x="8188817" y="1346972"/>
                  <a:ext cx="99870" cy="978781"/>
                </a:xfrm>
                <a:custGeom>
                  <a:avLst/>
                  <a:gdLst>
                    <a:gd name="connsiteX0" fmla="*/ 46524 w 99870"/>
                    <a:gd name="connsiteY0" fmla="*/ 0 h 978781"/>
                    <a:gd name="connsiteX1" fmla="*/ 96762 w 99870"/>
                    <a:gd name="connsiteY1" fmla="*/ 24128 h 978781"/>
                    <a:gd name="connsiteX2" fmla="*/ 99870 w 99870"/>
                    <a:gd name="connsiteY2" fmla="*/ 27788 h 978781"/>
                    <a:gd name="connsiteX3" fmla="*/ 99870 w 99870"/>
                    <a:gd name="connsiteY3" fmla="*/ 978781 h 978781"/>
                    <a:gd name="connsiteX4" fmla="*/ 0 w 99870"/>
                    <a:gd name="connsiteY4" fmla="*/ 978664 h 978781"/>
                    <a:gd name="connsiteX5" fmla="*/ 0 w 99870"/>
                    <a:gd name="connsiteY5" fmla="*/ 21450 h 978781"/>
                    <a:gd name="connsiteX6" fmla="*/ 20904 w 99870"/>
                    <a:gd name="connsiteY6" fmla="*/ 6268 h 978781"/>
                    <a:gd name="connsiteX7" fmla="*/ 46524 w 99870"/>
                    <a:gd name="connsiteY7" fmla="*/ 0 h 97878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99870" h="978781">
                      <a:moveTo>
                        <a:pt x="46524" y="0"/>
                      </a:moveTo>
                      <a:cubicBezTo>
                        <a:pt x="63990" y="0"/>
                        <a:pt x="80633" y="8658"/>
                        <a:pt x="96762" y="24128"/>
                      </a:cubicBezTo>
                      <a:lnTo>
                        <a:pt x="99870" y="27788"/>
                      </a:lnTo>
                      <a:lnTo>
                        <a:pt x="99870" y="978781"/>
                      </a:lnTo>
                      <a:lnTo>
                        <a:pt x="0" y="978664"/>
                      </a:lnTo>
                      <a:lnTo>
                        <a:pt x="0" y="21450"/>
                      </a:lnTo>
                      <a:lnTo>
                        <a:pt x="20904" y="6268"/>
                      </a:lnTo>
                      <a:cubicBezTo>
                        <a:pt x="29264" y="2166"/>
                        <a:pt x="37792" y="0"/>
                        <a:pt x="46524" y="0"/>
                      </a:cubicBez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ko-KR" altLang="en-US"/>
                </a:p>
              </p:txBody>
            </p:sp>
            <p:grpSp>
              <p:nvGrpSpPr>
                <p:cNvPr id="344" name="그룹 343">
                  <a:extLst>
                    <a:ext uri="{FF2B5EF4-FFF2-40B4-BE49-F238E27FC236}">
                      <a16:creationId xmlns:a16="http://schemas.microsoft.com/office/drawing/2014/main" id="{ED6E1C96-1A79-AA19-DB02-E84D92B7D255}"/>
                    </a:ext>
                  </a:extLst>
                </p:cNvPr>
                <p:cNvGrpSpPr/>
                <p:nvPr/>
              </p:nvGrpSpPr>
              <p:grpSpPr>
                <a:xfrm>
                  <a:off x="5258602" y="1158018"/>
                  <a:ext cx="1286976" cy="681714"/>
                  <a:chOff x="5248102" y="1042186"/>
                  <a:chExt cx="1286976" cy="681714"/>
                </a:xfrm>
              </p:grpSpPr>
              <p:grpSp>
                <p:nvGrpSpPr>
                  <p:cNvPr id="29" name="그룹 28">
                    <a:extLst>
                      <a:ext uri="{FF2B5EF4-FFF2-40B4-BE49-F238E27FC236}">
                        <a16:creationId xmlns:a16="http://schemas.microsoft.com/office/drawing/2014/main" id="{44DE850F-0456-BF01-76D8-651C1F753206}"/>
                      </a:ext>
                    </a:extLst>
                  </p:cNvPr>
                  <p:cNvGrpSpPr/>
                  <p:nvPr/>
                </p:nvGrpSpPr>
                <p:grpSpPr>
                  <a:xfrm>
                    <a:off x="5594671" y="1042186"/>
                    <a:ext cx="541084" cy="649252"/>
                    <a:chOff x="4919344" y="1989422"/>
                    <a:chExt cx="1620750" cy="1439578"/>
                  </a:xfrm>
                </p:grpSpPr>
                <p:grpSp>
                  <p:nvGrpSpPr>
                    <p:cNvPr id="21" name="그룹 20">
                      <a:extLst>
                        <a:ext uri="{FF2B5EF4-FFF2-40B4-BE49-F238E27FC236}">
                          <a16:creationId xmlns:a16="http://schemas.microsoft.com/office/drawing/2014/main" id="{94C1E139-EE99-C014-48EE-2DFF9C717C9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19344" y="1989422"/>
                      <a:ext cx="1620750" cy="1439578"/>
                      <a:chOff x="4309502" y="3627208"/>
                      <a:chExt cx="698708" cy="624290"/>
                    </a:xfrm>
                  </p:grpSpPr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862B5EFD-F085-727E-304C-7B3D75BD250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09502" y="3935233"/>
                        <a:ext cx="698708" cy="7152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5" name="직선 연결선[R] 14">
                        <a:extLst>
                          <a:ext uri="{FF2B5EF4-FFF2-40B4-BE49-F238E27FC236}">
                            <a16:creationId xmlns:a16="http://schemas.microsoft.com/office/drawing/2014/main" id="{E8360A27-B179-A711-4495-A9412F9A335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654537" y="3627208"/>
                        <a:ext cx="0" cy="62429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6" name="TextBox 15">
                            <a:extLst>
                              <a:ext uri="{FF2B5EF4-FFF2-40B4-BE49-F238E27FC236}">
                                <a16:creationId xmlns:a16="http://schemas.microsoft.com/office/drawing/2014/main" id="{7927329F-A4DF-AD40-CC13-B8FD63CC23DE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587077" y="3741633"/>
                            <a:ext cx="68309" cy="739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6" name="TextBox 15">
                            <a:extLst>
                              <a:ext uri="{FF2B5EF4-FFF2-40B4-BE49-F238E27FC236}">
                                <a16:creationId xmlns:a16="http://schemas.microsoft.com/office/drawing/2014/main" id="{7927329F-A4DF-AD40-CC13-B8FD63CC23DE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587077" y="3741633"/>
                            <a:ext cx="68309" cy="73986"/>
                          </a:xfrm>
                          <a:prstGeom prst="rect">
                            <a:avLst/>
                          </a:prstGeom>
                          <a:blipFill>
                            <a:blip r:embed="rId17"/>
                            <a:stretch>
                              <a:fillRect l="-20000" r="-20000" b="-1428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7" name="TextBox 16">
                            <a:extLst>
                              <a:ext uri="{FF2B5EF4-FFF2-40B4-BE49-F238E27FC236}">
                                <a16:creationId xmlns:a16="http://schemas.microsoft.com/office/drawing/2014/main" id="{5E74DEC8-7198-624E-2C8A-5C236961846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4679424" y="4059991"/>
                            <a:ext cx="130408" cy="739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7" name="TextBox 16">
                            <a:extLst>
                              <a:ext uri="{FF2B5EF4-FFF2-40B4-BE49-F238E27FC236}">
                                <a16:creationId xmlns:a16="http://schemas.microsoft.com/office/drawing/2014/main" id="{5E74DEC8-7198-624E-2C8A-5C236961846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4679424" y="4059991"/>
                            <a:ext cx="130408" cy="73986"/>
                          </a:xfrm>
                          <a:prstGeom prst="rect">
                            <a:avLst/>
                          </a:prstGeom>
                          <a:blipFill>
                            <a:blip r:embed="rId18"/>
                            <a:stretch>
                              <a:fillRect l="-12500" r="-12500" b="-1428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p:cxnSp>
                    <p:nvCxnSpPr>
                      <p:cNvPr id="18" name="구부러진 연결선[U] 17">
                        <a:extLst>
                          <a:ext uri="{FF2B5EF4-FFF2-40B4-BE49-F238E27FC236}">
                            <a16:creationId xmlns:a16="http://schemas.microsoft.com/office/drawing/2014/main" id="{3C439043-57D2-D7C3-D409-C4BFC7888B61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466842" y="3769627"/>
                        <a:ext cx="376004" cy="345517"/>
                      </a:xfrm>
                      <a:prstGeom prst="curvedConnector3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9" name="직선 연결선[R] 18">
                        <a:extLst>
                          <a:ext uri="{FF2B5EF4-FFF2-40B4-BE49-F238E27FC236}">
                            <a16:creationId xmlns:a16="http://schemas.microsoft.com/office/drawing/2014/main" id="{BE59B5CF-C3E7-97BC-38DD-3059DACA54A0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837930" y="3769627"/>
                        <a:ext cx="10872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직선 연결선[R] 19">
                        <a:extLst>
                          <a:ext uri="{FF2B5EF4-FFF2-40B4-BE49-F238E27FC236}">
                            <a16:creationId xmlns:a16="http://schemas.microsoft.com/office/drawing/2014/main" id="{D769DD74-E0F6-3C85-F6EC-247A14BED82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4368334" y="4115144"/>
                        <a:ext cx="108726" cy="0"/>
                      </a:xfrm>
                      <a:prstGeom prst="line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80AA1979-4E77-50C3-D42A-6B43F894A5A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037493" y="2738889"/>
                          <a:ext cx="158452" cy="170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2" name="TextBox 21">
                          <a:extLst>
                            <a:ext uri="{FF2B5EF4-FFF2-40B4-BE49-F238E27FC236}">
                              <a16:creationId xmlns:a16="http://schemas.microsoft.com/office/drawing/2014/main" id="{80AA1979-4E77-50C3-D42A-6B43F894A5A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037493" y="2738889"/>
                          <a:ext cx="158452" cy="170607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l="-16667" r="-16667" b="-1428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D6943D06-9159-3C10-715B-F8D1053F21C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202572" y="2518309"/>
                          <a:ext cx="302500" cy="17060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23" name="TextBox 22">
                          <a:extLst>
                            <a:ext uri="{FF2B5EF4-FFF2-40B4-BE49-F238E27FC236}">
                              <a16:creationId xmlns:a16="http://schemas.microsoft.com/office/drawing/2014/main" id="{D6943D06-9159-3C10-715B-F8D1053F21CC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202572" y="2518309"/>
                          <a:ext cx="302500" cy="170607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4" name="직선 연결선[R] 23">
                      <a:extLst>
                        <a:ext uri="{FF2B5EF4-FFF2-40B4-BE49-F238E27FC236}">
                          <a16:creationId xmlns:a16="http://schemas.microsoft.com/office/drawing/2014/main" id="{714006F9-C035-401F-0A36-2657F19D44F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105511" y="2321297"/>
                      <a:ext cx="1" cy="38658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headEnd type="oval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직선 연결선[R] 26">
                      <a:extLst>
                        <a:ext uri="{FF2B5EF4-FFF2-40B4-BE49-F238E27FC236}">
                          <a16:creationId xmlns:a16="http://schemas.microsoft.com/office/drawing/2014/main" id="{D1ED68BF-2BAD-9841-CB3F-858C0309DAD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348082" y="2716203"/>
                      <a:ext cx="1" cy="38658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prstDash val="sysDot"/>
                      <a:headEnd type="none"/>
                      <a:tail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30" name="직선 화살표 연결선 29">
                    <a:extLst>
                      <a:ext uri="{FF2B5EF4-FFF2-40B4-BE49-F238E27FC236}">
                        <a16:creationId xmlns:a16="http://schemas.microsoft.com/office/drawing/2014/main" id="{85D9FAE3-8142-E48F-C2B0-1F1D2784B9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48102" y="1715227"/>
                    <a:ext cx="1286976" cy="8673"/>
                  </a:xfrm>
                  <a:prstGeom prst="straightConnector1">
                    <a:avLst/>
                  </a:prstGeom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F323481F-F435-6FFE-99A4-485DE7837731}"/>
                    </a:ext>
                  </a:extLst>
                </p:cNvPr>
                <p:cNvGrpSpPr/>
                <p:nvPr/>
              </p:nvGrpSpPr>
              <p:grpSpPr>
                <a:xfrm>
                  <a:off x="2058065" y="1358647"/>
                  <a:ext cx="3044839" cy="1118150"/>
                  <a:chOff x="2047931" y="1233063"/>
                  <a:chExt cx="3044839" cy="1118150"/>
                </a:xfrm>
              </p:grpSpPr>
              <p:grpSp>
                <p:nvGrpSpPr>
                  <p:cNvPr id="66" name="그룹 65">
                    <a:extLst>
                      <a:ext uri="{FF2B5EF4-FFF2-40B4-BE49-F238E27FC236}">
                        <a16:creationId xmlns:a16="http://schemas.microsoft.com/office/drawing/2014/main" id="{0776DE7A-113E-E58C-9816-A570B4D335B7}"/>
                      </a:ext>
                    </a:extLst>
                  </p:cNvPr>
                  <p:cNvGrpSpPr/>
                  <p:nvPr/>
                </p:nvGrpSpPr>
                <p:grpSpPr>
                  <a:xfrm>
                    <a:off x="2202711" y="1233063"/>
                    <a:ext cx="2890059" cy="986913"/>
                    <a:chOff x="1247887" y="2044701"/>
                    <a:chExt cx="2893807" cy="986913"/>
                  </a:xfrm>
                </p:grpSpPr>
                <p:sp>
                  <p:nvSpPr>
                    <p:cNvPr id="58" name="자유형 57">
                      <a:extLst>
                        <a:ext uri="{FF2B5EF4-FFF2-40B4-BE49-F238E27FC236}">
                          <a16:creationId xmlns:a16="http://schemas.microsoft.com/office/drawing/2014/main" id="{7ADE15C9-9959-5D37-528B-57A6CED1D3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28700" y="2044701"/>
                      <a:ext cx="2311158" cy="980072"/>
                    </a:xfrm>
                    <a:custGeom>
                      <a:avLst/>
                      <a:gdLst>
                        <a:gd name="connsiteX0" fmla="*/ 0 w 5830159"/>
                        <a:gd name="connsiteY0" fmla="*/ 2481943 h 2488818"/>
                        <a:gd name="connsiteX1" fmla="*/ 1856300 w 5830159"/>
                        <a:gd name="connsiteY1" fmla="*/ 1821925 h 2488818"/>
                        <a:gd name="connsiteX2" fmla="*/ 2915079 w 5830159"/>
                        <a:gd name="connsiteY2" fmla="*/ 0 h 2488818"/>
                        <a:gd name="connsiteX3" fmla="*/ 3973858 w 5830159"/>
                        <a:gd name="connsiteY3" fmla="*/ 1821925 h 2488818"/>
                        <a:gd name="connsiteX4" fmla="*/ 5830159 w 5830159"/>
                        <a:gd name="connsiteY4" fmla="*/ 2488818 h 248881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</a:cxnLst>
                      <a:rect l="l" t="t" r="r" b="b"/>
                      <a:pathLst>
                        <a:path w="5830159" h="2488818">
                          <a:moveTo>
                            <a:pt x="0" y="2481943"/>
                          </a:moveTo>
                          <a:cubicBezTo>
                            <a:pt x="685227" y="2358762"/>
                            <a:pt x="1370454" y="2235582"/>
                            <a:pt x="1856300" y="1821925"/>
                          </a:cubicBezTo>
                          <a:cubicBezTo>
                            <a:pt x="2342146" y="1408268"/>
                            <a:pt x="2562153" y="0"/>
                            <a:pt x="2915079" y="0"/>
                          </a:cubicBezTo>
                          <a:cubicBezTo>
                            <a:pt x="3268005" y="0"/>
                            <a:pt x="3488011" y="1407122"/>
                            <a:pt x="3973858" y="1821925"/>
                          </a:cubicBezTo>
                          <a:cubicBezTo>
                            <a:pt x="4459705" y="2236728"/>
                            <a:pt x="5144932" y="2362773"/>
                            <a:pt x="5830159" y="2488818"/>
                          </a:cubicBezTo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/>
                    </a:p>
                  </p:txBody>
                </p:sp>
                <p:cxnSp>
                  <p:nvCxnSpPr>
                    <p:cNvPr id="62" name="직선 연결선[R] 61">
                      <a:extLst>
                        <a:ext uri="{FF2B5EF4-FFF2-40B4-BE49-F238E27FC236}">
                          <a16:creationId xmlns:a16="http://schemas.microsoft.com/office/drawing/2014/main" id="{E8A15FFF-E313-342D-7EDD-B0A75FA1F9C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247887" y="3024772"/>
                      <a:ext cx="2893807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" name="직선 연결선[R] 62">
                      <a:extLst>
                        <a:ext uri="{FF2B5EF4-FFF2-40B4-BE49-F238E27FC236}">
                          <a16:creationId xmlns:a16="http://schemas.microsoft.com/office/drawing/2014/main" id="{55DBAD8F-4977-6C3A-6F64-B5C77D10F736}"/>
                        </a:ext>
                      </a:extLst>
                    </p:cNvPr>
                    <p:cNvCxnSpPr>
                      <a:cxnSpLocks/>
                      <a:stCxn id="58" idx="2"/>
                    </p:cNvCxnSpPr>
                    <p:nvPr/>
                  </p:nvCxnSpPr>
                  <p:spPr>
                    <a:xfrm>
                      <a:off x="2684279" y="2044701"/>
                      <a:ext cx="0" cy="986913"/>
                    </a:xfrm>
                    <a:prstGeom prst="line">
                      <a:avLst/>
                    </a:prstGeom>
                    <a:ln>
                      <a:solidFill>
                        <a:schemeClr val="tx1"/>
                      </a:solidFill>
                      <a:prstDash val="sysDot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257DB33B-689F-FE7C-C292-AF37B82593B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047931" y="2221606"/>
                        <a:ext cx="946926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𝑐h𝑎𝑛𝑛𝑒𝑙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p>
                                <m:sSupPr>
                                  <m:ctrlP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78" name="TextBox 77">
                        <a:extLst>
                          <a:ext uri="{FF2B5EF4-FFF2-40B4-BE49-F238E27FC236}">
                            <a16:creationId xmlns:a16="http://schemas.microsoft.com/office/drawing/2014/main" id="{257DB33B-689F-FE7C-C292-AF37B82593B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047931" y="2221606"/>
                        <a:ext cx="946926" cy="123111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b="-4545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6" name="TextBox 295">
                        <a:extLst>
                          <a:ext uri="{FF2B5EF4-FFF2-40B4-BE49-F238E27FC236}">
                            <a16:creationId xmlns:a16="http://schemas.microsoft.com/office/drawing/2014/main" id="{CD984759-69D8-944C-7175-B99DC6C5AB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16648" y="2228102"/>
                        <a:ext cx="869982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𝑐h𝑎𝑛𝑛𝑒𝑙</m:t>
                              </m:r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 × </m:t>
                              </m:r>
                              <m:sSup>
                                <m:sSupPr>
                                  <m:ctrlP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m:oMathPara>
                        </a14:m>
                        <a:endParaRPr kumimoji="1" lang="ko-KR" altLang="en-US" sz="800" dirty="0"/>
                      </a:p>
                    </p:txBody>
                  </p:sp>
                </mc:Choice>
                <mc:Fallback xmlns="">
                  <p:sp>
                    <p:nvSpPr>
                      <p:cNvPr id="296" name="TextBox 295">
                        <a:extLst>
                          <a:ext uri="{FF2B5EF4-FFF2-40B4-BE49-F238E27FC236}">
                            <a16:creationId xmlns:a16="http://schemas.microsoft.com/office/drawing/2014/main" id="{CD984759-69D8-944C-7175-B99DC6C5AB7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216648" y="2228102"/>
                        <a:ext cx="869982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899" b="-3636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5" name="그룹 104">
                  <a:extLst>
                    <a:ext uri="{FF2B5EF4-FFF2-40B4-BE49-F238E27FC236}">
                      <a16:creationId xmlns:a16="http://schemas.microsoft.com/office/drawing/2014/main" id="{88413121-ACE8-BAC5-B59B-5490918C5CC7}"/>
                    </a:ext>
                  </a:extLst>
                </p:cNvPr>
                <p:cNvGrpSpPr/>
                <p:nvPr/>
              </p:nvGrpSpPr>
              <p:grpSpPr>
                <a:xfrm>
                  <a:off x="6814030" y="2329014"/>
                  <a:ext cx="2890059" cy="155788"/>
                  <a:chOff x="7800196" y="3190123"/>
                  <a:chExt cx="2893807" cy="155788"/>
                </a:xfrm>
              </p:grpSpPr>
              <p:sp>
                <p:nvSpPr>
                  <p:cNvPr id="98" name="자유형 97">
                    <a:extLst>
                      <a:ext uri="{FF2B5EF4-FFF2-40B4-BE49-F238E27FC236}">
                        <a16:creationId xmlns:a16="http://schemas.microsoft.com/office/drawing/2014/main" id="{F8148279-324C-F12D-D07B-17A6FA65836C}"/>
                      </a:ext>
                    </a:extLst>
                  </p:cNvPr>
                  <p:cNvSpPr/>
                  <p:nvPr/>
                </p:nvSpPr>
                <p:spPr>
                  <a:xfrm>
                    <a:off x="9195513" y="3190123"/>
                    <a:ext cx="92775" cy="1900"/>
                  </a:xfrm>
                  <a:custGeom>
                    <a:avLst/>
                    <a:gdLst>
                      <a:gd name="connsiteX0" fmla="*/ 0 w 92775"/>
                      <a:gd name="connsiteY0" fmla="*/ 0 h 1900"/>
                      <a:gd name="connsiteX1" fmla="*/ 92775 w 92775"/>
                      <a:gd name="connsiteY1" fmla="*/ 108 h 1900"/>
                      <a:gd name="connsiteX2" fmla="*/ 92775 w 92775"/>
                      <a:gd name="connsiteY2" fmla="*/ 1900 h 1900"/>
                      <a:gd name="connsiteX3" fmla="*/ 0 w 92775"/>
                      <a:gd name="connsiteY3" fmla="*/ 1900 h 1900"/>
                      <a:gd name="connsiteX4" fmla="*/ 0 w 92775"/>
                      <a:gd name="connsiteY4" fmla="*/ 0 h 19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92775" h="1900">
                        <a:moveTo>
                          <a:pt x="0" y="0"/>
                        </a:moveTo>
                        <a:lnTo>
                          <a:pt x="92775" y="108"/>
                        </a:lnTo>
                        <a:lnTo>
                          <a:pt x="92775" y="1900"/>
                        </a:lnTo>
                        <a:lnTo>
                          <a:pt x="0" y="190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kumimoji="1" lang="ko-KR" alt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4F19D2FB-7F83-2F67-9198-0F6F771494B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011755" y="3192023"/>
                        <a:ext cx="21159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4F19D2FB-7F83-2F67-9198-0F6F771494B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011755" y="3192023"/>
                        <a:ext cx="211596" cy="153888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r="-11111" b="-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EFC89BCB-65D1-A93A-AC00-CD83CBD0014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9249826" y="3192023"/>
                        <a:ext cx="115416" cy="15388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1000" dirty="0"/>
                      </a:p>
                    </p:txBody>
                  </p:sp>
                </mc:Choice>
                <mc:Fallback xmlns="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EFC89BCB-65D1-A93A-AC00-CD83CBD0014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249826" y="3192023"/>
                        <a:ext cx="115416" cy="153888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 l="-20000" r="-20000" b="-714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1" name="직선 연결선[R] 70">
                    <a:extLst>
                      <a:ext uri="{FF2B5EF4-FFF2-40B4-BE49-F238E27FC236}">
                        <a16:creationId xmlns:a16="http://schemas.microsoft.com/office/drawing/2014/main" id="{5BF62BDB-D157-03B2-06A6-3BE41353146B}"/>
                      </a:ext>
                    </a:extLst>
                  </p:cNvPr>
                  <p:cNvCxnSpPr/>
                  <p:nvPr/>
                </p:nvCxnSpPr>
                <p:spPr>
                  <a:xfrm>
                    <a:off x="7800196" y="3191523"/>
                    <a:ext cx="2893807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2CC9212C-E592-C746-CD92-47B8C4FC82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0728" y="2333406"/>
                      <a:ext cx="946926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𝑐h𝑎𝑛𝑛𝑒𝑙</m:t>
                            </m:r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297" name="TextBox 296">
                      <a:extLst>
                        <a:ext uri="{FF2B5EF4-FFF2-40B4-BE49-F238E27FC236}">
                          <a16:creationId xmlns:a16="http://schemas.microsoft.com/office/drawing/2014/main" id="{2CC9212C-E592-C746-CD92-47B8C4FC82A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0728" y="2333406"/>
                      <a:ext cx="946926" cy="123111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b="-3636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E07334E1-D7A3-2841-F70F-F480EBA6A0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932398" y="2341814"/>
                      <a:ext cx="869982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𝑐h𝑎𝑛𝑛𝑒𝑙</m:t>
                            </m:r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oMath>
                        </m:oMathPara>
                      </a14:m>
                      <a:endParaRPr kumimoji="1"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298" name="TextBox 297">
                      <a:extLst>
                        <a:ext uri="{FF2B5EF4-FFF2-40B4-BE49-F238E27FC236}">
                          <a16:creationId xmlns:a16="http://schemas.microsoft.com/office/drawing/2014/main" id="{E07334E1-D7A3-2841-F70F-F480EBA6A0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32398" y="2341814"/>
                      <a:ext cx="869982" cy="123111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l="-2899" t="-10000" b="-5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11" name="직선 연결선[R] 510">
                  <a:extLst>
                    <a:ext uri="{FF2B5EF4-FFF2-40B4-BE49-F238E27FC236}">
                      <a16:creationId xmlns:a16="http://schemas.microsoft.com/office/drawing/2014/main" id="{31A7CCD1-56C2-E1D6-FC3D-04FB96747C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123" y="1358647"/>
                  <a:ext cx="0" cy="986913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5" name="자유형 74">
                  <a:extLst>
                    <a:ext uri="{FF2B5EF4-FFF2-40B4-BE49-F238E27FC236}">
                      <a16:creationId xmlns:a16="http://schemas.microsoft.com/office/drawing/2014/main" id="{65BBEC61-EEFE-9866-5622-2F99CE05B763}"/>
                    </a:ext>
                  </a:extLst>
                </p:cNvPr>
                <p:cNvSpPr/>
                <p:nvPr/>
              </p:nvSpPr>
              <p:spPr>
                <a:xfrm>
                  <a:off x="7081259" y="1368421"/>
                  <a:ext cx="1107558" cy="957214"/>
                </a:xfrm>
                <a:custGeom>
                  <a:avLst/>
                  <a:gdLst>
                    <a:gd name="connsiteX0" fmla="*/ 1107558 w 1107558"/>
                    <a:gd name="connsiteY0" fmla="*/ 0 h 957214"/>
                    <a:gd name="connsiteX1" fmla="*/ 1107558 w 1107558"/>
                    <a:gd name="connsiteY1" fmla="*/ 957214 h 957214"/>
                    <a:gd name="connsiteX2" fmla="*/ 0 w 1107558"/>
                    <a:gd name="connsiteY2" fmla="*/ 955915 h 957214"/>
                    <a:gd name="connsiteX3" fmla="*/ 734911 w 1107558"/>
                    <a:gd name="connsiteY3" fmla="*/ 696006 h 957214"/>
                    <a:gd name="connsiteX4" fmla="*/ 1103844 w 1107558"/>
                    <a:gd name="connsiteY4" fmla="*/ 2697 h 957214"/>
                    <a:gd name="connsiteX5" fmla="*/ 1107558 w 1107558"/>
                    <a:gd name="connsiteY5" fmla="*/ 0 h 9572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7558" h="957214">
                      <a:moveTo>
                        <a:pt x="1107558" y="0"/>
                      </a:moveTo>
                      <a:lnTo>
                        <a:pt x="1107558" y="957214"/>
                      </a:lnTo>
                      <a:lnTo>
                        <a:pt x="0" y="955915"/>
                      </a:lnTo>
                      <a:cubicBezTo>
                        <a:pt x="271282" y="907407"/>
                        <a:pt x="542564" y="858900"/>
                        <a:pt x="734911" y="696006"/>
                      </a:cubicBezTo>
                      <a:cubicBezTo>
                        <a:pt x="903214" y="553474"/>
                        <a:pt x="990939" y="111071"/>
                        <a:pt x="1103844" y="2697"/>
                      </a:cubicBezTo>
                      <a:lnTo>
                        <a:pt x="1107558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4" name="자유형 73">
                  <a:extLst>
                    <a:ext uri="{FF2B5EF4-FFF2-40B4-BE49-F238E27FC236}">
                      <a16:creationId xmlns:a16="http://schemas.microsoft.com/office/drawing/2014/main" id="{35F880FB-5CBF-767F-A493-C92AB6AEEE2B}"/>
                    </a:ext>
                  </a:extLst>
                </p:cNvPr>
                <p:cNvSpPr/>
                <p:nvPr/>
              </p:nvSpPr>
              <p:spPr>
                <a:xfrm>
                  <a:off x="8288687" y="1374759"/>
                  <a:ext cx="1100737" cy="952284"/>
                </a:xfrm>
                <a:custGeom>
                  <a:avLst/>
                  <a:gdLst>
                    <a:gd name="connsiteX0" fmla="*/ 0 w 1100737"/>
                    <a:gd name="connsiteY0" fmla="*/ 0 h 952284"/>
                    <a:gd name="connsiteX1" fmla="*/ 20739 w 1100737"/>
                    <a:gd name="connsiteY1" fmla="*/ 24425 h 952284"/>
                    <a:gd name="connsiteX2" fmla="*/ 365826 w 1100737"/>
                    <a:gd name="connsiteY2" fmla="*/ 689668 h 952284"/>
                    <a:gd name="connsiteX3" fmla="*/ 1100737 w 1100737"/>
                    <a:gd name="connsiteY3" fmla="*/ 952284 h 952284"/>
                    <a:gd name="connsiteX4" fmla="*/ 0 w 1100737"/>
                    <a:gd name="connsiteY4" fmla="*/ 950993 h 952284"/>
                    <a:gd name="connsiteX5" fmla="*/ 0 w 1100737"/>
                    <a:gd name="connsiteY5" fmla="*/ 0 h 9522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100737" h="952284">
                      <a:moveTo>
                        <a:pt x="0" y="0"/>
                      </a:moveTo>
                      <a:lnTo>
                        <a:pt x="20739" y="24425"/>
                      </a:lnTo>
                      <a:cubicBezTo>
                        <a:pt x="122741" y="166266"/>
                        <a:pt x="209544" y="556950"/>
                        <a:pt x="365826" y="689668"/>
                      </a:cubicBezTo>
                      <a:cubicBezTo>
                        <a:pt x="558173" y="853014"/>
                        <a:pt x="829455" y="902649"/>
                        <a:pt x="1100737" y="952284"/>
                      </a:cubicBezTo>
                      <a:lnTo>
                        <a:pt x="0" y="95099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72" name="자유형 71">
                  <a:extLst>
                    <a:ext uri="{FF2B5EF4-FFF2-40B4-BE49-F238E27FC236}">
                      <a16:creationId xmlns:a16="http://schemas.microsoft.com/office/drawing/2014/main" id="{FE77F007-95DA-42CA-112D-D2DC0180F2A2}"/>
                    </a:ext>
                  </a:extLst>
                </p:cNvPr>
                <p:cNvSpPr/>
                <p:nvPr/>
              </p:nvSpPr>
              <p:spPr>
                <a:xfrm>
                  <a:off x="8188817" y="2325635"/>
                  <a:ext cx="99870" cy="432"/>
                </a:xfrm>
                <a:custGeom>
                  <a:avLst/>
                  <a:gdLst>
                    <a:gd name="connsiteX0" fmla="*/ 0 w 99870"/>
                    <a:gd name="connsiteY0" fmla="*/ 0 h 432"/>
                    <a:gd name="connsiteX1" fmla="*/ 99870 w 99870"/>
                    <a:gd name="connsiteY1" fmla="*/ 117 h 432"/>
                    <a:gd name="connsiteX2" fmla="*/ 99870 w 99870"/>
                    <a:gd name="connsiteY2" fmla="*/ 432 h 432"/>
                    <a:gd name="connsiteX3" fmla="*/ 0 w 99870"/>
                    <a:gd name="connsiteY3" fmla="*/ 432 h 432"/>
                    <a:gd name="connsiteX4" fmla="*/ 0 w 99870"/>
                    <a:gd name="connsiteY4" fmla="*/ 0 h 4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9870" h="432">
                      <a:moveTo>
                        <a:pt x="0" y="0"/>
                      </a:moveTo>
                      <a:lnTo>
                        <a:pt x="99870" y="117"/>
                      </a:lnTo>
                      <a:lnTo>
                        <a:pt x="99870" y="432"/>
                      </a:lnTo>
                      <a:lnTo>
                        <a:pt x="0" y="4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kumimoji="1" lang="ko-KR" altLang="en-US"/>
                </a:p>
              </p:txBody>
            </p:sp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D651945-7A6B-8559-2CA8-F20E76AC4EC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Rescaling inputs</a:t>
            </a:r>
          </a:p>
        </p:txBody>
      </p:sp>
    </p:spTree>
    <p:extLst>
      <p:ext uri="{BB962C8B-B14F-4D97-AF65-F5344CB8AC3E}">
        <p14:creationId xmlns:p14="http://schemas.microsoft.com/office/powerpoint/2010/main" val="151857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95F7-4B4C-504B-353F-F6B62472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233451"/>
                  </p:ext>
                </p:extLst>
              </p:nvPr>
            </p:nvGraphicFramePr>
            <p:xfrm>
              <a:off x="954876" y="1795549"/>
              <a:ext cx="10282248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1575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3399703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92.15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89.58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99.46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𝑛𝑢𝑚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×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92.16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99.66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Min-Max Normalization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89.23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99.39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8233451"/>
                  </p:ext>
                </p:extLst>
              </p:nvPr>
            </p:nvGraphicFramePr>
            <p:xfrm>
              <a:off x="954876" y="1795549"/>
              <a:ext cx="10282248" cy="365252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821575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3399703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72381" r="-149283" b="-41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92.15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170755" r="-149283" b="-3122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89.58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99.46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273333" r="-149283" b="-2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373333" r="-149283" b="-1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92.16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99.66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53584" t="-473333" r="-149283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89.23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99.39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42946E71-0C97-7381-7554-A53549FA38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Binarization depending on Division Num</a:t>
            </a:r>
          </a:p>
        </p:txBody>
      </p:sp>
    </p:spTree>
    <p:extLst>
      <p:ext uri="{BB962C8B-B14F-4D97-AF65-F5344CB8AC3E}">
        <p14:creationId xmlns:p14="http://schemas.microsoft.com/office/powerpoint/2010/main" val="308559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C3E-D5AD-4A28-4185-0EC40C25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2EAA558-9E3F-5FC3-581F-87A2F357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14838"/>
              </p:ext>
            </p:extLst>
          </p:nvPr>
        </p:nvGraphicFramePr>
        <p:xfrm>
          <a:off x="1436131" y="1796303"/>
          <a:ext cx="9319739" cy="4292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8735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92.31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ResNet-18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84.93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92.51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99.64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89.12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98.25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30.07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79.69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89.34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98.38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A4432C5E-7284-1F95-C292-9F1B92F14D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of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23186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A8FC3-2722-0CB0-EB1E-272699D1B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D579AB8-2440-65AB-39BD-31311DF7A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763058"/>
                  </p:ext>
                </p:extLst>
              </p:nvPr>
            </p:nvGraphicFramePr>
            <p:xfrm>
              <a:off x="0" y="1527176"/>
              <a:ext cx="12192005" cy="39781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00549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1295406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487471839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341027734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78987027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269580075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BOPs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8</m:t>
                                  </m:r>
                                </m:sup>
                              </m:sSup>
                              <m:r>
                                <a:rPr kumimoji="1"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FLOPs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kumimoji="1"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Ops        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6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r>
                                <a:rPr kumimoji="1" lang="en-US" altLang="ko-KR" sz="16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sSup>
                                <m:sSupPr>
                                  <m:ctrlPr>
                                    <a:rPr kumimoji="1" lang="en-US" altLang="ko-KR" sz="160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kumimoji="1" lang="en-US" altLang="ko-KR" sz="1600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7 </m:t>
                                  </m:r>
                                </m:sup>
                              </m:sSup>
                              <m:r>
                                <a:rPr kumimoji="1" lang="en-US" altLang="ko-KR" sz="16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a14:m>
                          <a:endParaRPr kumimoji="1" lang="en-US" altLang="ko-KR" sz="16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Acc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Usage(Mbit)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saving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Speedup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precision ResNet-18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93.02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357.79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4890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Bi-Real-18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89.12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17.24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20.75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25.71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92.31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17.24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20.75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25.71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89.34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20.90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26.31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</a:t>
                          </a:r>
                          <a:r>
                            <a:rPr lang="en-US" altLang="ko-KR" sz="170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on ReActNet-18</a:t>
                          </a:r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20.90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26.31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18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21795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D579AB8-2440-65AB-39BD-31311DF7AC6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57763058"/>
                  </p:ext>
                </p:extLst>
              </p:nvPr>
            </p:nvGraphicFramePr>
            <p:xfrm>
              <a:off x="0" y="1527176"/>
              <a:ext cx="12192005" cy="3978148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3300549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12954063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487471839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1341027734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3789870276"/>
                        </a:ext>
                      </a:extLst>
                    </a:gridCol>
                    <a:gridCol w="1270208">
                      <a:extLst>
                        <a:ext uri="{9D8B030D-6E8A-4147-A177-3AD203B41FA5}">
                          <a16:colId xmlns:a16="http://schemas.microsoft.com/office/drawing/2014/main" val="269580075"/>
                        </a:ext>
                      </a:extLst>
                    </a:gridCol>
                  </a:tblGrid>
                  <a:tr h="777748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60577" t="-1563" r="-602404" b="-41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58852" t="-1563" r="-499522" b="-41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61058" t="-1563" r="-401923" b="-4132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Acc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</a:t>
                          </a:r>
                          <a:r>
                            <a:rPr kumimoji="1" lang="ko-KR" altLang="en-US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Usage(Mbit)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Memory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saving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6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Speedup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Full precision ResNet-18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56.06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93.02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357.79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-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6948902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Bi-Real-18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89.12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17.24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895" t="-223810" r="-100478" b="-30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2019" t="-223810" r="-962" b="-3038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1.33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2.18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a:t>92.31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17.24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895" t="-320755" r="-100478" b="-2009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2019" t="-320755" r="-962" b="-2009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on Bi-Real-18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89.34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895" t="-424762" r="-100478" b="-10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2019" t="-424762" r="-962" b="-10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ko-KR" altLang="en-US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based </a:t>
                          </a:r>
                          <a:r>
                            <a:rPr lang="en-US" altLang="ko-KR" sz="170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on ReActNet-18</a:t>
                          </a:r>
                          <a:endParaRPr lang="en-US" altLang="ko-KR" sz="17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5.47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1.28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2.13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92.51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7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17.12</a:t>
                          </a:r>
                          <a:endParaRPr lang="ko-KR" altLang="en-US" sz="17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757895" t="-524762" r="-100478" b="-28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2019" t="-524762" r="-962" b="-28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21795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E2BFC475-6540-1590-030F-9BD34B539AA7}"/>
              </a:ext>
            </a:extLst>
          </p:cNvPr>
          <p:cNvSpPr txBox="1"/>
          <p:nvPr/>
        </p:nvSpPr>
        <p:spPr>
          <a:xfrm>
            <a:off x="0" y="1132841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 : CIFAR-10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D1C574D-D21F-68F5-FAF8-488E9465643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Latency Efficiency Analysis </a:t>
            </a:r>
          </a:p>
        </p:txBody>
      </p:sp>
    </p:spTree>
    <p:extLst>
      <p:ext uri="{BB962C8B-B14F-4D97-AF65-F5344CB8AC3E}">
        <p14:creationId xmlns:p14="http://schemas.microsoft.com/office/powerpoint/2010/main" val="892403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0" y="856357"/>
            <a:ext cx="712381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BNNs (XNOR-Net / Bi-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RealNet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ko-KR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</a:t>
            </a: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-Training Quantization (PTQ) and Quantization-Aware Training (QAT)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Latency Issues</a:t>
            </a:r>
          </a:p>
          <a:p>
            <a:pPr marL="742950" lvl="1" indent="-285750">
              <a:buFontTx/>
              <a:buChar char="-"/>
            </a:pP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Opportunities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PTQ-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Simple QAT-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Latency Reduction through </a:t>
            </a:r>
            <a:r>
              <a:rPr lang="en" altLang="ko-KR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Optimization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780908-D46A-CCF6-CD8F-8E82C2BBC4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146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44166-426B-C092-25FF-078EF3D7EC42}"/>
              </a:ext>
            </a:extLst>
          </p:cNvPr>
          <p:cNvSpPr txBox="1"/>
          <p:nvPr/>
        </p:nvSpPr>
        <p:spPr>
          <a:xfrm>
            <a:off x="7123814" y="872742"/>
            <a:ext cx="50681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Datasets and Implementation Details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Latency Efficiency Analysis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Potential for Majority Voter Design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Hierarchical and Approximate Majority Voter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Design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8107B-7BBA-B38D-7050-2DCC2F752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F486933-598C-196B-9290-969B1BF7B6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6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98D56-6673-24B9-0349-6C7E0E0A3D37}"/>
              </a:ext>
            </a:extLst>
          </p:cNvPr>
          <p:cNvSpPr txBox="1"/>
          <p:nvPr/>
        </p:nvSpPr>
        <p:spPr>
          <a:xfrm>
            <a:off x="-1" y="1119620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Potential for Majority Voter Design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Exploring the potential for hardware optimization using Majority Voter design to enhance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Hierarchical and Approximate Majority Voter Design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Analyzing the contribution of hierarchical and approximate Majority Voter designs to improving hardware  	efficiency.</a:t>
            </a:r>
          </a:p>
        </p:txBody>
      </p:sp>
    </p:spTree>
    <p:extLst>
      <p:ext uri="{BB962C8B-B14F-4D97-AF65-F5344CB8AC3E}">
        <p14:creationId xmlns:p14="http://schemas.microsoft.com/office/powerpoint/2010/main" val="134448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1DA45-6A1C-CE55-370E-5B85E9116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AB3A013A-F31A-FBB4-9EC9-A2B60BDE851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060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39052A-8EB4-A8D0-A2D3-84C205450F07}"/>
              </a:ext>
            </a:extLst>
          </p:cNvPr>
          <p:cNvSpPr txBox="1"/>
          <p:nvPr/>
        </p:nvSpPr>
        <p:spPr>
          <a:xfrm>
            <a:off x="0" y="6550223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“BNN - BN = ?”: Training Binary Neural Networks without Batch Normalization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(CPVR 2021)</a:t>
            </a:r>
            <a:endParaRPr lang="en" altLang="ko-KR" sz="140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5379CC-B9DF-24D1-6A1A-00ECF16F7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829" y="1487597"/>
            <a:ext cx="7778342" cy="388280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1653385D-A7FA-1A14-0779-18FCD19DE9E2}"/>
              </a:ext>
            </a:extLst>
          </p:cNvPr>
          <p:cNvSpPr/>
          <p:nvPr/>
        </p:nvSpPr>
        <p:spPr>
          <a:xfrm>
            <a:off x="4198326" y="4154365"/>
            <a:ext cx="747348" cy="6726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111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53D08-66E4-382B-A3A6-653A08FA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355C570-4623-9C60-5C02-689FD8C277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89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E5CA6-CB0F-0E95-A025-B34ECB072E1E}"/>
              </a:ext>
            </a:extLst>
          </p:cNvPr>
          <p:cNvSpPr txBox="1"/>
          <p:nvPr/>
        </p:nvSpPr>
        <p:spPr>
          <a:xfrm>
            <a:off x="-1" y="889843"/>
            <a:ext cx="121920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Neural Networks (BNNs)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XNOR-Net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XNOR operation-based binary neural network model. Description of its features and working principles.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Bi-Real 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binarization technique used in Bi-Real Net and its performance improvements.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role of binarization and activation functions in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, along with related optimization techniques.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Post-Training Quantization (PTQ) and Quantization-Aware Training (QAT)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Post-Training Quantization (PTQ)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basic concept of PTQ and its role in the binarization process of BNNs.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Quantization-Aware Training (QAT)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Explanation of QAT techniques, differences from PTQ, and the advantages QAT provides for BNNs.</a:t>
            </a:r>
          </a:p>
        </p:txBody>
      </p:sp>
    </p:spTree>
    <p:extLst>
      <p:ext uri="{BB962C8B-B14F-4D97-AF65-F5344CB8AC3E}">
        <p14:creationId xmlns:p14="http://schemas.microsoft.com/office/powerpoint/2010/main" val="125434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288D-FD7D-5181-7EE0-71CE3B26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1631E0-4A6F-7AA0-2723-B48F3C8556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ReActNet-18 with CIFAR-10 using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13C8E2-0298-2DCC-F9E3-2B190AEAD9DD}"/>
              </a:ext>
            </a:extLst>
          </p:cNvPr>
          <p:cNvGrpSpPr/>
          <p:nvPr/>
        </p:nvGrpSpPr>
        <p:grpSpPr>
          <a:xfrm>
            <a:off x="8063888" y="26526"/>
            <a:ext cx="4194061" cy="2421749"/>
            <a:chOff x="8063888" y="26526"/>
            <a:chExt cx="4194061" cy="2421749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3DAE7-BDED-FD40-19D8-89170E4A71B8}"/>
                </a:ext>
              </a:extLst>
            </p:cNvPr>
            <p:cNvSpPr/>
            <p:nvPr/>
          </p:nvSpPr>
          <p:spPr>
            <a:xfrm>
              <a:off x="8120720" y="26526"/>
              <a:ext cx="4071279" cy="23824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9901E3FE-678B-39E3-C243-4999C05AC7B4}"/>
                </a:ext>
              </a:extLst>
            </p:cNvPr>
            <p:cNvGrpSpPr/>
            <p:nvPr/>
          </p:nvGrpSpPr>
          <p:grpSpPr>
            <a:xfrm>
              <a:off x="11477902" y="61310"/>
              <a:ext cx="780047" cy="1516916"/>
              <a:chOff x="11301315" y="103982"/>
              <a:chExt cx="780047" cy="1516916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D9705F3B-706C-F8B2-F584-5CCECA795E72}"/>
                  </a:ext>
                </a:extLst>
              </p:cNvPr>
              <p:cNvGrpSpPr/>
              <p:nvPr/>
            </p:nvGrpSpPr>
            <p:grpSpPr>
              <a:xfrm>
                <a:off x="11301315" y="103982"/>
                <a:ext cx="780047" cy="1516916"/>
                <a:chOff x="10992588" y="103982"/>
                <a:chExt cx="780047" cy="1516916"/>
              </a:xfrm>
            </p:grpSpPr>
            <p:sp>
              <p:nvSpPr>
                <p:cNvPr id="154" name="정육면체 153">
                  <a:extLst>
                    <a:ext uri="{FF2B5EF4-FFF2-40B4-BE49-F238E27FC236}">
                      <a16:creationId xmlns:a16="http://schemas.microsoft.com/office/drawing/2014/main" id="{3BEC82E8-B5C7-AF18-DABC-507E6259AC78}"/>
                    </a:ext>
                  </a:extLst>
                </p:cNvPr>
                <p:cNvSpPr/>
                <p:nvPr/>
              </p:nvSpPr>
              <p:spPr>
                <a:xfrm>
                  <a:off x="11035653" y="103982"/>
                  <a:ext cx="469504" cy="130993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A50E64F-B9AC-7566-1B7C-99B55A9E6F68}"/>
                    </a:ext>
                  </a:extLst>
                </p:cNvPr>
                <p:cNvSpPr txBox="1"/>
                <p:nvPr/>
              </p:nvSpPr>
              <p:spPr>
                <a:xfrm>
                  <a:off x="10992588" y="1343899"/>
                  <a:ext cx="336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FA6052B5-6AAC-6E85-701F-F12C93BED226}"/>
                    </a:ext>
                  </a:extLst>
                </p:cNvPr>
                <p:cNvSpPr txBox="1"/>
                <p:nvPr/>
              </p:nvSpPr>
              <p:spPr>
                <a:xfrm>
                  <a:off x="11327615" y="1156014"/>
                  <a:ext cx="37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7D2ACE1D-AF2F-B419-F77F-B474C2972A46}"/>
                    </a:ext>
                  </a:extLst>
                </p:cNvPr>
                <p:cNvSpPr txBox="1"/>
                <p:nvPr/>
              </p:nvSpPr>
              <p:spPr>
                <a:xfrm>
                  <a:off x="11442289" y="620449"/>
                  <a:ext cx="3303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</p:grpSp>
          <p:sp>
            <p:nvSpPr>
              <p:cNvPr id="153" name="정육면체 152">
                <a:extLst>
                  <a:ext uri="{FF2B5EF4-FFF2-40B4-BE49-F238E27FC236}">
                    <a16:creationId xmlns:a16="http://schemas.microsoft.com/office/drawing/2014/main" id="{FD60F52E-87B4-D005-7D87-B492793DB72F}"/>
                  </a:ext>
                </a:extLst>
              </p:cNvPr>
              <p:cNvSpPr/>
              <p:nvPr/>
            </p:nvSpPr>
            <p:spPr>
              <a:xfrm>
                <a:off x="11344379" y="328082"/>
                <a:ext cx="118941" cy="143453"/>
              </a:xfrm>
              <a:prstGeom prst="cube">
                <a:avLst>
                  <a:gd name="adj" fmla="val 42331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7DC32262-1005-D019-4739-BB5ADA869C27}"/>
                </a:ext>
              </a:extLst>
            </p:cNvPr>
            <p:cNvGrpSpPr/>
            <p:nvPr/>
          </p:nvGrpSpPr>
          <p:grpSpPr>
            <a:xfrm>
              <a:off x="8063888" y="61310"/>
              <a:ext cx="881080" cy="1516916"/>
              <a:chOff x="8467415" y="103982"/>
              <a:chExt cx="881080" cy="1516916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07FF237D-CBC1-A51D-EBFE-F58D81D8EB76}"/>
                  </a:ext>
                </a:extLst>
              </p:cNvPr>
              <p:cNvGrpSpPr/>
              <p:nvPr/>
            </p:nvGrpSpPr>
            <p:grpSpPr>
              <a:xfrm>
                <a:off x="8743079" y="103982"/>
                <a:ext cx="469506" cy="1309934"/>
                <a:chOff x="6614438" y="1786565"/>
                <a:chExt cx="643544" cy="1645844"/>
              </a:xfrm>
            </p:grpSpPr>
            <p:sp>
              <p:nvSpPr>
                <p:cNvPr id="167" name="정육면체 166">
                  <a:extLst>
                    <a:ext uri="{FF2B5EF4-FFF2-40B4-BE49-F238E27FC236}">
                      <a16:creationId xmlns:a16="http://schemas.microsoft.com/office/drawing/2014/main" id="{3B940319-C61A-960E-0FC8-544B49247CEA}"/>
                    </a:ext>
                  </a:extLst>
                </p:cNvPr>
                <p:cNvSpPr/>
                <p:nvPr/>
              </p:nvSpPr>
              <p:spPr>
                <a:xfrm>
                  <a:off x="6614441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77" name="정육면체 176">
                  <a:extLst>
                    <a:ext uri="{FF2B5EF4-FFF2-40B4-BE49-F238E27FC236}">
                      <a16:creationId xmlns:a16="http://schemas.microsoft.com/office/drawing/2014/main" id="{E277A3B3-7C08-CC13-F539-BCAF94F1C236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ED7EB64-BD62-174B-E53D-4203575D888E}"/>
                  </a:ext>
                </a:extLst>
              </p:cNvPr>
              <p:cNvSpPr txBox="1"/>
              <p:nvPr/>
            </p:nvSpPr>
            <p:spPr>
              <a:xfrm>
                <a:off x="8702469" y="1343899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1CD6F8A-2B5F-264E-4743-652B4F1BFDE7}"/>
                  </a:ext>
                </a:extLst>
              </p:cNvPr>
              <p:cNvSpPr txBox="1"/>
              <p:nvPr/>
            </p:nvSpPr>
            <p:spPr>
              <a:xfrm>
                <a:off x="8467415" y="62542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7B97142-9317-7C12-96EC-C15376E75E0D}"/>
                  </a:ext>
                </a:extLst>
              </p:cNvPr>
              <p:cNvSpPr txBox="1"/>
              <p:nvPr/>
            </p:nvSpPr>
            <p:spPr>
              <a:xfrm>
                <a:off x="8973952" y="1161290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</p:grp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2BC13F80-DBC0-13D0-B4C1-DFEECE0B5B40}"/>
                </a:ext>
              </a:extLst>
            </p:cNvPr>
            <p:cNvCxnSpPr>
              <a:cxnSpLocks/>
              <a:stCxn id="182" idx="3"/>
              <a:endCxn id="153" idx="3"/>
            </p:cNvCxnSpPr>
            <p:nvPr/>
          </p:nvCxnSpPr>
          <p:spPr>
            <a:xfrm flipV="1">
              <a:off x="9360523" y="428863"/>
              <a:ext cx="2194739" cy="321724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0969CA8B-BAA2-9CA8-BF0A-50B7CA0F1DF2}"/>
                </a:ext>
              </a:extLst>
            </p:cNvPr>
            <p:cNvCxnSpPr>
              <a:cxnSpLocks/>
              <a:stCxn id="182" idx="0"/>
              <a:endCxn id="153" idx="0"/>
            </p:cNvCxnSpPr>
            <p:nvPr/>
          </p:nvCxnSpPr>
          <p:spPr>
            <a:xfrm>
              <a:off x="9504270" y="197071"/>
              <a:ext cx="2101341" cy="88339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BE915168-CFF8-BCCD-3D32-6D6956FDAE63}"/>
                </a:ext>
              </a:extLst>
            </p:cNvPr>
            <p:cNvGrpSpPr/>
            <p:nvPr/>
          </p:nvGrpSpPr>
          <p:grpSpPr>
            <a:xfrm>
              <a:off x="9020146" y="126869"/>
              <a:ext cx="578670" cy="830915"/>
              <a:chOff x="9602958" y="763452"/>
              <a:chExt cx="578670" cy="830915"/>
            </a:xfrm>
          </p:grpSpPr>
          <p:sp>
            <p:nvSpPr>
              <p:cNvPr id="182" name="정육면체 181">
                <a:extLst>
                  <a:ext uri="{FF2B5EF4-FFF2-40B4-BE49-F238E27FC236}">
                    <a16:creationId xmlns:a16="http://schemas.microsoft.com/office/drawing/2014/main" id="{DD21D968-F9CC-A54B-1DD3-801B40A36FA6}"/>
                  </a:ext>
                </a:extLst>
              </p:cNvPr>
              <p:cNvSpPr/>
              <p:nvPr/>
            </p:nvSpPr>
            <p:spPr>
              <a:xfrm>
                <a:off x="9848789" y="833654"/>
                <a:ext cx="332839" cy="553516"/>
              </a:xfrm>
              <a:prstGeom prst="cube">
                <a:avLst>
                  <a:gd name="adj" fmla="val 43188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97F959E-CCFD-A1FB-47A8-7003EC6FAA55}"/>
                  </a:ext>
                </a:extLst>
              </p:cNvPr>
              <p:cNvSpPr txBox="1"/>
              <p:nvPr/>
            </p:nvSpPr>
            <p:spPr>
              <a:xfrm>
                <a:off x="9808265" y="131736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7B19217-8261-D5BA-7AFF-624F299E51DC}"/>
                  </a:ext>
                </a:extLst>
              </p:cNvPr>
              <p:cNvSpPr txBox="1"/>
              <p:nvPr/>
            </p:nvSpPr>
            <p:spPr>
              <a:xfrm>
                <a:off x="9674943" y="763452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6287FAF-5820-A8D6-0857-682263CAA88C}"/>
                  </a:ext>
                </a:extLst>
              </p:cNvPr>
              <p:cNvSpPr txBox="1"/>
              <p:nvPr/>
            </p:nvSpPr>
            <p:spPr>
              <a:xfrm>
                <a:off x="9602958" y="1012710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</p:grp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BAA79F7F-481B-FDE5-2720-A4CEABFC4117}"/>
                </a:ext>
              </a:extLst>
            </p:cNvPr>
            <p:cNvCxnSpPr>
              <a:cxnSpLocks/>
              <a:stCxn id="182" idx="1"/>
              <a:endCxn id="153" idx="1"/>
            </p:cNvCxnSpPr>
            <p:nvPr/>
          </p:nvCxnSpPr>
          <p:spPr>
            <a:xfrm flipV="1">
              <a:off x="9360523" y="335759"/>
              <a:ext cx="2194739" cy="5059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F2C5656F-A545-8633-608E-BC573B5CB241}"/>
                </a:ext>
              </a:extLst>
            </p:cNvPr>
            <p:cNvCxnSpPr>
              <a:cxnSpLocks/>
              <a:stCxn id="177" idx="1"/>
              <a:endCxn id="182" idx="1"/>
            </p:cNvCxnSpPr>
            <p:nvPr/>
          </p:nvCxnSpPr>
          <p:spPr>
            <a:xfrm flipV="1">
              <a:off x="8434098" y="340818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ACA294C-E954-A52D-F7EA-58C77C278AF2}"/>
                </a:ext>
              </a:extLst>
            </p:cNvPr>
            <p:cNvCxnSpPr>
              <a:cxnSpLocks/>
              <a:stCxn id="177" idx="0"/>
              <a:endCxn id="182" idx="0"/>
            </p:cNvCxnSpPr>
            <p:nvPr/>
          </p:nvCxnSpPr>
          <p:spPr>
            <a:xfrm flipV="1">
              <a:off x="8577845" y="197071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409970C7-1417-B56D-9B8C-2D519BFEF246}"/>
                </a:ext>
              </a:extLst>
            </p:cNvPr>
            <p:cNvCxnSpPr>
              <a:cxnSpLocks/>
              <a:stCxn id="177" idx="3"/>
              <a:endCxn id="182" idx="3"/>
            </p:cNvCxnSpPr>
            <p:nvPr/>
          </p:nvCxnSpPr>
          <p:spPr>
            <a:xfrm flipV="1">
              <a:off x="8434098" y="750587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화살표: 아래쪽 189">
              <a:extLst>
                <a:ext uri="{FF2B5EF4-FFF2-40B4-BE49-F238E27FC236}">
                  <a16:creationId xmlns:a16="http://schemas.microsoft.com/office/drawing/2014/main" id="{E6083F30-3244-4EEF-2A8B-54DD0A9151EC}"/>
                </a:ext>
              </a:extLst>
            </p:cNvPr>
            <p:cNvSpPr/>
            <p:nvPr/>
          </p:nvSpPr>
          <p:spPr>
            <a:xfrm>
              <a:off x="9916353" y="1025622"/>
              <a:ext cx="296886" cy="276998"/>
            </a:xfrm>
            <a:prstGeom prst="down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72B166E9-3C90-FE83-0AB8-869BAEA260E5}"/>
                </a:ext>
              </a:extLst>
            </p:cNvPr>
            <p:cNvGrpSpPr/>
            <p:nvPr/>
          </p:nvGrpSpPr>
          <p:grpSpPr>
            <a:xfrm>
              <a:off x="8666806" y="1344056"/>
              <a:ext cx="2795981" cy="1104219"/>
              <a:chOff x="8608619" y="1410554"/>
              <a:chExt cx="2795981" cy="11042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8938D3CC-98B2-6865-1551-B683D6F171CB}"/>
                      </a:ext>
                    </a:extLst>
                  </p:cNvPr>
                  <p:cNvSpPr txBox="1"/>
                  <p:nvPr/>
                </p:nvSpPr>
                <p:spPr>
                  <a:xfrm>
                    <a:off x="9676435" y="1698685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8938D3CC-98B2-6865-1551-B683D6F171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6435" y="1698685"/>
                    <a:ext cx="68247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C0FAA24B-6665-86BF-D345-B85C61D890C5}"/>
                  </a:ext>
                </a:extLst>
              </p:cNvPr>
              <p:cNvGrpSpPr/>
              <p:nvPr/>
            </p:nvGrpSpPr>
            <p:grpSpPr>
              <a:xfrm>
                <a:off x="8774871" y="1467107"/>
                <a:ext cx="307777" cy="955894"/>
                <a:chOff x="9224976" y="949006"/>
                <a:chExt cx="307777" cy="955894"/>
              </a:xfrm>
            </p:grpSpPr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ACE8E355-35BB-8E0C-17AC-A4A1CB2D8723}"/>
                    </a:ext>
                  </a:extLst>
                </p:cNvPr>
                <p:cNvSpPr/>
                <p:nvPr/>
              </p:nvSpPr>
              <p:spPr>
                <a:xfrm>
                  <a:off x="9266862" y="1013166"/>
                  <a:ext cx="224903" cy="84564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85A15457-7257-467F-D242-444FC07DB0B1}"/>
                    </a:ext>
                  </a:extLst>
                </p:cNvPr>
                <p:cNvSpPr txBox="1"/>
                <p:nvPr/>
              </p:nvSpPr>
              <p:spPr>
                <a:xfrm rot="5400000">
                  <a:off x="8900918" y="1273064"/>
                  <a:ext cx="9558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XNOR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486F13A3-10D7-748D-98F9-B27BE3B309D5}"/>
                  </a:ext>
                </a:extLst>
              </p:cNvPr>
              <p:cNvGrpSpPr/>
              <p:nvPr/>
            </p:nvGrpSpPr>
            <p:grpSpPr>
              <a:xfrm>
                <a:off x="9528825" y="1410554"/>
                <a:ext cx="276999" cy="1104219"/>
                <a:chOff x="9879946" y="886594"/>
                <a:chExt cx="276999" cy="1104219"/>
              </a:xfrm>
            </p:grpSpPr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1D07015-A761-EE9B-359D-5E669360F9A4}"/>
                    </a:ext>
                  </a:extLst>
                </p:cNvPr>
                <p:cNvSpPr/>
                <p:nvPr/>
              </p:nvSpPr>
              <p:spPr>
                <a:xfrm>
                  <a:off x="9898199" y="1005396"/>
                  <a:ext cx="210384" cy="84564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C5A791CE-B9F1-559B-0FFB-B5ABF720E5F8}"/>
                    </a:ext>
                  </a:extLst>
                </p:cNvPr>
                <p:cNvSpPr txBox="1"/>
                <p:nvPr/>
              </p:nvSpPr>
              <p:spPr>
                <a:xfrm rot="5400000">
                  <a:off x="9466336" y="1300204"/>
                  <a:ext cx="11042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Pop-count</a:t>
                  </a:r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C172B694-9E48-32AB-F3F3-FE1B1321CD72}"/>
                  </a:ext>
                </a:extLst>
              </p:cNvPr>
              <p:cNvGrpSpPr/>
              <p:nvPr/>
            </p:nvGrpSpPr>
            <p:grpSpPr>
              <a:xfrm>
                <a:off x="8639200" y="1659945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19255CB1-DD2F-E613-C5F4-450F9D0F14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19255CB1-DD2F-E613-C5F4-450F9D0F14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9" name="직선 화살표 연결선 218">
                  <a:extLst>
                    <a:ext uri="{FF2B5EF4-FFF2-40B4-BE49-F238E27FC236}">
                      <a16:creationId xmlns:a16="http://schemas.microsoft.com/office/drawing/2014/main" id="{30D12DBE-3340-759F-EE13-BFC35C2771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화살표 연결선 222">
                  <a:extLst>
                    <a:ext uri="{FF2B5EF4-FFF2-40B4-BE49-F238E27FC236}">
                      <a16:creationId xmlns:a16="http://schemas.microsoft.com/office/drawing/2014/main" id="{B22C80DD-5903-3347-7980-B0D9983EA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화살표 연결선 223">
                  <a:extLst>
                    <a:ext uri="{FF2B5EF4-FFF2-40B4-BE49-F238E27FC236}">
                      <a16:creationId xmlns:a16="http://schemas.microsoft.com/office/drawing/2014/main" id="{DB677C60-5575-B7AB-B675-1955A4E8A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F5AC3F6-0B08-AF8E-865A-94EFD3FA061B}"/>
                  </a:ext>
                </a:extLst>
              </p:cNvPr>
              <p:cNvSpPr/>
              <p:nvPr/>
            </p:nvSpPr>
            <p:spPr>
              <a:xfrm>
                <a:off x="8608619" y="1479418"/>
                <a:ext cx="2795981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A4B48C29-9951-76BE-B378-AA11CE3DFBDC}"/>
                  </a:ext>
                </a:extLst>
              </p:cNvPr>
              <p:cNvGrpSpPr/>
              <p:nvPr/>
            </p:nvGrpSpPr>
            <p:grpSpPr>
              <a:xfrm>
                <a:off x="10279522" y="1539840"/>
                <a:ext cx="224903" cy="845646"/>
                <a:chOff x="10546033" y="1012146"/>
                <a:chExt cx="224903" cy="845646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60E511C3-72B3-ABB9-6C24-51E4DA8761C4}"/>
                    </a:ext>
                  </a:extLst>
                </p:cNvPr>
                <p:cNvSpPr/>
                <p:nvPr/>
              </p:nvSpPr>
              <p:spPr>
                <a:xfrm>
                  <a:off x="10546033" y="1012146"/>
                  <a:ext cx="224903" cy="84564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C059F8DA-FAD4-2AD9-09A5-3B1AC10B7CA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304723" y="1347076"/>
                      <a:ext cx="7075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ko-KR" alt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𝑆𝑐𝑎𝑙𝑖𝑛𝑔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C059F8DA-FAD4-2AD9-09A5-3B1AC10B7C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10304723" y="1347076"/>
                      <a:ext cx="707522" cy="2154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t="-13793" b="-129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F6A2E063-C8CD-C3B1-B206-557543EF2DC2}"/>
                  </a:ext>
                </a:extLst>
              </p:cNvPr>
              <p:cNvGrpSpPr/>
              <p:nvPr/>
            </p:nvGrpSpPr>
            <p:grpSpPr>
              <a:xfrm>
                <a:off x="9044899" y="1656380"/>
                <a:ext cx="494792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3A75736E-808F-5AEB-6FA3-2E3411C27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1131" y="1310199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3A75736E-808F-5AEB-6FA3-2E3411C27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11131" y="1310199"/>
                      <a:ext cx="154610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1" name="직선 화살표 연결선 210">
                  <a:extLst>
                    <a:ext uri="{FF2B5EF4-FFF2-40B4-BE49-F238E27FC236}">
                      <a16:creationId xmlns:a16="http://schemas.microsoft.com/office/drawing/2014/main" id="{86A867E8-D907-1F7C-454A-5240EFDE5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화살표 연결선 211">
                  <a:extLst>
                    <a:ext uri="{FF2B5EF4-FFF2-40B4-BE49-F238E27FC236}">
                      <a16:creationId xmlns:a16="http://schemas.microsoft.com/office/drawing/2014/main" id="{5194F3D6-132E-6BA8-E788-9EC820276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화살표 연결선 212">
                  <a:extLst>
                    <a:ext uri="{FF2B5EF4-FFF2-40B4-BE49-F238E27FC236}">
                      <a16:creationId xmlns:a16="http://schemas.microsoft.com/office/drawing/2014/main" id="{EE39B833-9414-0467-C37F-6AE2A1D00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EE43914E-0F5E-CBF1-B848-0316F5DC8712}"/>
                  </a:ext>
                </a:extLst>
              </p:cNvPr>
              <p:cNvGrpSpPr/>
              <p:nvPr/>
            </p:nvGrpSpPr>
            <p:grpSpPr>
              <a:xfrm>
                <a:off x="10965421" y="1446843"/>
                <a:ext cx="276999" cy="1018680"/>
                <a:chOff x="9268109" y="1427730"/>
                <a:chExt cx="276999" cy="1018680"/>
              </a:xfrm>
            </p:grpSpPr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74434CB1-FD24-ECEF-1378-152D2CA9AD61}"/>
                    </a:ext>
                  </a:extLst>
                </p:cNvPr>
                <p:cNvSpPr/>
                <p:nvPr/>
              </p:nvSpPr>
              <p:spPr>
                <a:xfrm>
                  <a:off x="9294159" y="1514246"/>
                  <a:ext cx="224903" cy="84564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4CADDA7-929B-42F9-D349-103B0E8B1182}"/>
                    </a:ext>
                  </a:extLst>
                </p:cNvPr>
                <p:cNvSpPr txBox="1"/>
                <p:nvPr/>
              </p:nvSpPr>
              <p:spPr>
                <a:xfrm rot="5400000">
                  <a:off x="8897269" y="1798570"/>
                  <a:ext cx="10186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Batch Norm</a:t>
                  </a:r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0B8E57C9-D307-14B6-D49E-6BCFFE94F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23761" y="1961107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92E7ABA3-8054-B5D1-7C87-B48FDA88E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047" y="1961107"/>
                <a:ext cx="5025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A6803E19-528D-D2CC-5538-94AB1455F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9695" y="1961107"/>
                <a:ext cx="5025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CCACB9-9A33-41E2-BC5E-A91B9F129485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F9798A8-AF06-719D-2A9C-B60686D88609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47869DE-9F4F-4665-A00E-11307A6AB128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588F3A8-CFC8-1F70-9770-83D4FD19F32A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C605D6-BA30-7408-AA70-6844205924C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D1F88E35-A03E-926D-BA3D-9B738F29ACD6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8008CC98-90FE-FCB4-3DCF-68EA22C6BED2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234DCF-3E49-95DE-7A3B-74E1E2A54765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515D947E-4108-780F-3278-38857DD0D76E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6BFEE4F4-1892-1901-3B3A-C156C8A616D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F03DC3-6686-F04F-0E3F-C4A10F6E5F27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90B07AE1-E4C7-851E-5F22-9C04D2243712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AEDE752-DD0C-7B23-8321-92BECF55DFA2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E6EA1BE-8FAB-2892-23C1-FF10A363E4D6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98069585-B2E0-064F-742F-FF0F322B2B64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FD8C2953-8422-F396-DCD1-1777C109DF08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877DA099-53B5-2D1B-8F5E-FE57DC6A706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ECD24C-6D89-49B0-BEC7-EF28D751FFDE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EF2C5B1-B910-C2ED-6F1E-15E827D095A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41B85203-A3D5-662E-F560-AA02985D8EC6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ED7DA957-0DCF-C324-213E-8B4A734FD7D4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ACF95AE-4758-6A44-A79D-46CE820DF5EC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4D36921C-6941-6972-9608-4EA6AB818C0B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BF80FB8F-9427-0D10-0A48-47789B069613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3F3DDA3-1493-9686-6823-C86F1152C91E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AEEF1775-0867-E10E-C934-912E58E54A67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C98C2014-4708-8FD3-2517-02B5D9345B7C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17F1167-0B79-0167-C39E-39C2ED403E18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A4EA1498-9363-010C-B413-3990DD814C21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A3191E8A-C21B-C95D-B3FA-41FDB27E8E5B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AF8AD22-A13E-A319-AC48-BAA82A840346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0A6F9C7-C38B-C4BF-4F84-D3D03024161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1263FFDF-91B1-E5EA-6878-85E7998D95CB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F19A6B05-7079-1475-7F4E-3B4553A36B5C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10E97B2-67B1-E62D-2946-839DF6452F02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344DE015-A07A-2425-F2A3-507EB30B23CB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DEA85D75-25ED-0C8E-A6BC-96C9A7974F9E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9ACEC64-5F65-712F-DE75-FE7DD3389452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DAC0F3F3-BA98-CE05-D1E7-266777A5D7E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B5C5E7F1-644C-6FA4-AD5E-9BF9A3AD104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F1FC4A8-F54A-C960-F19F-5842F2B7059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DCE63A5A-DC06-0DDF-3E38-69C66861DD97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77ECEC31-27F2-CC03-05B8-6A94719AE57D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E033E9-8180-3656-AD46-153644AE7835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C74A3A7-B258-CEA0-B09F-C83AD2C214CF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0FDFEBC-7DB4-087C-57DB-F3B3A956E9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AB22C916-C431-A715-95AD-E0AE2C12E7C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4403B423-80AB-E41B-6486-BEC5AEFDB438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A1A7BF33-D47F-C81A-97CA-7AF503CE85DA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27672912-0BDA-2DE3-5178-16DB907343BE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18826E78-B946-FF43-BE0B-86FDD08B7C85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636577D-1DF7-F891-821A-8ADB0A794BEA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2B75DE92-8858-8989-E1D1-0A4944EC186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C5CCCBC2-DD28-94D1-D13D-A71422265A27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4C4354E-45A8-2EA6-A5D2-2082AA21EA5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436EB04D-76BC-6897-E74A-6DEC2234AD08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961D0C16-FA91-1CC2-DCEB-80BF07F908CF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897232F-A6C3-E6FE-2041-62B1B792679C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305FF02-3222-1B8D-CF98-48745137F9A6}"/>
                    </a:ext>
                  </a:extLst>
                </p:cNvPr>
                <p:cNvCxnSpPr>
                  <a:cxnSpLocks/>
                  <a:endCxn id="168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58248C57-7A74-F39C-84FE-46B12F545CE9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DC003BAC-7A68-5351-F02E-4E470FBA81C5}"/>
                    </a:ext>
                  </a:extLst>
                </p:cNvPr>
                <p:cNvCxnSpPr>
                  <a:cxnSpLocks/>
                  <a:endCxn id="168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8C4F1BF2-414D-1CC1-5AEB-518ABAFF3869}"/>
                    </a:ext>
                  </a:extLst>
                </p:cNvPr>
                <p:cNvCxnSpPr>
                  <a:cxnSpLocks/>
                  <a:endCxn id="168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2C45D51-3F68-57F5-482D-FB7AE54CEFD7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E1FAB5C5-DF7F-34DF-7167-CD647993465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0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1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384980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h</a:t>
                          </a:r>
                          <a:r>
                            <a:rPr lang="en-US" altLang="ko-KR" sz="1200" b="0" strike="noStrike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a14:m>
                          <a:r>
                            <a:rPr lang="en-US" altLang="ko-KR" sz="1200" b="0" strike="noStrike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 w</a:t>
                          </a:r>
                          <a:r>
                            <a:rPr lang="en-US" altLang="ko-KR" sz="1200" b="0" strike="noStrike" baseline="-250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384980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216393" r="-744175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3230" t="-216393" r="-426804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48701" t="-216393" r="-303247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90270" t="-216393" r="-152432" b="-3147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06761" t="-216393" r="-58873" b="-314754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311290" r="-744175" b="-209677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583" t="-331169" r="-744175" b="-68831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5876" t="-331169" r="-15785" b="-688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81863" t="-331169" r="-2451" b="-6883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  <a:blipFill>
                          <a:blip r:embed="rId12"/>
                          <a:stretch>
                            <a:fillRect l="-35876" t="-737778" r="-15785" b="-17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238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142BA-4470-1C84-D79C-673EC84C8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1A34E3C-33FB-E861-9C6B-EBB4F02A92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4AD65-7A4F-B2D9-BEEE-E781BBC1492B}"/>
              </a:ext>
            </a:extLst>
          </p:cNvPr>
          <p:cNvSpPr txBox="1"/>
          <p:nvPr/>
        </p:nvSpPr>
        <p:spPr>
          <a:xfrm>
            <a:off x="-1" y="1119620"/>
            <a:ext cx="121920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Latency Issues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Analyzing the latency impact that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 have on BNNs'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Latency Optimization</a:t>
            </a:r>
            <a:endParaRPr lang="en" altLang="ko-KR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Exploring hardware optimization techniques to reduce latency caused by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results.</a:t>
            </a:r>
          </a:p>
        </p:txBody>
      </p:sp>
    </p:spTree>
    <p:extLst>
      <p:ext uri="{BB962C8B-B14F-4D97-AF65-F5344CB8AC3E}">
        <p14:creationId xmlns:p14="http://schemas.microsoft.com/office/powerpoint/2010/main" val="348366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246D-2702-8387-4121-10DAABAA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DFC3D5-9828-7277-FDFB-7774D715AB64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Analysis of latency issues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73881-AC49-E6F2-BB6C-4C7C80706559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/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blipFill>
                <a:blip r:embed="rId9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1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1" name="직선 연결선[R] 600">
            <a:extLst>
              <a:ext uri="{FF2B5EF4-FFF2-40B4-BE49-F238E27FC236}">
                <a16:creationId xmlns:a16="http://schemas.microsoft.com/office/drawing/2014/main" id="{28A87927-7B3D-0D43-E7D1-028B90A36A25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32CE6986-D998-32F3-C17D-62D9F17CF3BC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[R] 609">
            <a:extLst>
              <a:ext uri="{FF2B5EF4-FFF2-40B4-BE49-F238E27FC236}">
                <a16:creationId xmlns:a16="http://schemas.microsoft.com/office/drawing/2014/main" id="{62EC8F8C-FA58-7260-4066-51AB35B414D2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F12EC33D-FF63-BCEE-DDA7-6F7E31E66F8A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D37780EB-44BF-FD0E-5042-A42608C5AEA1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869C7C34-8965-1151-E523-2F4E166AFA11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52044054-4E4D-9E15-A44E-BB1742C534E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54BB72BA-9201-460F-28DD-B98B623A953D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B3874350-58F9-F0BF-FF85-2B5D5C7B5E3B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8CC2103-BCBB-05CA-778E-8927ED3EBD05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81DEA65B-B840-98CE-31EA-804140322572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607138E2-45E1-96AA-964B-A6ECEB5A4454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6981C96A-DF12-9ED7-CB04-EBD194DDFAFD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EF4C54C3-8AD4-B95F-4656-EC38644A5868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7D560A38-897D-82DF-4A14-D9D1E71601A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E883CE00-833C-9233-01B1-8EF5A8F061D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B36A76C-5397-45FF-D162-01E5A05B019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04CBB2FE-4017-8FB1-35E9-861FE31F942D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A88A12E1-6C21-A851-1852-34461580C4CC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13D96A56-BF93-BEF6-F03A-27510D7FF760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9B8094F7-902C-6E87-F2D4-47BEFCAD9C9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CCF6BC91-3D00-3737-21B9-CBACF873CAB9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5545DC25-F976-96B6-022F-62236E7F2632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B85AE27D-A301-37EC-A562-A88538C3C8F6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𝑋𝑛𝑜𝑟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82193"/>
              </a:xfrm>
              <a:prstGeom prst="rect">
                <a:avLst/>
              </a:prstGeom>
              <a:blipFill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𝑃𝑜𝑝𝑐𝑜𝑢𝑛𝑡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𝑀𝑢𝑙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7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4547B302-62C1-4D2B-0B73-7362605550C4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1E4598-5162-7CA6-B8F7-C6374516612F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0817F2-F7FF-C24A-EEE7-CEC5F1A2ECC2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23" name="정육면체 522">
                <a:extLst>
                  <a:ext uri="{FF2B5EF4-FFF2-40B4-BE49-F238E27FC236}">
                    <a16:creationId xmlns:a16="http://schemas.microsoft.com/office/drawing/2014/main" id="{F836A813-4634-68A2-3CE3-35894334679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정육면체 523">
                <a:extLst>
                  <a:ext uri="{FF2B5EF4-FFF2-40B4-BE49-F238E27FC236}">
                    <a16:creationId xmlns:a16="http://schemas.microsoft.com/office/drawing/2014/main" id="{A693A52E-D5CC-0CD3-E33B-66D2FEC39B4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정육면체 524">
                <a:extLst>
                  <a:ext uri="{FF2B5EF4-FFF2-40B4-BE49-F238E27FC236}">
                    <a16:creationId xmlns:a16="http://schemas.microsoft.com/office/drawing/2014/main" id="{5123A8DF-5523-A0FE-210C-10DF8FCB6722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정육면체 525">
                <a:extLst>
                  <a:ext uri="{FF2B5EF4-FFF2-40B4-BE49-F238E27FC236}">
                    <a16:creationId xmlns:a16="http://schemas.microsoft.com/office/drawing/2014/main" id="{9B9C8A52-12F7-5E7E-2846-533708C8EF6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정육면체 526">
                <a:extLst>
                  <a:ext uri="{FF2B5EF4-FFF2-40B4-BE49-F238E27FC236}">
                    <a16:creationId xmlns:a16="http://schemas.microsoft.com/office/drawing/2014/main" id="{482CC11C-D3C2-11DD-5620-94D0DBBD80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정육면체 527">
                <a:extLst>
                  <a:ext uri="{FF2B5EF4-FFF2-40B4-BE49-F238E27FC236}">
                    <a16:creationId xmlns:a16="http://schemas.microsoft.com/office/drawing/2014/main" id="{B6E14891-C4FE-BCA9-CC27-6453D97E05A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정육면체 528">
                <a:extLst>
                  <a:ext uri="{FF2B5EF4-FFF2-40B4-BE49-F238E27FC236}">
                    <a16:creationId xmlns:a16="http://schemas.microsoft.com/office/drawing/2014/main" id="{7F4759B4-16F0-63F3-1420-1D6F0068CD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정육면체 529">
                <a:extLst>
                  <a:ext uri="{FF2B5EF4-FFF2-40B4-BE49-F238E27FC236}">
                    <a16:creationId xmlns:a16="http://schemas.microsoft.com/office/drawing/2014/main" id="{B1643487-DBFD-5038-B405-B536595C14A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정육면체 530">
                <a:extLst>
                  <a:ext uri="{FF2B5EF4-FFF2-40B4-BE49-F238E27FC236}">
                    <a16:creationId xmlns:a16="http://schemas.microsoft.com/office/drawing/2014/main" id="{BDD5076C-E6D7-77BC-B43B-4C1CC3370D6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3B3A1F7B-03A1-B417-756E-74C99455253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1F9B908B-405D-703B-C1F1-6A579585CDE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94B1F37C-D715-F924-80C7-401A1876B7F8}"/>
                </a:ext>
              </a:extLst>
            </p:cNvPr>
            <p:cNvSpPr/>
            <p:nvPr/>
          </p:nvSpPr>
          <p:spPr>
            <a:xfrm>
              <a:off x="946886" y="2157021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0A02F7A9-895F-9905-C98D-3A15E15A5B84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E0A943A-96E9-D713-6BB6-18D6EB3C6DA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DF5B76BE-CE87-3CC6-763C-116094EF08D6}"/>
                </a:ext>
              </a:extLst>
            </p:cNvPr>
            <p:cNvSpPr/>
            <p:nvPr/>
          </p:nvSpPr>
          <p:spPr>
            <a:xfrm>
              <a:off x="1304173" y="2158849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E7989771-9306-3E8D-25DF-32BF90F902CE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292D307B-DE46-D78F-A0A6-D9CB13116875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9945629E-B494-6520-49B3-D9A2B206FD59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FDF2F1C-C1CC-397E-4FC0-D9727429F5EE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09583CBE-CDA4-CE5F-99F1-6C0A6CBAA741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0AC26E8C-4EB5-1279-5215-88F364CF7523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E931A9AE-CB34-4DD3-3BD1-FAFC691EDA1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2FF81AC4-570C-9B10-E87E-A455BC5EA3C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0628379-7512-4EE6-B66F-53E46611263B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9F8ECC19-183B-B975-AE20-4C1DD8FA26A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B9E9B6E7-A65E-B390-065A-146DA89732AA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정육면체 44">
              <a:extLst>
                <a:ext uri="{FF2B5EF4-FFF2-40B4-BE49-F238E27FC236}">
                  <a16:creationId xmlns:a16="http://schemas.microsoft.com/office/drawing/2014/main" id="{029FCC45-194C-B3E2-E662-8B56837F2D97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8E21F0E-77BC-70F6-93F3-5353C7100BF8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20" name="정육면체 919">
                <a:extLst>
                  <a:ext uri="{FF2B5EF4-FFF2-40B4-BE49-F238E27FC236}">
                    <a16:creationId xmlns:a16="http://schemas.microsoft.com/office/drawing/2014/main" id="{78B60E6A-A74F-EF52-9969-386B4EB4FFCD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정육면체 921">
                <a:extLst>
                  <a:ext uri="{FF2B5EF4-FFF2-40B4-BE49-F238E27FC236}">
                    <a16:creationId xmlns:a16="http://schemas.microsoft.com/office/drawing/2014/main" id="{A1BEA8D4-61D0-FB97-7EF9-F1582E06901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정육면체 922">
                <a:extLst>
                  <a:ext uri="{FF2B5EF4-FFF2-40B4-BE49-F238E27FC236}">
                    <a16:creationId xmlns:a16="http://schemas.microsoft.com/office/drawing/2014/main" id="{38C2E035-FDB4-4E5E-D9F3-5566D49A270B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정육면체 927">
                <a:extLst>
                  <a:ext uri="{FF2B5EF4-FFF2-40B4-BE49-F238E27FC236}">
                    <a16:creationId xmlns:a16="http://schemas.microsoft.com/office/drawing/2014/main" id="{4CB50479-EAE1-FFCF-AE00-C675DCE7217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정육면체 929">
                <a:extLst>
                  <a:ext uri="{FF2B5EF4-FFF2-40B4-BE49-F238E27FC236}">
                    <a16:creationId xmlns:a16="http://schemas.microsoft.com/office/drawing/2014/main" id="{85A909A9-AC19-C0E4-4F31-EFAEC822AD9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정육면체 930">
                <a:extLst>
                  <a:ext uri="{FF2B5EF4-FFF2-40B4-BE49-F238E27FC236}">
                    <a16:creationId xmlns:a16="http://schemas.microsoft.com/office/drawing/2014/main" id="{E3A58ED7-33F2-A447-DD68-5B85EDB54B1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정육면체 935">
                <a:extLst>
                  <a:ext uri="{FF2B5EF4-FFF2-40B4-BE49-F238E27FC236}">
                    <a16:creationId xmlns:a16="http://schemas.microsoft.com/office/drawing/2014/main" id="{7A02A61F-6EA5-5767-F818-1F7FB8BDBF3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정육면체 936">
                <a:extLst>
                  <a:ext uri="{FF2B5EF4-FFF2-40B4-BE49-F238E27FC236}">
                    <a16:creationId xmlns:a16="http://schemas.microsoft.com/office/drawing/2014/main" id="{71E56B01-FFF7-0DBE-B20A-650D26017CC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정육면체 515">
                <a:extLst>
                  <a:ext uri="{FF2B5EF4-FFF2-40B4-BE49-F238E27FC236}">
                    <a16:creationId xmlns:a16="http://schemas.microsoft.com/office/drawing/2014/main" id="{59C1428F-EC3F-A015-71E4-252EDBDCBC5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B5EC576-D804-8CFC-56F6-7476DAD8EBE8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11" name="정육면체 910">
                <a:extLst>
                  <a:ext uri="{FF2B5EF4-FFF2-40B4-BE49-F238E27FC236}">
                    <a16:creationId xmlns:a16="http://schemas.microsoft.com/office/drawing/2014/main" id="{9A34096E-7ED3-CC62-AD62-82656A2CB0C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정육면체 911">
                <a:extLst>
                  <a:ext uri="{FF2B5EF4-FFF2-40B4-BE49-F238E27FC236}">
                    <a16:creationId xmlns:a16="http://schemas.microsoft.com/office/drawing/2014/main" id="{7748EAE2-A573-AA8B-A6D2-E378F35DF42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정육면체 912">
                <a:extLst>
                  <a:ext uri="{FF2B5EF4-FFF2-40B4-BE49-F238E27FC236}">
                    <a16:creationId xmlns:a16="http://schemas.microsoft.com/office/drawing/2014/main" id="{6FD9C85A-352F-4EF5-EC52-978C2223F272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정육면체 913">
                <a:extLst>
                  <a:ext uri="{FF2B5EF4-FFF2-40B4-BE49-F238E27FC236}">
                    <a16:creationId xmlns:a16="http://schemas.microsoft.com/office/drawing/2014/main" id="{B1DB9AEF-C376-30B1-0587-BCC1BB50468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정육면체 914">
                <a:extLst>
                  <a:ext uri="{FF2B5EF4-FFF2-40B4-BE49-F238E27FC236}">
                    <a16:creationId xmlns:a16="http://schemas.microsoft.com/office/drawing/2014/main" id="{C72393D3-0093-9BDE-0185-12374F5FCE4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정육면체 915">
                <a:extLst>
                  <a:ext uri="{FF2B5EF4-FFF2-40B4-BE49-F238E27FC236}">
                    <a16:creationId xmlns:a16="http://schemas.microsoft.com/office/drawing/2014/main" id="{738244AB-E7DF-051F-B622-FB0A3D5F8973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정육면체 916">
                <a:extLst>
                  <a:ext uri="{FF2B5EF4-FFF2-40B4-BE49-F238E27FC236}">
                    <a16:creationId xmlns:a16="http://schemas.microsoft.com/office/drawing/2014/main" id="{D76F377C-A494-0769-EA8A-3E7C34EB07B6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정육면체 917">
                <a:extLst>
                  <a:ext uri="{FF2B5EF4-FFF2-40B4-BE49-F238E27FC236}">
                    <a16:creationId xmlns:a16="http://schemas.microsoft.com/office/drawing/2014/main" id="{2C41D59C-A75D-FDF4-4C6E-7A8C79A72A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정육면체 918">
                <a:extLst>
                  <a:ext uri="{FF2B5EF4-FFF2-40B4-BE49-F238E27FC236}">
                    <a16:creationId xmlns:a16="http://schemas.microsoft.com/office/drawing/2014/main" id="{4CE2B68C-9986-CB2D-7EBF-2F70A4B0069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49D2708-FFB7-EBC0-B461-155F233DB24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467" name="정육면체 466">
                <a:extLst>
                  <a:ext uri="{FF2B5EF4-FFF2-40B4-BE49-F238E27FC236}">
                    <a16:creationId xmlns:a16="http://schemas.microsoft.com/office/drawing/2014/main" id="{DDDFD6CA-8545-8E50-F146-1F63857D747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정육면체 469">
                <a:extLst>
                  <a:ext uri="{FF2B5EF4-FFF2-40B4-BE49-F238E27FC236}">
                    <a16:creationId xmlns:a16="http://schemas.microsoft.com/office/drawing/2014/main" id="{824FB8FF-2201-4146-3673-11CF943B89F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정육면체 470">
                <a:extLst>
                  <a:ext uri="{FF2B5EF4-FFF2-40B4-BE49-F238E27FC236}">
                    <a16:creationId xmlns:a16="http://schemas.microsoft.com/office/drawing/2014/main" id="{96888A6A-4AF3-5332-3674-B0D59BA46CB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정육면체 471">
                <a:extLst>
                  <a:ext uri="{FF2B5EF4-FFF2-40B4-BE49-F238E27FC236}">
                    <a16:creationId xmlns:a16="http://schemas.microsoft.com/office/drawing/2014/main" id="{236BA408-2C57-0A17-FB00-36596A80BC7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정육면체 472">
                <a:extLst>
                  <a:ext uri="{FF2B5EF4-FFF2-40B4-BE49-F238E27FC236}">
                    <a16:creationId xmlns:a16="http://schemas.microsoft.com/office/drawing/2014/main" id="{6713033F-F155-12AF-C1DC-D34E1D17CED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정육면체 473">
                <a:extLst>
                  <a:ext uri="{FF2B5EF4-FFF2-40B4-BE49-F238E27FC236}">
                    <a16:creationId xmlns:a16="http://schemas.microsoft.com/office/drawing/2014/main" id="{EBAA43EA-2AFD-80FD-5CB5-4400C0EA6AD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정육면체 474">
                <a:extLst>
                  <a:ext uri="{FF2B5EF4-FFF2-40B4-BE49-F238E27FC236}">
                    <a16:creationId xmlns:a16="http://schemas.microsoft.com/office/drawing/2014/main" id="{5DE2F071-EDB2-9BD3-A8DC-E4B6345875F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정육면체 475">
                <a:extLst>
                  <a:ext uri="{FF2B5EF4-FFF2-40B4-BE49-F238E27FC236}">
                    <a16:creationId xmlns:a16="http://schemas.microsoft.com/office/drawing/2014/main" id="{B6044DC0-AB6A-A1B3-93AC-B4DAF7E6147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정육면체 900">
                <a:extLst>
                  <a:ext uri="{FF2B5EF4-FFF2-40B4-BE49-F238E27FC236}">
                    <a16:creationId xmlns:a16="http://schemas.microsoft.com/office/drawing/2014/main" id="{370CD82A-FBF7-222F-B25A-31A26BCA38B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343FC1B-796F-EE17-7B93-5E594119C193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09D7DB39-3442-B0CF-1687-FA8968554A33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BBA1A19D-A4A2-8B33-D32E-22285E0DB261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35585C80-00BC-6944-8997-90EE19E59434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94AE5B79-287D-E8C4-B421-79336B4B156C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정육면체 447">
                <a:extLst>
                  <a:ext uri="{FF2B5EF4-FFF2-40B4-BE49-F238E27FC236}">
                    <a16:creationId xmlns:a16="http://schemas.microsoft.com/office/drawing/2014/main" id="{E866F353-0BBC-2104-138B-934E30A00913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정육면체 457">
                <a:extLst>
                  <a:ext uri="{FF2B5EF4-FFF2-40B4-BE49-F238E27FC236}">
                    <a16:creationId xmlns:a16="http://schemas.microsoft.com/office/drawing/2014/main" id="{3EBB2F1D-63CD-F603-AEA5-D8E224E7CD07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오른쪽 중괄호[R] 55">
                <a:extLst>
                  <a:ext uri="{FF2B5EF4-FFF2-40B4-BE49-F238E27FC236}">
                    <a16:creationId xmlns:a16="http://schemas.microsoft.com/office/drawing/2014/main" id="{CD098448-2A8D-2942-6C5D-E814EDDFFB34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EE902832-3DDD-BA60-5FA8-1BC9E5212350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오른쪽 중괄호[R] 55">
                <a:extLst>
                  <a:ext uri="{FF2B5EF4-FFF2-40B4-BE49-F238E27FC236}">
                    <a16:creationId xmlns:a16="http://schemas.microsoft.com/office/drawing/2014/main" id="{0D06B061-7188-1C61-6B17-C65B45B7853D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C1F6135E-CCF3-C082-0CBF-D7A1E81EF583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정육면체 462">
                <a:extLst>
                  <a:ext uri="{FF2B5EF4-FFF2-40B4-BE49-F238E27FC236}">
                    <a16:creationId xmlns:a16="http://schemas.microsoft.com/office/drawing/2014/main" id="{E1A17DF1-161A-6574-D058-646AA23A5BAB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정육면체 463">
                <a:extLst>
                  <a:ext uri="{FF2B5EF4-FFF2-40B4-BE49-F238E27FC236}">
                    <a16:creationId xmlns:a16="http://schemas.microsoft.com/office/drawing/2014/main" id="{7484E76D-595C-32E6-7D29-381992CA245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정육면체 464">
                <a:extLst>
                  <a:ext uri="{FF2B5EF4-FFF2-40B4-BE49-F238E27FC236}">
                    <a16:creationId xmlns:a16="http://schemas.microsoft.com/office/drawing/2014/main" id="{2731508F-EB57-9EEE-DC5B-3D8CEA90F7D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오른쪽 중괄호[R] 460">
              <a:extLst>
                <a:ext uri="{FF2B5EF4-FFF2-40B4-BE49-F238E27FC236}">
                  <a16:creationId xmlns:a16="http://schemas.microsoft.com/office/drawing/2014/main" id="{97444ECD-36A5-5955-D629-A7EDCD0E2CDE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D971D439-F987-6980-F15C-9F44E964B51B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4E21ED0D-83CF-1BDD-5E74-F717AE35E908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4" name="그룹 533">
              <a:extLst>
                <a:ext uri="{FF2B5EF4-FFF2-40B4-BE49-F238E27FC236}">
                  <a16:creationId xmlns:a16="http://schemas.microsoft.com/office/drawing/2014/main" id="{DF631AA8-8F65-8A9B-D95D-68B2390195A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685" name="정육면체 684">
                <a:extLst>
                  <a:ext uri="{FF2B5EF4-FFF2-40B4-BE49-F238E27FC236}">
                    <a16:creationId xmlns:a16="http://schemas.microsoft.com/office/drawing/2014/main" id="{A4869CEE-1C07-DB35-5245-CD6BB1E4A683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6" name="정육면체 685">
                <a:extLst>
                  <a:ext uri="{FF2B5EF4-FFF2-40B4-BE49-F238E27FC236}">
                    <a16:creationId xmlns:a16="http://schemas.microsoft.com/office/drawing/2014/main" id="{8055EA60-9EB1-29B9-E14B-2BFF18D2FE5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정육면체 686">
                <a:extLst>
                  <a:ext uri="{FF2B5EF4-FFF2-40B4-BE49-F238E27FC236}">
                    <a16:creationId xmlns:a16="http://schemas.microsoft.com/office/drawing/2014/main" id="{7F90F305-DDB2-73F1-362C-35C0F9B1547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정육면체 687">
                <a:extLst>
                  <a:ext uri="{FF2B5EF4-FFF2-40B4-BE49-F238E27FC236}">
                    <a16:creationId xmlns:a16="http://schemas.microsoft.com/office/drawing/2014/main" id="{2C20FE0B-6C58-9520-4B2F-66B9DB5A6BC2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9" name="정육면체 688">
                <a:extLst>
                  <a:ext uri="{FF2B5EF4-FFF2-40B4-BE49-F238E27FC236}">
                    <a16:creationId xmlns:a16="http://schemas.microsoft.com/office/drawing/2014/main" id="{B2AC9661-8AA7-E63B-6CBE-4934823AA157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정육면체 689">
                <a:extLst>
                  <a:ext uri="{FF2B5EF4-FFF2-40B4-BE49-F238E27FC236}">
                    <a16:creationId xmlns:a16="http://schemas.microsoft.com/office/drawing/2014/main" id="{F186E771-CF14-9267-0596-375A38003DEE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정육면체 690">
                <a:extLst>
                  <a:ext uri="{FF2B5EF4-FFF2-40B4-BE49-F238E27FC236}">
                    <a16:creationId xmlns:a16="http://schemas.microsoft.com/office/drawing/2014/main" id="{4D578E05-11A9-203A-555B-932F1B4CEC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2" name="정육면체 691">
                <a:extLst>
                  <a:ext uri="{FF2B5EF4-FFF2-40B4-BE49-F238E27FC236}">
                    <a16:creationId xmlns:a16="http://schemas.microsoft.com/office/drawing/2014/main" id="{309D0F09-DBA7-45AD-171D-740A4DAAA5EF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3" name="정육면체 692">
                <a:extLst>
                  <a:ext uri="{FF2B5EF4-FFF2-40B4-BE49-F238E27FC236}">
                    <a16:creationId xmlns:a16="http://schemas.microsoft.com/office/drawing/2014/main" id="{C85DA423-A0EE-9952-20F0-3BE39010B764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오른쪽 중괄호[R] 55">
                <a:extLst>
                  <a:ext uri="{FF2B5EF4-FFF2-40B4-BE49-F238E27FC236}">
                    <a16:creationId xmlns:a16="http://schemas.microsoft.com/office/drawing/2014/main" id="{9A6C6B85-7110-60E8-9155-8E1F14F58C55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93217591-B8B3-91FD-56C6-EB5D1BA549FF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오른쪽 중괄호[R] 55">
                <a:extLst>
                  <a:ext uri="{FF2B5EF4-FFF2-40B4-BE49-F238E27FC236}">
                    <a16:creationId xmlns:a16="http://schemas.microsoft.com/office/drawing/2014/main" id="{51F176D4-8385-15D1-CF6D-A6C4310BB0CA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2B621F1C-F96E-9E43-780E-554594E44FA0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9AE6BE32-B39A-FE6E-7BF1-46E6D8D23F5F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75" name="그룹 574">
                <a:extLst>
                  <a:ext uri="{FF2B5EF4-FFF2-40B4-BE49-F238E27FC236}">
                    <a16:creationId xmlns:a16="http://schemas.microsoft.com/office/drawing/2014/main" id="{A47A6D16-AB52-F495-3C62-93D3A7C06A8A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76" name="정육면체 675">
                  <a:extLst>
                    <a:ext uri="{FF2B5EF4-FFF2-40B4-BE49-F238E27FC236}">
                      <a16:creationId xmlns:a16="http://schemas.microsoft.com/office/drawing/2014/main" id="{C525655A-BE75-6FA5-073F-DF632CF9E94D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정육면체 676">
                  <a:extLst>
                    <a:ext uri="{FF2B5EF4-FFF2-40B4-BE49-F238E27FC236}">
                      <a16:creationId xmlns:a16="http://schemas.microsoft.com/office/drawing/2014/main" id="{EAC230D2-57CE-0A0F-CC55-8A750DA94F52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정육면체 677">
                  <a:extLst>
                    <a:ext uri="{FF2B5EF4-FFF2-40B4-BE49-F238E27FC236}">
                      <a16:creationId xmlns:a16="http://schemas.microsoft.com/office/drawing/2014/main" id="{53ED60A1-9894-B001-A349-3AC926CEF4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정육면체 678">
                  <a:extLst>
                    <a:ext uri="{FF2B5EF4-FFF2-40B4-BE49-F238E27FC236}">
                      <a16:creationId xmlns:a16="http://schemas.microsoft.com/office/drawing/2014/main" id="{83C66FD3-A00A-CB87-DDCF-E64BB124AD2F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정육면체 679">
                  <a:extLst>
                    <a:ext uri="{FF2B5EF4-FFF2-40B4-BE49-F238E27FC236}">
                      <a16:creationId xmlns:a16="http://schemas.microsoft.com/office/drawing/2014/main" id="{84095B35-D295-0F45-36B7-8E329848C0D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정육면체 680">
                  <a:extLst>
                    <a:ext uri="{FF2B5EF4-FFF2-40B4-BE49-F238E27FC236}">
                      <a16:creationId xmlns:a16="http://schemas.microsoft.com/office/drawing/2014/main" id="{C6890C8A-609E-8479-3590-287D1FD23BD9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정육면체 681">
                  <a:extLst>
                    <a:ext uri="{FF2B5EF4-FFF2-40B4-BE49-F238E27FC236}">
                      <a16:creationId xmlns:a16="http://schemas.microsoft.com/office/drawing/2014/main" id="{92901E56-ED34-3F56-151E-507835DD8A84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" name="정육면체 682">
                  <a:extLst>
                    <a:ext uri="{FF2B5EF4-FFF2-40B4-BE49-F238E27FC236}">
                      <a16:creationId xmlns:a16="http://schemas.microsoft.com/office/drawing/2014/main" id="{4EDC97C9-EAFF-4B10-4232-4D3C147B66C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정육면체 683">
                  <a:extLst>
                    <a:ext uri="{FF2B5EF4-FFF2-40B4-BE49-F238E27FC236}">
                      <a16:creationId xmlns:a16="http://schemas.microsoft.com/office/drawing/2014/main" id="{20A61575-0A0D-0C8A-2EF9-11B7A759EA00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7" name="정육면체 576">
                <a:extLst>
                  <a:ext uri="{FF2B5EF4-FFF2-40B4-BE49-F238E27FC236}">
                    <a16:creationId xmlns:a16="http://schemas.microsoft.com/office/drawing/2014/main" id="{2D52A4A3-04A2-30BD-184C-3821F53C363C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정육면체 577">
                <a:extLst>
                  <a:ext uri="{FF2B5EF4-FFF2-40B4-BE49-F238E27FC236}">
                    <a16:creationId xmlns:a16="http://schemas.microsoft.com/office/drawing/2014/main" id="{1CBC8443-231D-7164-7069-2AA75B5DF111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9" name="정육면체 578">
                <a:extLst>
                  <a:ext uri="{FF2B5EF4-FFF2-40B4-BE49-F238E27FC236}">
                    <a16:creationId xmlns:a16="http://schemas.microsoft.com/office/drawing/2014/main" id="{91F8CBF5-4AD0-5C42-1949-0B07721F8E85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정육면체 579">
                <a:extLst>
                  <a:ext uri="{FF2B5EF4-FFF2-40B4-BE49-F238E27FC236}">
                    <a16:creationId xmlns:a16="http://schemas.microsoft.com/office/drawing/2014/main" id="{7C983F3C-6F31-6457-22B0-0AEFBDB475BC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1" name="정육면체 580">
                <a:extLst>
                  <a:ext uri="{FF2B5EF4-FFF2-40B4-BE49-F238E27FC236}">
                    <a16:creationId xmlns:a16="http://schemas.microsoft.com/office/drawing/2014/main" id="{D7AA7D0C-D8BA-E587-5C63-57BEBEDB338D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2" name="정육면체 581">
                <a:extLst>
                  <a:ext uri="{FF2B5EF4-FFF2-40B4-BE49-F238E27FC236}">
                    <a16:creationId xmlns:a16="http://schemas.microsoft.com/office/drawing/2014/main" id="{C69F245A-03E4-61CE-8A60-51463C694E5E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3" name="정육면체 582">
                <a:extLst>
                  <a:ext uri="{FF2B5EF4-FFF2-40B4-BE49-F238E27FC236}">
                    <a16:creationId xmlns:a16="http://schemas.microsoft.com/office/drawing/2014/main" id="{567C810E-0D50-C6AF-3268-8886ACA6DC35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" name="정육면체 583">
                <a:extLst>
                  <a:ext uri="{FF2B5EF4-FFF2-40B4-BE49-F238E27FC236}">
                    <a16:creationId xmlns:a16="http://schemas.microsoft.com/office/drawing/2014/main" id="{FD91A09A-A717-0540-06F0-9007D8356DB7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5" name="정육면체 584">
                <a:extLst>
                  <a:ext uri="{FF2B5EF4-FFF2-40B4-BE49-F238E27FC236}">
                    <a16:creationId xmlns:a16="http://schemas.microsoft.com/office/drawing/2014/main" id="{9011035E-874C-DB8F-7D7C-CA8FC522CDF8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6" name="정육면체 585">
                <a:extLst>
                  <a:ext uri="{FF2B5EF4-FFF2-40B4-BE49-F238E27FC236}">
                    <a16:creationId xmlns:a16="http://schemas.microsoft.com/office/drawing/2014/main" id="{FD0CDF7B-881F-D84D-D012-368DCC2DF9E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7" name="정육면체 586">
                <a:extLst>
                  <a:ext uri="{FF2B5EF4-FFF2-40B4-BE49-F238E27FC236}">
                    <a16:creationId xmlns:a16="http://schemas.microsoft.com/office/drawing/2014/main" id="{D55BD6FB-281B-FF1F-0F26-FBBD72467A8E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8" name="정육면체 587">
                <a:extLst>
                  <a:ext uri="{FF2B5EF4-FFF2-40B4-BE49-F238E27FC236}">
                    <a16:creationId xmlns:a16="http://schemas.microsoft.com/office/drawing/2014/main" id="{D3FB6986-E9AE-21F2-4C8F-0F02EEABF421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정육면체 588">
                <a:extLst>
                  <a:ext uri="{FF2B5EF4-FFF2-40B4-BE49-F238E27FC236}">
                    <a16:creationId xmlns:a16="http://schemas.microsoft.com/office/drawing/2014/main" id="{D573104F-9682-F213-4F16-D52750D78C5B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정육면체 589">
                <a:extLst>
                  <a:ext uri="{FF2B5EF4-FFF2-40B4-BE49-F238E27FC236}">
                    <a16:creationId xmlns:a16="http://schemas.microsoft.com/office/drawing/2014/main" id="{B0AD4602-6387-68AC-682F-E9BB3A12A022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정육면체 590">
                <a:extLst>
                  <a:ext uri="{FF2B5EF4-FFF2-40B4-BE49-F238E27FC236}">
                    <a16:creationId xmlns:a16="http://schemas.microsoft.com/office/drawing/2014/main" id="{97F19178-487D-865C-9070-1F356BA62251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정육면체 591">
                <a:extLst>
                  <a:ext uri="{FF2B5EF4-FFF2-40B4-BE49-F238E27FC236}">
                    <a16:creationId xmlns:a16="http://schemas.microsoft.com/office/drawing/2014/main" id="{D68B0EB3-6B68-E015-4B29-D622CDC6261D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" name="정육면체 593">
                <a:extLst>
                  <a:ext uri="{FF2B5EF4-FFF2-40B4-BE49-F238E27FC236}">
                    <a16:creationId xmlns:a16="http://schemas.microsoft.com/office/drawing/2014/main" id="{47B76C86-5E12-D81D-A20F-A78739ABABAE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정육면체 594">
                <a:extLst>
                  <a:ext uri="{FF2B5EF4-FFF2-40B4-BE49-F238E27FC236}">
                    <a16:creationId xmlns:a16="http://schemas.microsoft.com/office/drawing/2014/main" id="{4C85D737-8392-4208-C900-8606B3EF7BE8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6" name="그룹 595">
                <a:extLst>
                  <a:ext uri="{FF2B5EF4-FFF2-40B4-BE49-F238E27FC236}">
                    <a16:creationId xmlns:a16="http://schemas.microsoft.com/office/drawing/2014/main" id="{015B8A03-30B8-B6A2-ECBE-708548A7AF74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56" name="정육면체 655">
                  <a:extLst>
                    <a:ext uri="{FF2B5EF4-FFF2-40B4-BE49-F238E27FC236}">
                      <a16:creationId xmlns:a16="http://schemas.microsoft.com/office/drawing/2014/main" id="{D669ABE5-C771-7A59-1200-FF0D0D442816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" name="정육면체 656">
                  <a:extLst>
                    <a:ext uri="{FF2B5EF4-FFF2-40B4-BE49-F238E27FC236}">
                      <a16:creationId xmlns:a16="http://schemas.microsoft.com/office/drawing/2014/main" id="{75FDC5FF-AB51-53AD-B56D-9D1B26FDF8C1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정육면체 668">
                  <a:extLst>
                    <a:ext uri="{FF2B5EF4-FFF2-40B4-BE49-F238E27FC236}">
                      <a16:creationId xmlns:a16="http://schemas.microsoft.com/office/drawing/2014/main" id="{9FD680D9-D42E-49C6-2376-94339B6B61A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정육면체 669">
                  <a:extLst>
                    <a:ext uri="{FF2B5EF4-FFF2-40B4-BE49-F238E27FC236}">
                      <a16:creationId xmlns:a16="http://schemas.microsoft.com/office/drawing/2014/main" id="{215F7CE9-1E70-77FD-990D-00D9840EDA4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정육면체 670">
                  <a:extLst>
                    <a:ext uri="{FF2B5EF4-FFF2-40B4-BE49-F238E27FC236}">
                      <a16:creationId xmlns:a16="http://schemas.microsoft.com/office/drawing/2014/main" id="{39D9EB1E-6806-5FDF-C297-2BD39F1D90C6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" name="정육면체 671">
                  <a:extLst>
                    <a:ext uri="{FF2B5EF4-FFF2-40B4-BE49-F238E27FC236}">
                      <a16:creationId xmlns:a16="http://schemas.microsoft.com/office/drawing/2014/main" id="{A1E88068-6BCD-5A5D-3521-0530755293D8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정육면체 672">
                  <a:extLst>
                    <a:ext uri="{FF2B5EF4-FFF2-40B4-BE49-F238E27FC236}">
                      <a16:creationId xmlns:a16="http://schemas.microsoft.com/office/drawing/2014/main" id="{0E389751-2A39-2EB7-5443-AFEABDFCE703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정육면체 673">
                  <a:extLst>
                    <a:ext uri="{FF2B5EF4-FFF2-40B4-BE49-F238E27FC236}">
                      <a16:creationId xmlns:a16="http://schemas.microsoft.com/office/drawing/2014/main" id="{15C2B376-4B95-9366-3337-5ECE2856B21D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정육면체 674">
                  <a:extLst>
                    <a:ext uri="{FF2B5EF4-FFF2-40B4-BE49-F238E27FC236}">
                      <a16:creationId xmlns:a16="http://schemas.microsoft.com/office/drawing/2014/main" id="{DB79782D-3E05-391B-E6A1-ED81AEA642DE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A20A8100-27E0-0582-1885-4B0C0E022408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16" name="정육면체 615">
                  <a:extLst>
                    <a:ext uri="{FF2B5EF4-FFF2-40B4-BE49-F238E27FC236}">
                      <a16:creationId xmlns:a16="http://schemas.microsoft.com/office/drawing/2014/main" id="{E6AE2205-E9ED-8CB6-DA84-B69D13128C87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" name="정육면체 616">
                  <a:extLst>
                    <a:ext uri="{FF2B5EF4-FFF2-40B4-BE49-F238E27FC236}">
                      <a16:creationId xmlns:a16="http://schemas.microsoft.com/office/drawing/2014/main" id="{49440EFE-2F51-0574-4A29-A6FAC977DF5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" name="정육면체 617">
                  <a:extLst>
                    <a:ext uri="{FF2B5EF4-FFF2-40B4-BE49-F238E27FC236}">
                      <a16:creationId xmlns:a16="http://schemas.microsoft.com/office/drawing/2014/main" id="{F853B3B7-1529-D9AC-1F8C-256058ED874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정육면체 618">
                  <a:extLst>
                    <a:ext uri="{FF2B5EF4-FFF2-40B4-BE49-F238E27FC236}">
                      <a16:creationId xmlns:a16="http://schemas.microsoft.com/office/drawing/2014/main" id="{6D440E32-2F2D-2A76-C608-54E7E6CB4B87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" name="정육면체 619">
                  <a:extLst>
                    <a:ext uri="{FF2B5EF4-FFF2-40B4-BE49-F238E27FC236}">
                      <a16:creationId xmlns:a16="http://schemas.microsoft.com/office/drawing/2014/main" id="{A40B34C6-D147-06ED-E5F7-E9E88D7B716B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" name="정육면체 620">
                  <a:extLst>
                    <a:ext uri="{FF2B5EF4-FFF2-40B4-BE49-F238E27FC236}">
                      <a16:creationId xmlns:a16="http://schemas.microsoft.com/office/drawing/2014/main" id="{0AB24959-8180-27B1-5354-CE977B739183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" name="정육면체 621">
                  <a:extLst>
                    <a:ext uri="{FF2B5EF4-FFF2-40B4-BE49-F238E27FC236}">
                      <a16:creationId xmlns:a16="http://schemas.microsoft.com/office/drawing/2014/main" id="{E7685A72-97CC-B6BA-72B6-F5A3C8892697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" name="정육면체 653">
                  <a:extLst>
                    <a:ext uri="{FF2B5EF4-FFF2-40B4-BE49-F238E27FC236}">
                      <a16:creationId xmlns:a16="http://schemas.microsoft.com/office/drawing/2014/main" id="{ADD2C2A4-BD78-38BA-3398-FE0FCF25EB8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" name="정육면체 654">
                  <a:extLst>
                    <a:ext uri="{FF2B5EF4-FFF2-40B4-BE49-F238E27FC236}">
                      <a16:creationId xmlns:a16="http://schemas.microsoft.com/office/drawing/2014/main" id="{BCECB5C7-7F9E-E127-6650-94560D7525F8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8" name="그룹 597">
                <a:extLst>
                  <a:ext uri="{FF2B5EF4-FFF2-40B4-BE49-F238E27FC236}">
                    <a16:creationId xmlns:a16="http://schemas.microsoft.com/office/drawing/2014/main" id="{849EFB27-0F3D-E209-B8B2-026C4136068A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00" name="정육면체 599">
                  <a:extLst>
                    <a:ext uri="{FF2B5EF4-FFF2-40B4-BE49-F238E27FC236}">
                      <a16:creationId xmlns:a16="http://schemas.microsoft.com/office/drawing/2014/main" id="{2E82D770-D310-6335-0E4E-DF5F34FADB1E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정육면체 601">
                  <a:extLst>
                    <a:ext uri="{FF2B5EF4-FFF2-40B4-BE49-F238E27FC236}">
                      <a16:creationId xmlns:a16="http://schemas.microsoft.com/office/drawing/2014/main" id="{2D6D4BDA-53B3-4CD2-8308-3C90089D7433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정육면체 602">
                  <a:extLst>
                    <a:ext uri="{FF2B5EF4-FFF2-40B4-BE49-F238E27FC236}">
                      <a16:creationId xmlns:a16="http://schemas.microsoft.com/office/drawing/2014/main" id="{43447B93-89E8-CCAD-B51B-BFE4A5774DEA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정육면체 607">
                  <a:extLst>
                    <a:ext uri="{FF2B5EF4-FFF2-40B4-BE49-F238E27FC236}">
                      <a16:creationId xmlns:a16="http://schemas.microsoft.com/office/drawing/2014/main" id="{B2A5EF86-0B72-8E5E-33F7-8ED954D6C14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" name="정육면체 610">
                  <a:extLst>
                    <a:ext uri="{FF2B5EF4-FFF2-40B4-BE49-F238E27FC236}">
                      <a16:creationId xmlns:a16="http://schemas.microsoft.com/office/drawing/2014/main" id="{8BCE6664-833C-8772-0547-DAB69D04055C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" name="정육면체 611">
                  <a:extLst>
                    <a:ext uri="{FF2B5EF4-FFF2-40B4-BE49-F238E27FC236}">
                      <a16:creationId xmlns:a16="http://schemas.microsoft.com/office/drawing/2014/main" id="{E8DF7BA0-7711-2D7B-31F8-4E3F73425A36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" name="정육면체 612">
                  <a:extLst>
                    <a:ext uri="{FF2B5EF4-FFF2-40B4-BE49-F238E27FC236}">
                      <a16:creationId xmlns:a16="http://schemas.microsoft.com/office/drawing/2014/main" id="{75102AE5-7852-4C91-35E4-07BC0842B078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" name="정육면체 613">
                  <a:extLst>
                    <a:ext uri="{FF2B5EF4-FFF2-40B4-BE49-F238E27FC236}">
                      <a16:creationId xmlns:a16="http://schemas.microsoft.com/office/drawing/2014/main" id="{39A661A9-080F-F565-CE2A-1D3C53E7D18B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" name="정육면체 614">
                  <a:extLst>
                    <a:ext uri="{FF2B5EF4-FFF2-40B4-BE49-F238E27FC236}">
                      <a16:creationId xmlns:a16="http://schemas.microsoft.com/office/drawing/2014/main" id="{B49BA046-D6AB-9BDD-E3E2-A469BE9831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98" name="그룹 697">
            <a:extLst>
              <a:ext uri="{FF2B5EF4-FFF2-40B4-BE49-F238E27FC236}">
                <a16:creationId xmlns:a16="http://schemas.microsoft.com/office/drawing/2014/main" id="{146FC4DA-0E87-F8C4-DDA0-C7FEE72E69F2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TextBox 698">
                  <a:extLst>
                    <a:ext uri="{FF2B5EF4-FFF2-40B4-BE49-F238E27FC236}">
                      <a16:creationId xmlns:a16="http://schemas.microsoft.com/office/drawing/2014/main" id="{8BE2576C-1FF3-1B92-2CCA-5232B4F03BD1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0" name="그룹 699">
              <a:extLst>
                <a:ext uri="{FF2B5EF4-FFF2-40B4-BE49-F238E27FC236}">
                  <a16:creationId xmlns:a16="http://schemas.microsoft.com/office/drawing/2014/main" id="{3E561CCD-C272-1A08-DC82-536FDA309509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97" name="정육면체 796">
                <a:extLst>
                  <a:ext uri="{FF2B5EF4-FFF2-40B4-BE49-F238E27FC236}">
                    <a16:creationId xmlns:a16="http://schemas.microsoft.com/office/drawing/2014/main" id="{E5FA48C9-A7CC-3700-AA33-DBC0F99163D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8" name="정육면체 797">
                <a:extLst>
                  <a:ext uri="{FF2B5EF4-FFF2-40B4-BE49-F238E27FC236}">
                    <a16:creationId xmlns:a16="http://schemas.microsoft.com/office/drawing/2014/main" id="{9043D12A-3258-642E-F847-1C432393BB3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9" name="정육면체 798">
                <a:extLst>
                  <a:ext uri="{FF2B5EF4-FFF2-40B4-BE49-F238E27FC236}">
                    <a16:creationId xmlns:a16="http://schemas.microsoft.com/office/drawing/2014/main" id="{EC1EFED9-CD97-F882-10B2-D172DEC208C2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0" name="정육면체 799">
                <a:extLst>
                  <a:ext uri="{FF2B5EF4-FFF2-40B4-BE49-F238E27FC236}">
                    <a16:creationId xmlns:a16="http://schemas.microsoft.com/office/drawing/2014/main" id="{11C832D6-C734-31D5-6777-0632800425F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1" name="정육면체 800">
                <a:extLst>
                  <a:ext uri="{FF2B5EF4-FFF2-40B4-BE49-F238E27FC236}">
                    <a16:creationId xmlns:a16="http://schemas.microsoft.com/office/drawing/2014/main" id="{EB194506-E58C-7902-9E75-968B03CEBF9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2" name="정육면체 801">
                <a:extLst>
                  <a:ext uri="{FF2B5EF4-FFF2-40B4-BE49-F238E27FC236}">
                    <a16:creationId xmlns:a16="http://schemas.microsoft.com/office/drawing/2014/main" id="{4948FB64-D55B-C4C8-78D2-B48D840C9AC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3" name="정육면체 802">
                <a:extLst>
                  <a:ext uri="{FF2B5EF4-FFF2-40B4-BE49-F238E27FC236}">
                    <a16:creationId xmlns:a16="http://schemas.microsoft.com/office/drawing/2014/main" id="{ABB16D9B-4BEA-E682-1D34-A1C9AB5ADB9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4" name="정육면체 803">
                <a:extLst>
                  <a:ext uri="{FF2B5EF4-FFF2-40B4-BE49-F238E27FC236}">
                    <a16:creationId xmlns:a16="http://schemas.microsoft.com/office/drawing/2014/main" id="{F86DF270-C5E8-7EA6-93EE-682DB24A3090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5" name="정육면체 804">
                <a:extLst>
                  <a:ext uri="{FF2B5EF4-FFF2-40B4-BE49-F238E27FC236}">
                    <a16:creationId xmlns:a16="http://schemas.microsoft.com/office/drawing/2014/main" id="{E45AF0CF-1F19-7370-AE32-13539632AF6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1" name="정육면체 700">
              <a:extLst>
                <a:ext uri="{FF2B5EF4-FFF2-40B4-BE49-F238E27FC236}">
                  <a16:creationId xmlns:a16="http://schemas.microsoft.com/office/drawing/2014/main" id="{ABC56DE6-C47F-A2C4-92BA-C7D28082C15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정육면체 701">
              <a:extLst>
                <a:ext uri="{FF2B5EF4-FFF2-40B4-BE49-F238E27FC236}">
                  <a16:creationId xmlns:a16="http://schemas.microsoft.com/office/drawing/2014/main" id="{7E1CBDC2-12D9-125F-E050-B7F942255F79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정육면체 702">
              <a:extLst>
                <a:ext uri="{FF2B5EF4-FFF2-40B4-BE49-F238E27FC236}">
                  <a16:creationId xmlns:a16="http://schemas.microsoft.com/office/drawing/2014/main" id="{C000B19E-B2A6-1A82-3E1C-403FB2ACF1F3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정육면체 703">
              <a:extLst>
                <a:ext uri="{FF2B5EF4-FFF2-40B4-BE49-F238E27FC236}">
                  <a16:creationId xmlns:a16="http://schemas.microsoft.com/office/drawing/2014/main" id="{74BD12BB-DDB4-4623-5DE3-7FEB56D79FBE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5" name="정육면체 704">
              <a:extLst>
                <a:ext uri="{FF2B5EF4-FFF2-40B4-BE49-F238E27FC236}">
                  <a16:creationId xmlns:a16="http://schemas.microsoft.com/office/drawing/2014/main" id="{A4F2370B-D3C3-3DF4-E16B-0A3D2424571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6" name="정육면체 705">
              <a:extLst>
                <a:ext uri="{FF2B5EF4-FFF2-40B4-BE49-F238E27FC236}">
                  <a16:creationId xmlns:a16="http://schemas.microsoft.com/office/drawing/2014/main" id="{96B4F582-DB7F-AAA7-B6E4-5B72D91CAF2E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7" name="정육면체 706">
              <a:extLst>
                <a:ext uri="{FF2B5EF4-FFF2-40B4-BE49-F238E27FC236}">
                  <a16:creationId xmlns:a16="http://schemas.microsoft.com/office/drawing/2014/main" id="{CA5A89BE-0588-21B1-3D1A-101E30478F93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8" name="정육면체 707">
              <a:extLst>
                <a:ext uri="{FF2B5EF4-FFF2-40B4-BE49-F238E27FC236}">
                  <a16:creationId xmlns:a16="http://schemas.microsoft.com/office/drawing/2014/main" id="{1445924E-4369-D80E-75A0-C8D24474BC1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9" name="정육면체 708">
              <a:extLst>
                <a:ext uri="{FF2B5EF4-FFF2-40B4-BE49-F238E27FC236}">
                  <a16:creationId xmlns:a16="http://schemas.microsoft.com/office/drawing/2014/main" id="{E6143D1B-095A-AE41-7BD7-CB47EA625D1C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정육면체 746">
              <a:extLst>
                <a:ext uri="{FF2B5EF4-FFF2-40B4-BE49-F238E27FC236}">
                  <a16:creationId xmlns:a16="http://schemas.microsoft.com/office/drawing/2014/main" id="{B99C0CFB-893C-F2A2-D5B6-73B10780AAF5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정육면체 747">
              <a:extLst>
                <a:ext uri="{FF2B5EF4-FFF2-40B4-BE49-F238E27FC236}">
                  <a16:creationId xmlns:a16="http://schemas.microsoft.com/office/drawing/2014/main" id="{4E1EBF3B-113E-3CA8-AA7C-00E75B2D02BC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정육면체 748">
              <a:extLst>
                <a:ext uri="{FF2B5EF4-FFF2-40B4-BE49-F238E27FC236}">
                  <a16:creationId xmlns:a16="http://schemas.microsoft.com/office/drawing/2014/main" id="{FD2BAAA7-2143-9C99-3F9E-63FEFF755AE4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정육면체 749">
              <a:extLst>
                <a:ext uri="{FF2B5EF4-FFF2-40B4-BE49-F238E27FC236}">
                  <a16:creationId xmlns:a16="http://schemas.microsoft.com/office/drawing/2014/main" id="{AD1D56CF-26E4-E48E-7BD2-DD743AA5AB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정육면체 750">
              <a:extLst>
                <a:ext uri="{FF2B5EF4-FFF2-40B4-BE49-F238E27FC236}">
                  <a16:creationId xmlns:a16="http://schemas.microsoft.com/office/drawing/2014/main" id="{4154D62F-5DDC-ACE9-9076-C30A282D4073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2" name="정육면체 751">
              <a:extLst>
                <a:ext uri="{FF2B5EF4-FFF2-40B4-BE49-F238E27FC236}">
                  <a16:creationId xmlns:a16="http://schemas.microsoft.com/office/drawing/2014/main" id="{C0796560-5F3C-47C9-86A7-591B52E10739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3" name="정육면체 752">
              <a:extLst>
                <a:ext uri="{FF2B5EF4-FFF2-40B4-BE49-F238E27FC236}">
                  <a16:creationId xmlns:a16="http://schemas.microsoft.com/office/drawing/2014/main" id="{DB4B0457-1A7C-0C25-5C22-2B763209049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4" name="정육면체 753">
              <a:extLst>
                <a:ext uri="{FF2B5EF4-FFF2-40B4-BE49-F238E27FC236}">
                  <a16:creationId xmlns:a16="http://schemas.microsoft.com/office/drawing/2014/main" id="{0DC98417-C62C-575A-6BDF-BE395EE54252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5" name="정육면체 754">
              <a:extLst>
                <a:ext uri="{FF2B5EF4-FFF2-40B4-BE49-F238E27FC236}">
                  <a16:creationId xmlns:a16="http://schemas.microsoft.com/office/drawing/2014/main" id="{A30A4E1A-8922-E3BF-1C85-6869D8021D94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6" name="그룹 755">
              <a:extLst>
                <a:ext uri="{FF2B5EF4-FFF2-40B4-BE49-F238E27FC236}">
                  <a16:creationId xmlns:a16="http://schemas.microsoft.com/office/drawing/2014/main" id="{67385FCD-F555-2E3B-CDF3-A54275DE0E89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80" name="정육면체 779">
                <a:extLst>
                  <a:ext uri="{FF2B5EF4-FFF2-40B4-BE49-F238E27FC236}">
                    <a16:creationId xmlns:a16="http://schemas.microsoft.com/office/drawing/2014/main" id="{6ED45E47-7952-4D33-E455-19C78396E80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9" name="정육면체 788">
                <a:extLst>
                  <a:ext uri="{FF2B5EF4-FFF2-40B4-BE49-F238E27FC236}">
                    <a16:creationId xmlns:a16="http://schemas.microsoft.com/office/drawing/2014/main" id="{1DA1EE25-D38A-9806-E72A-EF4F0F879CD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0" name="정육면체 789">
                <a:extLst>
                  <a:ext uri="{FF2B5EF4-FFF2-40B4-BE49-F238E27FC236}">
                    <a16:creationId xmlns:a16="http://schemas.microsoft.com/office/drawing/2014/main" id="{433DBB4E-F7E9-9F38-471B-24B3460EEDA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1" name="정육면체 790">
                <a:extLst>
                  <a:ext uri="{FF2B5EF4-FFF2-40B4-BE49-F238E27FC236}">
                    <a16:creationId xmlns:a16="http://schemas.microsoft.com/office/drawing/2014/main" id="{551E5A62-D3D9-91C1-0BC2-B0F09AFD687F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2" name="정육면체 791">
                <a:extLst>
                  <a:ext uri="{FF2B5EF4-FFF2-40B4-BE49-F238E27FC236}">
                    <a16:creationId xmlns:a16="http://schemas.microsoft.com/office/drawing/2014/main" id="{10DDEB3F-78A6-B861-A8E4-1F25809A35E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3" name="정육면체 792">
                <a:extLst>
                  <a:ext uri="{FF2B5EF4-FFF2-40B4-BE49-F238E27FC236}">
                    <a16:creationId xmlns:a16="http://schemas.microsoft.com/office/drawing/2014/main" id="{5F614F00-F4F4-0B2F-6052-90CC8AA59D8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4" name="정육면체 793">
                <a:extLst>
                  <a:ext uri="{FF2B5EF4-FFF2-40B4-BE49-F238E27FC236}">
                    <a16:creationId xmlns:a16="http://schemas.microsoft.com/office/drawing/2014/main" id="{3B6B7D8E-1FD1-B980-D5EF-176DCBB9347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5" name="정육면체 794">
                <a:extLst>
                  <a:ext uri="{FF2B5EF4-FFF2-40B4-BE49-F238E27FC236}">
                    <a16:creationId xmlns:a16="http://schemas.microsoft.com/office/drawing/2014/main" id="{6439B54F-2E0B-14C6-FF56-A9448E8D1D9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6" name="정육면체 795">
                <a:extLst>
                  <a:ext uri="{FF2B5EF4-FFF2-40B4-BE49-F238E27FC236}">
                    <a16:creationId xmlns:a16="http://schemas.microsoft.com/office/drawing/2014/main" id="{00C90441-F30A-68B6-80CB-C3E45FB218D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7" name="그룹 756">
              <a:extLst>
                <a:ext uri="{FF2B5EF4-FFF2-40B4-BE49-F238E27FC236}">
                  <a16:creationId xmlns:a16="http://schemas.microsoft.com/office/drawing/2014/main" id="{FB13DCBB-F60A-B901-724E-99EFA855487A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71" name="정육면체 770">
                <a:extLst>
                  <a:ext uri="{FF2B5EF4-FFF2-40B4-BE49-F238E27FC236}">
                    <a16:creationId xmlns:a16="http://schemas.microsoft.com/office/drawing/2014/main" id="{A8CC808F-94F6-4C59-E013-89ECF22558BA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정육면체 771">
                <a:extLst>
                  <a:ext uri="{FF2B5EF4-FFF2-40B4-BE49-F238E27FC236}">
                    <a16:creationId xmlns:a16="http://schemas.microsoft.com/office/drawing/2014/main" id="{0B3B6DA5-FBBC-4863-14FD-D91583CAFC1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3" name="정육면체 772">
                <a:extLst>
                  <a:ext uri="{FF2B5EF4-FFF2-40B4-BE49-F238E27FC236}">
                    <a16:creationId xmlns:a16="http://schemas.microsoft.com/office/drawing/2014/main" id="{F4518030-7F80-83F5-2994-E36ED2E2506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4" name="정육면체 773">
                <a:extLst>
                  <a:ext uri="{FF2B5EF4-FFF2-40B4-BE49-F238E27FC236}">
                    <a16:creationId xmlns:a16="http://schemas.microsoft.com/office/drawing/2014/main" id="{B565AB96-222E-61D2-4FDF-F63EBF9EA7D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5" name="정육면체 774">
                <a:extLst>
                  <a:ext uri="{FF2B5EF4-FFF2-40B4-BE49-F238E27FC236}">
                    <a16:creationId xmlns:a16="http://schemas.microsoft.com/office/drawing/2014/main" id="{E25041AB-3EB4-2986-55A7-DB17E1AA641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6" name="정육면체 775">
                <a:extLst>
                  <a:ext uri="{FF2B5EF4-FFF2-40B4-BE49-F238E27FC236}">
                    <a16:creationId xmlns:a16="http://schemas.microsoft.com/office/drawing/2014/main" id="{30BAEE1A-4BA0-FFD1-387B-A0EF5F06166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7" name="정육면체 776">
                <a:extLst>
                  <a:ext uri="{FF2B5EF4-FFF2-40B4-BE49-F238E27FC236}">
                    <a16:creationId xmlns:a16="http://schemas.microsoft.com/office/drawing/2014/main" id="{5189B42D-B817-0CFB-D2F2-2696F3508CE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" name="정육면체 777">
                <a:extLst>
                  <a:ext uri="{FF2B5EF4-FFF2-40B4-BE49-F238E27FC236}">
                    <a16:creationId xmlns:a16="http://schemas.microsoft.com/office/drawing/2014/main" id="{ECCFB39F-CB28-553C-A3C3-D412A1D9FF16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9" name="정육면체 778">
                <a:extLst>
                  <a:ext uri="{FF2B5EF4-FFF2-40B4-BE49-F238E27FC236}">
                    <a16:creationId xmlns:a16="http://schemas.microsoft.com/office/drawing/2014/main" id="{6FED1F2B-55A0-8139-69DD-81101535774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8" name="그룹 757">
              <a:extLst>
                <a:ext uri="{FF2B5EF4-FFF2-40B4-BE49-F238E27FC236}">
                  <a16:creationId xmlns:a16="http://schemas.microsoft.com/office/drawing/2014/main" id="{098A2D2C-697C-2360-83F6-AAA9D439220C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2" name="정육면체 321">
                <a:extLst>
                  <a:ext uri="{FF2B5EF4-FFF2-40B4-BE49-F238E27FC236}">
                    <a16:creationId xmlns:a16="http://schemas.microsoft.com/office/drawing/2014/main" id="{B6A09898-D95F-70F3-FA0A-142AA7A138A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정육면체 352">
                <a:extLst>
                  <a:ext uri="{FF2B5EF4-FFF2-40B4-BE49-F238E27FC236}">
                    <a16:creationId xmlns:a16="http://schemas.microsoft.com/office/drawing/2014/main" id="{2CCD8E55-6F88-8B65-1ACD-F7743609294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정육면체 363">
                <a:extLst>
                  <a:ext uri="{FF2B5EF4-FFF2-40B4-BE49-F238E27FC236}">
                    <a16:creationId xmlns:a16="http://schemas.microsoft.com/office/drawing/2014/main" id="{38E832DA-C61F-2492-B03D-D590FA4231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정육면체 364">
                <a:extLst>
                  <a:ext uri="{FF2B5EF4-FFF2-40B4-BE49-F238E27FC236}">
                    <a16:creationId xmlns:a16="http://schemas.microsoft.com/office/drawing/2014/main" id="{3437EB02-F4B4-E7AC-10BF-9E01DDE77D1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정육면체 365">
                <a:extLst>
                  <a:ext uri="{FF2B5EF4-FFF2-40B4-BE49-F238E27FC236}">
                    <a16:creationId xmlns:a16="http://schemas.microsoft.com/office/drawing/2014/main" id="{BA252878-8FAD-801D-43F6-BD10C8C7FBA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정육면체 366">
                <a:extLst>
                  <a:ext uri="{FF2B5EF4-FFF2-40B4-BE49-F238E27FC236}">
                    <a16:creationId xmlns:a16="http://schemas.microsoft.com/office/drawing/2014/main" id="{FC928A1C-7A51-2353-8583-C3B454BB339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정육면체 767">
                <a:extLst>
                  <a:ext uri="{FF2B5EF4-FFF2-40B4-BE49-F238E27FC236}">
                    <a16:creationId xmlns:a16="http://schemas.microsoft.com/office/drawing/2014/main" id="{8C98475E-D97C-9DB5-5C2E-E4B1CEEFC55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정육면체 768">
                <a:extLst>
                  <a:ext uri="{FF2B5EF4-FFF2-40B4-BE49-F238E27FC236}">
                    <a16:creationId xmlns:a16="http://schemas.microsoft.com/office/drawing/2014/main" id="{F0117B91-C0F4-24F2-805D-47202104C6A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정육면체 769">
                <a:extLst>
                  <a:ext uri="{FF2B5EF4-FFF2-40B4-BE49-F238E27FC236}">
                    <a16:creationId xmlns:a16="http://schemas.microsoft.com/office/drawing/2014/main" id="{D3855439-D3D8-7ACC-101B-B8A08F52486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9" name="그룹 758">
              <a:extLst>
                <a:ext uri="{FF2B5EF4-FFF2-40B4-BE49-F238E27FC236}">
                  <a16:creationId xmlns:a16="http://schemas.microsoft.com/office/drawing/2014/main" id="{BCCB0CE7-C174-AD11-AAF9-E3A31013EF4B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761" name="정육면체 760">
                <a:extLst>
                  <a:ext uri="{FF2B5EF4-FFF2-40B4-BE49-F238E27FC236}">
                    <a16:creationId xmlns:a16="http://schemas.microsoft.com/office/drawing/2014/main" id="{B8FA0A9F-2083-C5EF-21B9-432CE1042B11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정육면체 761">
                <a:extLst>
                  <a:ext uri="{FF2B5EF4-FFF2-40B4-BE49-F238E27FC236}">
                    <a16:creationId xmlns:a16="http://schemas.microsoft.com/office/drawing/2014/main" id="{8F9F394E-87A8-A5DE-F357-5062177C6A3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정육면체 762">
                <a:extLst>
                  <a:ext uri="{FF2B5EF4-FFF2-40B4-BE49-F238E27FC236}">
                    <a16:creationId xmlns:a16="http://schemas.microsoft.com/office/drawing/2014/main" id="{2082E0B5-BDA3-AB68-CAAA-E0DEA0C55BA3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정육면체 763">
                <a:extLst>
                  <a:ext uri="{FF2B5EF4-FFF2-40B4-BE49-F238E27FC236}">
                    <a16:creationId xmlns:a16="http://schemas.microsoft.com/office/drawing/2014/main" id="{EFD403DD-32A9-EE50-AEAC-6D970436E3C3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정육면체 764">
                <a:extLst>
                  <a:ext uri="{FF2B5EF4-FFF2-40B4-BE49-F238E27FC236}">
                    <a16:creationId xmlns:a16="http://schemas.microsoft.com/office/drawing/2014/main" id="{F27BC9E7-34C8-B56F-B0FB-EC78F7B2066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정육면체 765">
                <a:extLst>
                  <a:ext uri="{FF2B5EF4-FFF2-40B4-BE49-F238E27FC236}">
                    <a16:creationId xmlns:a16="http://schemas.microsoft.com/office/drawing/2014/main" id="{3DE71F62-031F-1CEE-E08F-A761A40B28BE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정육면체 766">
                <a:extLst>
                  <a:ext uri="{FF2B5EF4-FFF2-40B4-BE49-F238E27FC236}">
                    <a16:creationId xmlns:a16="http://schemas.microsoft.com/office/drawing/2014/main" id="{B2D53EC0-CE08-724B-4B09-0C003511FE19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정육면체 319">
                <a:extLst>
                  <a:ext uri="{FF2B5EF4-FFF2-40B4-BE49-F238E27FC236}">
                    <a16:creationId xmlns:a16="http://schemas.microsoft.com/office/drawing/2014/main" id="{CCA52917-E535-BA8C-90EC-ABAA489FD27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정육면체 320">
                <a:extLst>
                  <a:ext uri="{FF2B5EF4-FFF2-40B4-BE49-F238E27FC236}">
                    <a16:creationId xmlns:a16="http://schemas.microsoft.com/office/drawing/2014/main" id="{8A28B3D2-33DD-BF99-B7DE-5DA65BECE5AA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06" name="그룹 805">
            <a:extLst>
              <a:ext uri="{FF2B5EF4-FFF2-40B4-BE49-F238E27FC236}">
                <a16:creationId xmlns:a16="http://schemas.microsoft.com/office/drawing/2014/main" id="{AA841AD8-2849-1470-D695-2AADC2C73C43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TextBox 806">
                  <a:extLst>
                    <a:ext uri="{FF2B5EF4-FFF2-40B4-BE49-F238E27FC236}">
                      <a16:creationId xmlns:a16="http://schemas.microsoft.com/office/drawing/2014/main" id="{50CDCC9C-7EFF-4174-AC72-CAA29A85B1F5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8" name="그룹 807">
              <a:extLst>
                <a:ext uri="{FF2B5EF4-FFF2-40B4-BE49-F238E27FC236}">
                  <a16:creationId xmlns:a16="http://schemas.microsoft.com/office/drawing/2014/main" id="{9A8DCC25-DF1A-4BEB-6BFD-80311A2E637C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95" name="정육면체 994">
                <a:extLst>
                  <a:ext uri="{FF2B5EF4-FFF2-40B4-BE49-F238E27FC236}">
                    <a16:creationId xmlns:a16="http://schemas.microsoft.com/office/drawing/2014/main" id="{9DF3667C-3A7E-343F-C7A9-FF8B8019496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정육면체 995">
                <a:extLst>
                  <a:ext uri="{FF2B5EF4-FFF2-40B4-BE49-F238E27FC236}">
                    <a16:creationId xmlns:a16="http://schemas.microsoft.com/office/drawing/2014/main" id="{A6A08499-7E74-9E53-879C-4EA53A12B08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정육면체 996">
                <a:extLst>
                  <a:ext uri="{FF2B5EF4-FFF2-40B4-BE49-F238E27FC236}">
                    <a16:creationId xmlns:a16="http://schemas.microsoft.com/office/drawing/2014/main" id="{D6669447-0AAC-B837-E5D0-7F78874FBA54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정육면체 997">
                <a:extLst>
                  <a:ext uri="{FF2B5EF4-FFF2-40B4-BE49-F238E27FC236}">
                    <a16:creationId xmlns:a16="http://schemas.microsoft.com/office/drawing/2014/main" id="{5D86EA75-30A7-1956-FF09-11CA90FFDC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정육면체 998">
                <a:extLst>
                  <a:ext uri="{FF2B5EF4-FFF2-40B4-BE49-F238E27FC236}">
                    <a16:creationId xmlns:a16="http://schemas.microsoft.com/office/drawing/2014/main" id="{366B4BF7-211D-996F-DA9C-26963C2D3AC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정육면체 999">
                <a:extLst>
                  <a:ext uri="{FF2B5EF4-FFF2-40B4-BE49-F238E27FC236}">
                    <a16:creationId xmlns:a16="http://schemas.microsoft.com/office/drawing/2014/main" id="{3343077F-E935-0845-92C2-DEB0F6538C4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1" name="정육면체 1000">
                <a:extLst>
                  <a:ext uri="{FF2B5EF4-FFF2-40B4-BE49-F238E27FC236}">
                    <a16:creationId xmlns:a16="http://schemas.microsoft.com/office/drawing/2014/main" id="{22E89F6A-BFBD-2331-DC53-D5A052645C1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2" name="정육면체 1001">
                <a:extLst>
                  <a:ext uri="{FF2B5EF4-FFF2-40B4-BE49-F238E27FC236}">
                    <a16:creationId xmlns:a16="http://schemas.microsoft.com/office/drawing/2014/main" id="{6974984D-E554-3A86-31E6-E9ADED09DA4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3" name="정육면체 1002">
                <a:extLst>
                  <a:ext uri="{FF2B5EF4-FFF2-40B4-BE49-F238E27FC236}">
                    <a16:creationId xmlns:a16="http://schemas.microsoft.com/office/drawing/2014/main" id="{AF5C0888-1E85-7D5E-0653-B75DBEECC0C8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9" name="정육면체 808">
              <a:extLst>
                <a:ext uri="{FF2B5EF4-FFF2-40B4-BE49-F238E27FC236}">
                  <a16:creationId xmlns:a16="http://schemas.microsoft.com/office/drawing/2014/main" id="{A6F855CF-44BC-6BE9-C742-3ACB32617CC4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0" name="정육면체 809">
              <a:extLst>
                <a:ext uri="{FF2B5EF4-FFF2-40B4-BE49-F238E27FC236}">
                  <a16:creationId xmlns:a16="http://schemas.microsoft.com/office/drawing/2014/main" id="{0E8F5C6C-772C-37AC-7CA0-524633EBAAC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1" name="정육면체 810">
              <a:extLst>
                <a:ext uri="{FF2B5EF4-FFF2-40B4-BE49-F238E27FC236}">
                  <a16:creationId xmlns:a16="http://schemas.microsoft.com/office/drawing/2014/main" id="{B447AA6C-068A-1307-6ACF-A2DE6DD4D0A6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2" name="정육면체 811">
              <a:extLst>
                <a:ext uri="{FF2B5EF4-FFF2-40B4-BE49-F238E27FC236}">
                  <a16:creationId xmlns:a16="http://schemas.microsoft.com/office/drawing/2014/main" id="{6D55DCC3-5C7E-71F8-8D33-003479492B0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정육면체 812">
              <a:extLst>
                <a:ext uri="{FF2B5EF4-FFF2-40B4-BE49-F238E27FC236}">
                  <a16:creationId xmlns:a16="http://schemas.microsoft.com/office/drawing/2014/main" id="{BA1210B6-5625-9B21-9C53-414D70FE6540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정육면체 813">
              <a:extLst>
                <a:ext uri="{FF2B5EF4-FFF2-40B4-BE49-F238E27FC236}">
                  <a16:creationId xmlns:a16="http://schemas.microsoft.com/office/drawing/2014/main" id="{AC5EA9F0-00F7-1A69-B499-0096B6412F22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정육면체 814">
              <a:extLst>
                <a:ext uri="{FF2B5EF4-FFF2-40B4-BE49-F238E27FC236}">
                  <a16:creationId xmlns:a16="http://schemas.microsoft.com/office/drawing/2014/main" id="{2F362727-F2DC-5503-3D9E-1C11B1946ECC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정육면체 815">
              <a:extLst>
                <a:ext uri="{FF2B5EF4-FFF2-40B4-BE49-F238E27FC236}">
                  <a16:creationId xmlns:a16="http://schemas.microsoft.com/office/drawing/2014/main" id="{89EBA98A-7B44-891B-1903-18CC8F45046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정육면체 816">
              <a:extLst>
                <a:ext uri="{FF2B5EF4-FFF2-40B4-BE49-F238E27FC236}">
                  <a16:creationId xmlns:a16="http://schemas.microsoft.com/office/drawing/2014/main" id="{FFC6EEE4-E16E-F23D-AE45-E21C7CE094F1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정육면체 817">
              <a:extLst>
                <a:ext uri="{FF2B5EF4-FFF2-40B4-BE49-F238E27FC236}">
                  <a16:creationId xmlns:a16="http://schemas.microsoft.com/office/drawing/2014/main" id="{D377B26F-5217-C4D1-16E7-BC129A67BB0A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정육면체 818">
              <a:extLst>
                <a:ext uri="{FF2B5EF4-FFF2-40B4-BE49-F238E27FC236}">
                  <a16:creationId xmlns:a16="http://schemas.microsoft.com/office/drawing/2014/main" id="{6EE06093-1C8D-A24B-9AD4-5EC547C4C11B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정육면체 819">
              <a:extLst>
                <a:ext uri="{FF2B5EF4-FFF2-40B4-BE49-F238E27FC236}">
                  <a16:creationId xmlns:a16="http://schemas.microsoft.com/office/drawing/2014/main" id="{B29FA938-CDD3-B165-0CB7-97AB152F99C8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정육면체 820">
              <a:extLst>
                <a:ext uri="{FF2B5EF4-FFF2-40B4-BE49-F238E27FC236}">
                  <a16:creationId xmlns:a16="http://schemas.microsoft.com/office/drawing/2014/main" id="{8A1C937F-2334-5C08-7FF2-D0F92B6F89D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정육면체 821">
              <a:extLst>
                <a:ext uri="{FF2B5EF4-FFF2-40B4-BE49-F238E27FC236}">
                  <a16:creationId xmlns:a16="http://schemas.microsoft.com/office/drawing/2014/main" id="{016696F9-9444-2D06-106F-7094F47ADE68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정육면체 822">
              <a:extLst>
                <a:ext uri="{FF2B5EF4-FFF2-40B4-BE49-F238E27FC236}">
                  <a16:creationId xmlns:a16="http://schemas.microsoft.com/office/drawing/2014/main" id="{915910AF-7F39-F628-1931-1E2C42FC4A7D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정육면체 823">
              <a:extLst>
                <a:ext uri="{FF2B5EF4-FFF2-40B4-BE49-F238E27FC236}">
                  <a16:creationId xmlns:a16="http://schemas.microsoft.com/office/drawing/2014/main" id="{73877F4A-7BE0-4FA2-3AF7-DF138342A96F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5" name="정육면체 824">
              <a:extLst>
                <a:ext uri="{FF2B5EF4-FFF2-40B4-BE49-F238E27FC236}">
                  <a16:creationId xmlns:a16="http://schemas.microsoft.com/office/drawing/2014/main" id="{DE7C02FD-3EE4-A5FE-C104-737AFC4ECC01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정육면체 825">
              <a:extLst>
                <a:ext uri="{FF2B5EF4-FFF2-40B4-BE49-F238E27FC236}">
                  <a16:creationId xmlns:a16="http://schemas.microsoft.com/office/drawing/2014/main" id="{59AD6761-B04F-FD42-7B5D-616004C69FD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7" name="그룹 826">
              <a:extLst>
                <a:ext uri="{FF2B5EF4-FFF2-40B4-BE49-F238E27FC236}">
                  <a16:creationId xmlns:a16="http://schemas.microsoft.com/office/drawing/2014/main" id="{AD3D92A8-B510-BA6A-6A4D-D4FFECB9C61E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86" name="정육면체 985">
                <a:extLst>
                  <a:ext uri="{FF2B5EF4-FFF2-40B4-BE49-F238E27FC236}">
                    <a16:creationId xmlns:a16="http://schemas.microsoft.com/office/drawing/2014/main" id="{8D670AD5-1E46-B511-E874-5E5DFEF2075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정육면체 986">
                <a:extLst>
                  <a:ext uri="{FF2B5EF4-FFF2-40B4-BE49-F238E27FC236}">
                    <a16:creationId xmlns:a16="http://schemas.microsoft.com/office/drawing/2014/main" id="{01E7FB9C-C949-4C01-978C-4E743A4A321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정육면체 987">
                <a:extLst>
                  <a:ext uri="{FF2B5EF4-FFF2-40B4-BE49-F238E27FC236}">
                    <a16:creationId xmlns:a16="http://schemas.microsoft.com/office/drawing/2014/main" id="{03570CBA-7469-62FA-5555-C5FCF18ADC3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정육면체 988">
                <a:extLst>
                  <a:ext uri="{FF2B5EF4-FFF2-40B4-BE49-F238E27FC236}">
                    <a16:creationId xmlns:a16="http://schemas.microsoft.com/office/drawing/2014/main" id="{07ABE9D5-494F-C055-FF23-A1A148A368C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정육면체 989">
                <a:extLst>
                  <a:ext uri="{FF2B5EF4-FFF2-40B4-BE49-F238E27FC236}">
                    <a16:creationId xmlns:a16="http://schemas.microsoft.com/office/drawing/2014/main" id="{811F7B99-EB30-5A48-6316-9FB3D186042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정육면체 990">
                <a:extLst>
                  <a:ext uri="{FF2B5EF4-FFF2-40B4-BE49-F238E27FC236}">
                    <a16:creationId xmlns:a16="http://schemas.microsoft.com/office/drawing/2014/main" id="{FDDC272A-5B6F-5D66-F2D3-525C55BFFCE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정육면체 991">
                <a:extLst>
                  <a:ext uri="{FF2B5EF4-FFF2-40B4-BE49-F238E27FC236}">
                    <a16:creationId xmlns:a16="http://schemas.microsoft.com/office/drawing/2014/main" id="{B2CB514D-DEB4-3AF8-89FA-F7FA4D37A66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정육면체 992">
                <a:extLst>
                  <a:ext uri="{FF2B5EF4-FFF2-40B4-BE49-F238E27FC236}">
                    <a16:creationId xmlns:a16="http://schemas.microsoft.com/office/drawing/2014/main" id="{BB897AC9-582C-7AB6-B6F4-DA64BA2AD0A9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정육면체 993">
                <a:extLst>
                  <a:ext uri="{FF2B5EF4-FFF2-40B4-BE49-F238E27FC236}">
                    <a16:creationId xmlns:a16="http://schemas.microsoft.com/office/drawing/2014/main" id="{B975FF1D-AAB6-3BB2-68CB-300275EE4C7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8" name="그룹 827">
              <a:extLst>
                <a:ext uri="{FF2B5EF4-FFF2-40B4-BE49-F238E27FC236}">
                  <a16:creationId xmlns:a16="http://schemas.microsoft.com/office/drawing/2014/main" id="{7D43C991-01F7-D9C5-9380-68E2BCD68491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77" name="정육면체 976">
                <a:extLst>
                  <a:ext uri="{FF2B5EF4-FFF2-40B4-BE49-F238E27FC236}">
                    <a16:creationId xmlns:a16="http://schemas.microsoft.com/office/drawing/2014/main" id="{5069DD96-94F1-79C3-BA76-7A4FD7167A0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정육면체 977">
                <a:extLst>
                  <a:ext uri="{FF2B5EF4-FFF2-40B4-BE49-F238E27FC236}">
                    <a16:creationId xmlns:a16="http://schemas.microsoft.com/office/drawing/2014/main" id="{FCBD772F-5F87-BC1D-2BDD-5D5F6177532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정육면체 978">
                <a:extLst>
                  <a:ext uri="{FF2B5EF4-FFF2-40B4-BE49-F238E27FC236}">
                    <a16:creationId xmlns:a16="http://schemas.microsoft.com/office/drawing/2014/main" id="{2663E24D-0CF5-B53B-B06F-6D3D22221AC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정육면체 979">
                <a:extLst>
                  <a:ext uri="{FF2B5EF4-FFF2-40B4-BE49-F238E27FC236}">
                    <a16:creationId xmlns:a16="http://schemas.microsoft.com/office/drawing/2014/main" id="{32A7EE43-37B9-A2FA-D1CA-C1EBE9256E6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정육면체 980">
                <a:extLst>
                  <a:ext uri="{FF2B5EF4-FFF2-40B4-BE49-F238E27FC236}">
                    <a16:creationId xmlns:a16="http://schemas.microsoft.com/office/drawing/2014/main" id="{C54E5EF6-546A-4968-B674-AE81ACC0A992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정육면체 981">
                <a:extLst>
                  <a:ext uri="{FF2B5EF4-FFF2-40B4-BE49-F238E27FC236}">
                    <a16:creationId xmlns:a16="http://schemas.microsoft.com/office/drawing/2014/main" id="{A4B5B97D-BCE8-C470-2B93-5A8D5C04E02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정육면체 982">
                <a:extLst>
                  <a:ext uri="{FF2B5EF4-FFF2-40B4-BE49-F238E27FC236}">
                    <a16:creationId xmlns:a16="http://schemas.microsoft.com/office/drawing/2014/main" id="{AF7FF5E8-2D71-4387-645E-B49E1DB0E21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정육면체 983">
                <a:extLst>
                  <a:ext uri="{FF2B5EF4-FFF2-40B4-BE49-F238E27FC236}">
                    <a16:creationId xmlns:a16="http://schemas.microsoft.com/office/drawing/2014/main" id="{2A72F074-56A5-DBC5-1FA0-4701212DD6E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정육면체 984">
                <a:extLst>
                  <a:ext uri="{FF2B5EF4-FFF2-40B4-BE49-F238E27FC236}">
                    <a16:creationId xmlns:a16="http://schemas.microsoft.com/office/drawing/2014/main" id="{8D568934-4BD3-ED60-F950-3C737D1CFF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9" name="그룹 828">
              <a:extLst>
                <a:ext uri="{FF2B5EF4-FFF2-40B4-BE49-F238E27FC236}">
                  <a16:creationId xmlns:a16="http://schemas.microsoft.com/office/drawing/2014/main" id="{21A59E1D-6AB3-0F4D-B14A-B42564D9B3C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68" name="정육면체 967">
                <a:extLst>
                  <a:ext uri="{FF2B5EF4-FFF2-40B4-BE49-F238E27FC236}">
                    <a16:creationId xmlns:a16="http://schemas.microsoft.com/office/drawing/2014/main" id="{028620FC-CFA5-09A6-5EA3-A1BF456CB94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정육면체 968">
                <a:extLst>
                  <a:ext uri="{FF2B5EF4-FFF2-40B4-BE49-F238E27FC236}">
                    <a16:creationId xmlns:a16="http://schemas.microsoft.com/office/drawing/2014/main" id="{B74959C6-4B79-65EE-E137-E1F04E8B683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정육면체 969">
                <a:extLst>
                  <a:ext uri="{FF2B5EF4-FFF2-40B4-BE49-F238E27FC236}">
                    <a16:creationId xmlns:a16="http://schemas.microsoft.com/office/drawing/2014/main" id="{B4276888-DB5A-A05A-57C4-0F7EC67F9BF4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정육면체 970">
                <a:extLst>
                  <a:ext uri="{FF2B5EF4-FFF2-40B4-BE49-F238E27FC236}">
                    <a16:creationId xmlns:a16="http://schemas.microsoft.com/office/drawing/2014/main" id="{0C3D806F-F797-C3FD-79D7-F267E6E72D8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정육면체 971">
                <a:extLst>
                  <a:ext uri="{FF2B5EF4-FFF2-40B4-BE49-F238E27FC236}">
                    <a16:creationId xmlns:a16="http://schemas.microsoft.com/office/drawing/2014/main" id="{02B304A7-0A8C-621B-45FA-699953A907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정육면체 972">
                <a:extLst>
                  <a:ext uri="{FF2B5EF4-FFF2-40B4-BE49-F238E27FC236}">
                    <a16:creationId xmlns:a16="http://schemas.microsoft.com/office/drawing/2014/main" id="{71134842-EFC6-F2CA-755D-7EA10E02F35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정육면체 973">
                <a:extLst>
                  <a:ext uri="{FF2B5EF4-FFF2-40B4-BE49-F238E27FC236}">
                    <a16:creationId xmlns:a16="http://schemas.microsoft.com/office/drawing/2014/main" id="{4A12657A-55F4-4C9D-7A23-42C341C0535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정육면체 974">
                <a:extLst>
                  <a:ext uri="{FF2B5EF4-FFF2-40B4-BE49-F238E27FC236}">
                    <a16:creationId xmlns:a16="http://schemas.microsoft.com/office/drawing/2014/main" id="{87BC2CB2-B726-AC94-F34C-7577C3D8D16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정육면체 975">
                <a:extLst>
                  <a:ext uri="{FF2B5EF4-FFF2-40B4-BE49-F238E27FC236}">
                    <a16:creationId xmlns:a16="http://schemas.microsoft.com/office/drawing/2014/main" id="{9E685910-0B6D-46BD-F3F2-3714E19CBB2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0" name="그룹 829">
              <a:extLst>
                <a:ext uri="{FF2B5EF4-FFF2-40B4-BE49-F238E27FC236}">
                  <a16:creationId xmlns:a16="http://schemas.microsoft.com/office/drawing/2014/main" id="{87916732-E690-404E-76A9-4976B08B1991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831" name="정육면체 830">
                <a:extLst>
                  <a:ext uri="{FF2B5EF4-FFF2-40B4-BE49-F238E27FC236}">
                    <a16:creationId xmlns:a16="http://schemas.microsoft.com/office/drawing/2014/main" id="{387F33FA-76F5-ABB5-562B-6E0B030A526F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정육면체 959">
                <a:extLst>
                  <a:ext uri="{FF2B5EF4-FFF2-40B4-BE49-F238E27FC236}">
                    <a16:creationId xmlns:a16="http://schemas.microsoft.com/office/drawing/2014/main" id="{5E7FD18E-6E96-E165-7322-9E1A17466396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정육면체 960">
                <a:extLst>
                  <a:ext uri="{FF2B5EF4-FFF2-40B4-BE49-F238E27FC236}">
                    <a16:creationId xmlns:a16="http://schemas.microsoft.com/office/drawing/2014/main" id="{F3FE5C73-1D51-79FD-7641-1187AE13799A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정육면체 961">
                <a:extLst>
                  <a:ext uri="{FF2B5EF4-FFF2-40B4-BE49-F238E27FC236}">
                    <a16:creationId xmlns:a16="http://schemas.microsoft.com/office/drawing/2014/main" id="{1CEA0FEC-1A15-C617-D394-B12AA71D029D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정육면체 962">
                <a:extLst>
                  <a:ext uri="{FF2B5EF4-FFF2-40B4-BE49-F238E27FC236}">
                    <a16:creationId xmlns:a16="http://schemas.microsoft.com/office/drawing/2014/main" id="{842343F6-4DA0-385E-07FE-4B34C6C1E169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정육면체 963">
                <a:extLst>
                  <a:ext uri="{FF2B5EF4-FFF2-40B4-BE49-F238E27FC236}">
                    <a16:creationId xmlns:a16="http://schemas.microsoft.com/office/drawing/2014/main" id="{B5815E4F-0EC1-52A2-3760-823B935F2495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정육면체 964">
                <a:extLst>
                  <a:ext uri="{FF2B5EF4-FFF2-40B4-BE49-F238E27FC236}">
                    <a16:creationId xmlns:a16="http://schemas.microsoft.com/office/drawing/2014/main" id="{E5E1876D-91E3-690C-E46D-A3FA5CCF7D76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정육면체 965">
                <a:extLst>
                  <a:ext uri="{FF2B5EF4-FFF2-40B4-BE49-F238E27FC236}">
                    <a16:creationId xmlns:a16="http://schemas.microsoft.com/office/drawing/2014/main" id="{E7465197-DEC0-3614-C54D-575250F760CB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정육면체 966">
                <a:extLst>
                  <a:ext uri="{FF2B5EF4-FFF2-40B4-BE49-F238E27FC236}">
                    <a16:creationId xmlns:a16="http://schemas.microsoft.com/office/drawing/2014/main" id="{702C784B-7C75-726F-757A-A42B901B6AD1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오른쪽 중괄호[R] 2">
            <a:extLst>
              <a:ext uri="{FF2B5EF4-FFF2-40B4-BE49-F238E27FC236}">
                <a16:creationId xmlns:a16="http://schemas.microsoft.com/office/drawing/2014/main" id="{F8790176-0527-9712-A72D-4E61C93B7BC1}"/>
              </a:ext>
            </a:extLst>
          </p:cNvPr>
          <p:cNvSpPr/>
          <p:nvPr/>
        </p:nvSpPr>
        <p:spPr>
          <a:xfrm>
            <a:off x="7457025" y="2049864"/>
            <a:ext cx="174171" cy="2496059"/>
          </a:xfrm>
          <a:prstGeom prst="rightBrace">
            <a:avLst>
              <a:gd name="adj1" fmla="val 54487"/>
              <a:gd name="adj2" fmla="val 61823"/>
            </a:avLst>
          </a:prstGeom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F03E5-AAD8-ACEB-6EA4-C48D693A40F2}"/>
                  </a:ext>
                </a:extLst>
              </p:cNvPr>
              <p:cNvSpPr txBox="1"/>
              <p:nvPr/>
            </p:nvSpPr>
            <p:spPr>
              <a:xfrm>
                <a:off x="7231811" y="3368525"/>
                <a:ext cx="327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kumimoji="1"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F03E5-AAD8-ACEB-6EA4-C48D693A4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11" y="3368525"/>
                <a:ext cx="327013" cy="369332"/>
              </a:xfrm>
              <a:prstGeom prst="rect">
                <a:avLst/>
              </a:prstGeom>
              <a:blipFill>
                <a:blip r:embed="rId19"/>
                <a:stretch>
                  <a:fillRect l="-25926" r="-25926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1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6F781-ACE6-DE23-7270-A417EDCF1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3B49D31-3EF1-0CF0-A322-2D5C88F44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093133"/>
                  </p:ext>
                </p:extLst>
              </p:nvPr>
            </p:nvGraphicFramePr>
            <p:xfrm>
              <a:off x="0" y="4593787"/>
              <a:ext cx="12192000" cy="22617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077496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6538452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4257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9521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en-US" altLang="ko-KR" b="0" i="1" dirty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baseline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𝑀𝑢𝑙𝑡𝑖𝑝𝑙𝑖𝑐𝑎𝑡𝑖𝑜𝑛𝑠</m:t>
                                </m:r>
                                <m:r>
                                  <a:rPr lang="en-US" altLang="ko-KR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𝑠h𝑖𝑓𝑡𝑠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00850949"/>
                      </a:ext>
                    </a:extLst>
                  </a:tr>
                  <a:tr h="895214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83B49D31-3EF1-0CF0-A322-2D5C88F442F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24093133"/>
                  </p:ext>
                </p:extLst>
              </p:nvPr>
            </p:nvGraphicFramePr>
            <p:xfrm>
              <a:off x="0" y="4593787"/>
              <a:ext cx="12192000" cy="2261734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3077496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6538452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12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895214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6393" t="-51351" r="-280" b="-1121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0850949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</a:t>
                          </a: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&amp; </a:t>
                          </a:r>
                          <a:r>
                            <a:rPr lang="en-US" altLang="ko-KR" sz="1800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None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제목 1">
            <a:extLst>
              <a:ext uri="{FF2B5EF4-FFF2-40B4-BE49-F238E27FC236}">
                <a16:creationId xmlns:a16="http://schemas.microsoft.com/office/drawing/2014/main" id="{9564005D-66DB-898B-3233-F3571DD0A775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Latency Optimization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0F8A628-FB7B-8C61-2788-2E48197C0FBC}"/>
              </a:ext>
            </a:extLst>
          </p:cNvPr>
          <p:cNvGrpSpPr/>
          <p:nvPr/>
        </p:nvGrpSpPr>
        <p:grpSpPr>
          <a:xfrm>
            <a:off x="0" y="1564836"/>
            <a:ext cx="12192000" cy="2841632"/>
            <a:chOff x="0" y="1564836"/>
            <a:chExt cx="12192000" cy="28416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5149228-4EDE-7E99-D608-92D00EEBF1CE}"/>
                </a:ext>
              </a:extLst>
            </p:cNvPr>
            <p:cNvSpPr txBox="1"/>
            <p:nvPr/>
          </p:nvSpPr>
          <p:spPr>
            <a:xfrm>
              <a:off x="0" y="4037136"/>
              <a:ext cx="1219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Operations in QAT-</a:t>
              </a:r>
              <a:r>
                <a:rPr kumimoji="1"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popcount</a:t>
              </a:r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binarization ReActNet-18 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6CEEC579-B20F-8EF1-6BAB-C67265EE5C66}"/>
                </a:ext>
              </a:extLst>
            </p:cNvPr>
            <p:cNvGrpSpPr/>
            <p:nvPr/>
          </p:nvGrpSpPr>
          <p:grpSpPr>
            <a:xfrm>
              <a:off x="9088728" y="1564836"/>
              <a:ext cx="1329914" cy="2444456"/>
              <a:chOff x="8390811" y="2457736"/>
              <a:chExt cx="1329914" cy="2444456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7A10D037-B4C8-4F0D-4F5F-998B387F69CB}"/>
                  </a:ext>
                </a:extLst>
              </p:cNvPr>
              <p:cNvGrpSpPr/>
              <p:nvPr/>
            </p:nvGrpSpPr>
            <p:grpSpPr>
              <a:xfrm>
                <a:off x="8390811" y="2457736"/>
                <a:ext cx="1329914" cy="2444456"/>
                <a:chOff x="11028331" y="103982"/>
                <a:chExt cx="800543" cy="1471442"/>
              </a:xfrm>
            </p:grpSpPr>
            <p:sp>
              <p:nvSpPr>
                <p:cNvPr id="23" name="정육면체 22">
                  <a:extLst>
                    <a:ext uri="{FF2B5EF4-FFF2-40B4-BE49-F238E27FC236}">
                      <a16:creationId xmlns:a16="http://schemas.microsoft.com/office/drawing/2014/main" id="{7285B3A4-B943-8141-80DD-C942B051FC28}"/>
                    </a:ext>
                  </a:extLst>
                </p:cNvPr>
                <p:cNvSpPr/>
                <p:nvPr/>
              </p:nvSpPr>
              <p:spPr>
                <a:xfrm>
                  <a:off x="11035653" y="103982"/>
                  <a:ext cx="469504" cy="130993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26C5118-AA82-2064-E504-21BA07A2457F}"/>
                    </a:ext>
                  </a:extLst>
                </p:cNvPr>
                <p:cNvSpPr txBox="1"/>
                <p:nvPr/>
              </p:nvSpPr>
              <p:spPr>
                <a:xfrm>
                  <a:off x="11028331" y="1353104"/>
                  <a:ext cx="336458" cy="22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en-US" altLang="ko-KR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dirty="0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35F4CB22-E610-6410-B4C2-CCF564717425}"/>
                    </a:ext>
                  </a:extLst>
                </p:cNvPr>
                <p:cNvSpPr txBox="1"/>
                <p:nvPr/>
              </p:nvSpPr>
              <p:spPr>
                <a:xfrm>
                  <a:off x="11311257" y="1191596"/>
                  <a:ext cx="374543" cy="22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altLang="ko-KR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dirty="0"/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4E81BC90-6EA7-868B-3E04-7B028476CB16}"/>
                    </a:ext>
                  </a:extLst>
                </p:cNvPr>
                <p:cNvSpPr txBox="1"/>
                <p:nvPr/>
              </p:nvSpPr>
              <p:spPr>
                <a:xfrm>
                  <a:off x="11498528" y="629164"/>
                  <a:ext cx="330346" cy="222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altLang="ko-KR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dirty="0"/>
                </a:p>
              </p:txBody>
            </p:sp>
          </p:grpSp>
          <p:sp>
            <p:nvSpPr>
              <p:cNvPr id="182" name="정육면체 181">
                <a:extLst>
                  <a:ext uri="{FF2B5EF4-FFF2-40B4-BE49-F238E27FC236}">
                    <a16:creationId xmlns:a16="http://schemas.microsoft.com/office/drawing/2014/main" id="{5DB3159A-629B-2F60-44A0-3D5136514D44}"/>
                  </a:ext>
                </a:extLst>
              </p:cNvPr>
              <p:cNvSpPr/>
              <p:nvPr/>
            </p:nvSpPr>
            <p:spPr>
              <a:xfrm>
                <a:off x="8484880" y="3125515"/>
                <a:ext cx="199377" cy="213237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B9BB028A-DCD9-FE2E-00AF-1965BCCD8380}"/>
                </a:ext>
              </a:extLst>
            </p:cNvPr>
            <p:cNvGrpSpPr/>
            <p:nvPr/>
          </p:nvGrpSpPr>
          <p:grpSpPr>
            <a:xfrm>
              <a:off x="5076143" y="1680318"/>
              <a:ext cx="4015889" cy="1271614"/>
              <a:chOff x="5076143" y="1680318"/>
              <a:chExt cx="4015889" cy="1271614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C4506BDA-DB98-20C1-E064-7B41756D8B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076143" y="1888632"/>
                <a:ext cx="837440" cy="610212"/>
                <a:chOff x="8760549" y="2653529"/>
                <a:chExt cx="1574913" cy="1003022"/>
              </a:xfrm>
            </p:grpSpPr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FC23D92E-7C88-AE93-069F-2F7718DCAC59}"/>
                    </a:ext>
                  </a:extLst>
                </p:cNvPr>
                <p:cNvSpPr/>
                <p:nvPr/>
              </p:nvSpPr>
              <p:spPr>
                <a:xfrm>
                  <a:off x="8760549" y="3299954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4" name="정육면체 143">
                  <a:extLst>
                    <a:ext uri="{FF2B5EF4-FFF2-40B4-BE49-F238E27FC236}">
                      <a16:creationId xmlns:a16="http://schemas.microsoft.com/office/drawing/2014/main" id="{84382303-262D-81E0-6F25-4D57806B123D}"/>
                    </a:ext>
                  </a:extLst>
                </p:cNvPr>
                <p:cNvSpPr/>
                <p:nvPr/>
              </p:nvSpPr>
              <p:spPr>
                <a:xfrm>
                  <a:off x="8954429" y="3299954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46" name="정육면체 145">
                  <a:extLst>
                    <a:ext uri="{FF2B5EF4-FFF2-40B4-BE49-F238E27FC236}">
                      <a16:creationId xmlns:a16="http://schemas.microsoft.com/office/drawing/2014/main" id="{DC9DAA73-D23A-6D68-F1AA-E98DCA1B1A3D}"/>
                    </a:ext>
                  </a:extLst>
                </p:cNvPr>
                <p:cNvSpPr/>
                <p:nvPr/>
              </p:nvSpPr>
              <p:spPr>
                <a:xfrm>
                  <a:off x="9692910" y="3306049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57" name="정육면체 156">
                  <a:extLst>
                    <a:ext uri="{FF2B5EF4-FFF2-40B4-BE49-F238E27FC236}">
                      <a16:creationId xmlns:a16="http://schemas.microsoft.com/office/drawing/2014/main" id="{09F74624-1300-27E6-6B11-D16AEBB2C88C}"/>
                    </a:ext>
                  </a:extLst>
                </p:cNvPr>
                <p:cNvSpPr/>
                <p:nvPr/>
              </p:nvSpPr>
              <p:spPr>
                <a:xfrm>
                  <a:off x="9890019" y="3306048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04F04503-299D-1A17-2FF9-9B219A4C90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4" name="TextBox 163">
                      <a:extLst>
                        <a:ext uri="{FF2B5EF4-FFF2-40B4-BE49-F238E27FC236}">
                          <a16:creationId xmlns:a16="http://schemas.microsoft.com/office/drawing/2014/main" id="{04F04503-299D-1A17-2FF9-9B219A4C90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5000" r="-66667" b="-5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5" name="오른쪽 중괄호[R] 460">
                  <a:extLst>
                    <a:ext uri="{FF2B5EF4-FFF2-40B4-BE49-F238E27FC236}">
                      <a16:creationId xmlns:a16="http://schemas.microsoft.com/office/drawing/2014/main" id="{1439F055-2FCC-A5D4-3E53-E7046F2843DF}"/>
                    </a:ext>
                  </a:extLst>
                </p:cNvPr>
                <p:cNvSpPr/>
                <p:nvPr/>
              </p:nvSpPr>
              <p:spPr>
                <a:xfrm rot="5400000" flipH="1">
                  <a:off x="9507360" y="2492332"/>
                  <a:ext cx="187834" cy="1347774"/>
                </a:xfrm>
                <a:prstGeom prst="rightBrace">
                  <a:avLst>
                    <a:gd name="adj1" fmla="val 8333"/>
                    <a:gd name="adj2" fmla="val 47841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CAD47359-4A60-3424-3EC9-8B74EF3E5F23}"/>
                    </a:ext>
                  </a:extLst>
                </p:cNvPr>
                <p:cNvSpPr txBox="1"/>
                <p:nvPr/>
              </p:nvSpPr>
              <p:spPr>
                <a:xfrm>
                  <a:off x="8867098" y="2653529"/>
                  <a:ext cx="1468364" cy="50590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32 bits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E4EEFF23-C84D-BECC-E15A-1C79C4B23E1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921256" y="1680318"/>
                <a:ext cx="1298507" cy="841755"/>
                <a:chOff x="8389402" y="2272936"/>
                <a:chExt cx="2442008" cy="1383615"/>
              </a:xfrm>
            </p:grpSpPr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4CB7C6B7-84BF-AFDA-7280-B009CF8A4ED7}"/>
                    </a:ext>
                  </a:extLst>
                </p:cNvPr>
                <p:cNvSpPr/>
                <p:nvPr/>
              </p:nvSpPr>
              <p:spPr>
                <a:xfrm>
                  <a:off x="8760549" y="3299954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9" name="정육면체 168">
                  <a:extLst>
                    <a:ext uri="{FF2B5EF4-FFF2-40B4-BE49-F238E27FC236}">
                      <a16:creationId xmlns:a16="http://schemas.microsoft.com/office/drawing/2014/main" id="{0E27D40E-1845-2732-B730-9315C8A0A3EF}"/>
                    </a:ext>
                  </a:extLst>
                </p:cNvPr>
                <p:cNvSpPr/>
                <p:nvPr/>
              </p:nvSpPr>
              <p:spPr>
                <a:xfrm>
                  <a:off x="8954429" y="3299954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0" name="정육면체 169">
                  <a:extLst>
                    <a:ext uri="{FF2B5EF4-FFF2-40B4-BE49-F238E27FC236}">
                      <a16:creationId xmlns:a16="http://schemas.microsoft.com/office/drawing/2014/main" id="{290D1948-7AD8-41A7-0484-79A0F16C7B7F}"/>
                    </a:ext>
                  </a:extLst>
                </p:cNvPr>
                <p:cNvSpPr/>
                <p:nvPr/>
              </p:nvSpPr>
              <p:spPr>
                <a:xfrm>
                  <a:off x="9692910" y="3306049"/>
                  <a:ext cx="374954" cy="350502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1" name="정육면체 170">
                  <a:extLst>
                    <a:ext uri="{FF2B5EF4-FFF2-40B4-BE49-F238E27FC236}">
                      <a16:creationId xmlns:a16="http://schemas.microsoft.com/office/drawing/2014/main" id="{0AEF5EF4-6A57-E5A4-D4FA-654ED015F822}"/>
                    </a:ext>
                  </a:extLst>
                </p:cNvPr>
                <p:cNvSpPr/>
                <p:nvPr/>
              </p:nvSpPr>
              <p:spPr>
                <a:xfrm>
                  <a:off x="9890019" y="3306048"/>
                  <a:ext cx="374954" cy="350503"/>
                </a:xfrm>
                <a:prstGeom prst="cube">
                  <a:avLst>
                    <a:gd name="adj" fmla="val 48200"/>
                  </a:avLst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B20CD17-2CA0-984F-5CE4-A389AB732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3" name="TextBox 172">
                      <a:extLst>
                        <a:ext uri="{FF2B5EF4-FFF2-40B4-BE49-F238E27FC236}">
                          <a16:creationId xmlns:a16="http://schemas.microsoft.com/office/drawing/2014/main" id="{CB20CD17-2CA0-984F-5CE4-A389AB732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96460" y="3285981"/>
                      <a:ext cx="261291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5000" r="-66667" b="-57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74" name="오른쪽 중괄호[R] 460">
                  <a:extLst>
                    <a:ext uri="{FF2B5EF4-FFF2-40B4-BE49-F238E27FC236}">
                      <a16:creationId xmlns:a16="http://schemas.microsoft.com/office/drawing/2014/main" id="{CA1731D6-F94B-98B6-697A-C25D9A9E078E}"/>
                    </a:ext>
                  </a:extLst>
                </p:cNvPr>
                <p:cNvSpPr/>
                <p:nvPr/>
              </p:nvSpPr>
              <p:spPr>
                <a:xfrm rot="5400000" flipH="1">
                  <a:off x="9507360" y="2492332"/>
                  <a:ext cx="187834" cy="1347774"/>
                </a:xfrm>
                <a:prstGeom prst="rightBrace">
                  <a:avLst>
                    <a:gd name="adj1" fmla="val 8333"/>
                    <a:gd name="adj2" fmla="val 47841"/>
                  </a:avLst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5" name="TextBox 174">
                  <a:extLst>
                    <a:ext uri="{FF2B5EF4-FFF2-40B4-BE49-F238E27FC236}">
                      <a16:creationId xmlns:a16="http://schemas.microsoft.com/office/drawing/2014/main" id="{C2FB0D13-003A-1054-0C28-8CEE58475D51}"/>
                    </a:ext>
                  </a:extLst>
                </p:cNvPr>
                <p:cNvSpPr txBox="1"/>
                <p:nvPr/>
              </p:nvSpPr>
              <p:spPr>
                <a:xfrm>
                  <a:off x="8389402" y="2272936"/>
                  <a:ext cx="2442008" cy="8600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Scaling factor</a:t>
                  </a:r>
                </a:p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(32 bits)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176" name="꺾인 연결선[E] 175">
                <a:extLst>
                  <a:ext uri="{FF2B5EF4-FFF2-40B4-BE49-F238E27FC236}">
                    <a16:creationId xmlns:a16="http://schemas.microsoft.com/office/drawing/2014/main" id="{8C46A376-A215-F315-4794-5BAE7BEBEB52}"/>
                  </a:ext>
                </a:extLst>
              </p:cNvPr>
              <p:cNvCxnSpPr>
                <a:cxnSpLocks/>
                <a:stCxn id="142" idx="3"/>
                <a:endCxn id="168" idx="3"/>
              </p:cNvCxnSpPr>
              <p:nvPr/>
            </p:nvCxnSpPr>
            <p:spPr>
              <a:xfrm rot="16200000" flipH="1">
                <a:off x="5637401" y="1985517"/>
                <a:ext cx="23229" cy="1042466"/>
              </a:xfrm>
              <a:prstGeom prst="bentConnector3">
                <a:avLst>
                  <a:gd name="adj1" fmla="val 1084115"/>
                </a:avLst>
              </a:prstGeom>
              <a:ln w="3175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7AB5B804-0F88-9D57-370D-7DC3E5817953}"/>
                      </a:ext>
                    </a:extLst>
                  </p:cNvPr>
                  <p:cNvSpPr txBox="1"/>
                  <p:nvPr/>
                </p:nvSpPr>
                <p:spPr>
                  <a:xfrm>
                    <a:off x="5331541" y="2767266"/>
                    <a:ext cx="68012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𝑆𝑖𝑔𝑛</m:t>
                          </m:r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𝐴𝑑𝑗</m:t>
                          </m:r>
                          <m:r>
                            <a:rPr kumimoji="1" lang="en-US" altLang="ko-KR" sz="1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</m:oMath>
                      </m:oMathPara>
                    </a14:m>
                    <a:endParaRPr kumimoji="1" lang="ko-KR" altLang="en-US" sz="1200" dirty="0">
                      <a:solidFill>
                        <a:schemeClr val="accent6">
                          <a:lumMod val="7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0" name="TextBox 179">
                    <a:extLst>
                      <a:ext uri="{FF2B5EF4-FFF2-40B4-BE49-F238E27FC236}">
                        <a16:creationId xmlns:a16="http://schemas.microsoft.com/office/drawing/2014/main" id="{7AB5B804-0F88-9D57-370D-7DC3E58179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31541" y="2767266"/>
                    <a:ext cx="680122" cy="18466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7407" b="-4375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FBEF0B-1F8B-A286-3836-4EF655B61E80}"/>
                      </a:ext>
                    </a:extLst>
                  </p:cNvPr>
                  <p:cNvSpPr txBox="1"/>
                  <p:nvPr/>
                </p:nvSpPr>
                <p:spPr>
                  <a:xfrm>
                    <a:off x="7004083" y="2250018"/>
                    <a:ext cx="14747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latin typeface="Cambria Math" panose="02040503050406030204" pitchFamily="18" charset="0"/>
                            </a:rPr>
                            <m:t>∙</m:t>
                          </m:r>
                        </m:oMath>
                      </m:oMathPara>
                    </a14:m>
                    <a:endParaRPr kumimoji="1" lang="ko-KR" altLang="en-US" dirty="0"/>
                  </a:p>
                </p:txBody>
              </p:sp>
            </mc:Choice>
            <mc:Fallback xmlns="">
              <p:sp>
                <p:nvSpPr>
                  <p:cNvPr id="187" name="TextBox 186">
                    <a:extLst>
                      <a:ext uri="{FF2B5EF4-FFF2-40B4-BE49-F238E27FC236}">
                        <a16:creationId xmlns:a16="http://schemas.microsoft.com/office/drawing/2014/main" id="{92FBEF0B-1F8B-A286-3836-4EF655B61E8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04083" y="2250018"/>
                    <a:ext cx="147476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CFF6A22E-7E4C-8C27-2BD6-8A5F94A9D801}"/>
                      </a:ext>
                    </a:extLst>
                  </p:cNvPr>
                  <p:cNvSpPr txBox="1"/>
                  <p:nvPr/>
                </p:nvSpPr>
                <p:spPr>
                  <a:xfrm>
                    <a:off x="7101936" y="2169218"/>
                    <a:ext cx="1990096" cy="38036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kumimoji="1" lang="en-US" altLang="ko-KR" sz="11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|</m:t>
                                      </m:r>
                                      <m: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ko-KR" sz="11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rad>
                              <m:r>
                                <a:rPr kumimoji="1"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  <m:r>
                            <a:rPr kumimoji="1" lang="en-US" altLang="ko-KR" sz="11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kumimoji="1" lang="en-US" altLang="ko-KR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kumimoji="1" lang="en-US" altLang="ko-KR" sz="11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kumimoji="1" lang="en-US" altLang="ko-KR" sz="11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kumimoji="1" lang="en-US" altLang="ko-KR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p>
                                        <m:sSupPr>
                                          <m:ctrlPr>
                                            <a:rPr kumimoji="1" lang="en-US" altLang="ko-KR" sz="11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kumimoji="1" lang="en-US" altLang="ko-KR" sz="11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kumimoji="1" lang="en-US" altLang="ko-KR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kumimoji="1" lang="en-US" altLang="ko-KR" sz="11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𝜖</m:t>
                                      </m:r>
                                    </m:e>
                                  </m:rad>
                                  <m:r>
                                    <a:rPr kumimoji="1" lang="en-US" altLang="ko-KR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|</m:t>
                                  </m:r>
                                </m:den>
                              </m:f>
                            </m:e>
                          </m:d>
                          <m:r>
                            <a:rPr kumimoji="1" lang="ko-KR" altLang="en-US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kumimoji="1" lang="ko-KR" altLang="en-US" sz="1100" dirty="0"/>
                  </a:p>
                </p:txBody>
              </p:sp>
            </mc:Choice>
            <mc:Fallback xmlns="">
              <p:sp>
                <p:nvSpPr>
                  <p:cNvPr id="188" name="TextBox 187">
                    <a:extLst>
                      <a:ext uri="{FF2B5EF4-FFF2-40B4-BE49-F238E27FC236}">
                        <a16:creationId xmlns:a16="http://schemas.microsoft.com/office/drawing/2014/main" id="{CFF6A22E-7E4C-8C27-2BD6-8A5F94A9D80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01936" y="2169218"/>
                    <a:ext cx="1990096" cy="38036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307" b="-1290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A39055B5-0631-A0D0-34EF-14329A77BEB4}"/>
                    </a:ext>
                  </a:extLst>
                </p:cNvPr>
                <p:cNvSpPr txBox="1"/>
                <p:nvPr/>
              </p:nvSpPr>
              <p:spPr>
                <a:xfrm>
                  <a:off x="5921256" y="2941549"/>
                  <a:ext cx="2522614" cy="107721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𝐵𝑎𝑡𝑐h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</m:oMath>
                    </m:oMathPara>
                  </a14:m>
                  <a:endParaRPr kumimoji="1" lang="en-US" altLang="ko-KR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𝐵𝑎𝑡𝑐h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oMath>
                    </m:oMathPara>
                  </a14:m>
                  <a:endParaRPr kumimoji="1" lang="en-US" altLang="ko-KR" sz="1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𝑆𝑚𝑎𝑙𝑙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𝑐𝑜𝑛𝑠𝑡𝑎𝑛𝑡</m:t>
                        </m:r>
                      </m:oMath>
                    </m:oMathPara>
                  </a14:m>
                  <a:endParaRPr kumimoji="1" lang="en-US" altLang="ko-KR" sz="1400" b="0" i="1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𝑇𝑟𝑎𝑖𝑛𝑎𝑏𝑙𝑒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𝑠𝑐𝑎𝑙𝑒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𝑝𝑎𝑟𝑎𝑚𝑒𝑡𝑒𝑟</m:t>
                        </m:r>
                      </m:oMath>
                    </m:oMathPara>
                  </a14:m>
                  <a:endParaRPr kumimoji="1" lang="en-US" altLang="ko-KR" sz="1400" b="0" dirty="0">
                    <a:ea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1" lang="ko-KR" altLang="en-US" sz="140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 :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𝑇𝑟𝑎𝑖𝑛𝑎𝑏𝑙𝑒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𝑠h𝑖𝑓𝑡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400" b="0" i="1" smtClean="0">
                            <a:latin typeface="Cambria Math" panose="02040503050406030204" pitchFamily="18" charset="0"/>
                          </a:rPr>
                          <m:t>𝑝𝑎𝑟𝑎𝑚𝑒𝑡𝑒𝑟</m:t>
                        </m:r>
                      </m:oMath>
                    </m:oMathPara>
                  </a14:m>
                  <a:endParaRPr kumimoji="1" lang="en-US" altLang="ko-KR" sz="1400" b="0" dirty="0"/>
                </a:p>
              </p:txBody>
            </p:sp>
          </mc:Choice>
          <mc:Fallback xmlns="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A39055B5-0631-A0D0-34EF-14329A77BE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1256" y="2941549"/>
                  <a:ext cx="2522614" cy="1077218"/>
                </a:xfrm>
                <a:prstGeom prst="rect">
                  <a:avLst/>
                </a:prstGeom>
                <a:blipFill>
                  <a:blip r:embed="rId9"/>
                  <a:stretch>
                    <a:fillRect l="-3518" t="-2326" b="-814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오른쪽 중괄호[R] 9">
              <a:extLst>
                <a:ext uri="{FF2B5EF4-FFF2-40B4-BE49-F238E27FC236}">
                  <a16:creationId xmlns:a16="http://schemas.microsoft.com/office/drawing/2014/main" id="{B879568A-B7EE-5567-2E9A-2615755BDA89}"/>
                </a:ext>
              </a:extLst>
            </p:cNvPr>
            <p:cNvSpPr/>
            <p:nvPr/>
          </p:nvSpPr>
          <p:spPr>
            <a:xfrm>
              <a:off x="4753868" y="1812470"/>
              <a:ext cx="174171" cy="911477"/>
            </a:xfrm>
            <a:prstGeom prst="rightBrace">
              <a:avLst>
                <a:gd name="adj1" fmla="val 54487"/>
                <a:gd name="adj2" fmla="val 65918"/>
              </a:avLst>
            </a:prstGeom>
            <a:ln w="317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89EC555C-5D45-D2A0-5547-705215111C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773357" y="1564836"/>
              <a:ext cx="1369562" cy="2454779"/>
              <a:chOff x="8549775" y="103982"/>
              <a:chExt cx="823549" cy="1477656"/>
            </a:xfrm>
          </p:grpSpPr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17052B45-ABE1-A262-265D-B9E33796C6AD}"/>
                  </a:ext>
                </a:extLst>
              </p:cNvPr>
              <p:cNvGrpSpPr/>
              <p:nvPr/>
            </p:nvGrpSpPr>
            <p:grpSpPr>
              <a:xfrm>
                <a:off x="8743079" y="103982"/>
                <a:ext cx="469506" cy="1309934"/>
                <a:chOff x="6614438" y="1786565"/>
                <a:chExt cx="643544" cy="1645844"/>
              </a:xfrm>
            </p:grpSpPr>
            <p:sp>
              <p:nvSpPr>
                <p:cNvPr id="77" name="정육면체 76">
                  <a:extLst>
                    <a:ext uri="{FF2B5EF4-FFF2-40B4-BE49-F238E27FC236}">
                      <a16:creationId xmlns:a16="http://schemas.microsoft.com/office/drawing/2014/main" id="{37B13EB6-2CAA-538F-78C1-652422DFD5FB}"/>
                    </a:ext>
                  </a:extLst>
                </p:cNvPr>
                <p:cNvSpPr/>
                <p:nvPr/>
              </p:nvSpPr>
              <p:spPr>
                <a:xfrm>
                  <a:off x="6614441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78" name="정육면체 77">
                  <a:extLst>
                    <a:ext uri="{FF2B5EF4-FFF2-40B4-BE49-F238E27FC236}">
                      <a16:creationId xmlns:a16="http://schemas.microsoft.com/office/drawing/2014/main" id="{68B6A4E4-D926-6630-6E4D-7D1D13A0ED5B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537383-38B6-1966-0570-2F71AC5D03E8}"/>
                  </a:ext>
                </a:extLst>
              </p:cNvPr>
              <p:cNvSpPr txBox="1"/>
              <p:nvPr/>
            </p:nvSpPr>
            <p:spPr>
              <a:xfrm>
                <a:off x="8743079" y="1359318"/>
                <a:ext cx="271483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dirty="0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AD514BF-4488-9325-371C-A40F2A360D60}"/>
                  </a:ext>
                </a:extLst>
              </p:cNvPr>
              <p:cNvSpPr txBox="1"/>
              <p:nvPr/>
            </p:nvSpPr>
            <p:spPr>
              <a:xfrm>
                <a:off x="8549775" y="630968"/>
                <a:ext cx="275664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6F0EC635-737B-FF32-19D7-51B195996918}"/>
                  </a:ext>
                </a:extLst>
              </p:cNvPr>
              <p:cNvSpPr txBox="1"/>
              <p:nvPr/>
            </p:nvSpPr>
            <p:spPr>
              <a:xfrm>
                <a:off x="8998781" y="1191596"/>
                <a:ext cx="374543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strike="noStrik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dirty="0"/>
              </a:p>
            </p:txBody>
          </p:sp>
        </p:grp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21F94C78-3DD5-1046-9784-35E986DF2D51}"/>
                </a:ext>
              </a:extLst>
            </p:cNvPr>
            <p:cNvGrpSpPr/>
            <p:nvPr/>
          </p:nvGrpSpPr>
          <p:grpSpPr>
            <a:xfrm>
              <a:off x="3107736" y="1770341"/>
              <a:ext cx="763274" cy="1183200"/>
              <a:chOff x="9372452" y="800737"/>
              <a:chExt cx="763274" cy="1183200"/>
            </a:xfrm>
          </p:grpSpPr>
          <p:sp>
            <p:nvSpPr>
              <p:cNvPr id="82" name="정육면체 81">
                <a:extLst>
                  <a:ext uri="{FF2B5EF4-FFF2-40B4-BE49-F238E27FC236}">
                    <a16:creationId xmlns:a16="http://schemas.microsoft.com/office/drawing/2014/main" id="{E3D0DE04-6ECB-C485-F705-A6352C0DE2E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583717" y="841144"/>
                <a:ext cx="552009" cy="917999"/>
              </a:xfrm>
              <a:prstGeom prst="cube">
                <a:avLst>
                  <a:gd name="adj" fmla="val 43188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ACF2F290-39CD-D4E9-1A90-ED246C727092}"/>
                  </a:ext>
                </a:extLst>
              </p:cNvPr>
              <p:cNvSpPr txBox="1"/>
              <p:nvPr/>
            </p:nvSpPr>
            <p:spPr>
              <a:xfrm>
                <a:off x="9592078" y="170693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B63E33A5-6F03-B5CB-BB5C-1A2814481B96}"/>
                  </a:ext>
                </a:extLst>
              </p:cNvPr>
              <p:cNvSpPr txBox="1"/>
              <p:nvPr/>
            </p:nvSpPr>
            <p:spPr>
              <a:xfrm>
                <a:off x="9449978" y="800737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D20ED7A9-5BA7-E539-3B7A-DE117840702C}"/>
                  </a:ext>
                </a:extLst>
              </p:cNvPr>
              <p:cNvSpPr txBox="1"/>
              <p:nvPr/>
            </p:nvSpPr>
            <p:spPr>
              <a:xfrm>
                <a:off x="9372452" y="1342876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</p:grpSp>
        <p:cxnSp>
          <p:nvCxnSpPr>
            <p:cNvPr id="90" name="직선 연결선 89">
              <a:extLst>
                <a:ext uri="{FF2B5EF4-FFF2-40B4-BE49-F238E27FC236}">
                  <a16:creationId xmlns:a16="http://schemas.microsoft.com/office/drawing/2014/main" id="{11D56803-6E44-242D-4F0B-BDCAE2739501}"/>
                </a:ext>
              </a:extLst>
            </p:cNvPr>
            <p:cNvCxnSpPr>
              <a:cxnSpLocks/>
              <a:stCxn id="78" idx="1"/>
              <a:endCxn id="82" idx="1"/>
            </p:cNvCxnSpPr>
            <p:nvPr/>
          </p:nvCxnSpPr>
          <p:spPr>
            <a:xfrm>
              <a:off x="2252052" y="2048260"/>
              <a:ext cx="1223753" cy="89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직선 연결선 91">
              <a:extLst>
                <a:ext uri="{FF2B5EF4-FFF2-40B4-BE49-F238E27FC236}">
                  <a16:creationId xmlns:a16="http://schemas.microsoft.com/office/drawing/2014/main" id="{EFCFCE3E-09F9-8975-C931-B672050B7C8B}"/>
                </a:ext>
              </a:extLst>
            </p:cNvPr>
            <p:cNvCxnSpPr>
              <a:cxnSpLocks/>
              <a:stCxn id="78" idx="0"/>
              <a:endCxn id="82" idx="0"/>
            </p:cNvCxnSpPr>
            <p:nvPr/>
          </p:nvCxnSpPr>
          <p:spPr>
            <a:xfrm>
              <a:off x="2491103" y="1809210"/>
              <a:ext cx="1223103" cy="153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직선 연결선 92">
              <a:extLst>
                <a:ext uri="{FF2B5EF4-FFF2-40B4-BE49-F238E27FC236}">
                  <a16:creationId xmlns:a16="http://schemas.microsoft.com/office/drawing/2014/main" id="{49A6B608-6995-C907-C109-697A8E96049B}"/>
                </a:ext>
              </a:extLst>
            </p:cNvPr>
            <p:cNvCxnSpPr>
              <a:cxnSpLocks/>
              <a:stCxn id="78" idx="3"/>
              <a:endCxn id="82" idx="3"/>
            </p:cNvCxnSpPr>
            <p:nvPr/>
          </p:nvCxnSpPr>
          <p:spPr>
            <a:xfrm>
              <a:off x="2252052" y="2728747"/>
              <a:ext cx="1223753" cy="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01BE4F-A912-87D3-4809-6C1142AC180F}"/>
                    </a:ext>
                  </a:extLst>
                </p:cNvPr>
                <p:cNvSpPr txBox="1"/>
                <p:nvPr/>
              </p:nvSpPr>
              <p:spPr>
                <a:xfrm>
                  <a:off x="4364466" y="2722708"/>
                  <a:ext cx="712311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𝑃𝑜𝑝𝑐𝑜𝑢𝑛𝑡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F01BE4F-A912-87D3-4809-6C1142AC18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4466" y="2722708"/>
                  <a:ext cx="712311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5263" r="-5263" b="-4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E63D5A-120D-5DBB-140B-B29CB8B7F49C}"/>
                    </a:ext>
                  </a:extLst>
                </p:cNvPr>
                <p:cNvSpPr txBox="1"/>
                <p:nvPr/>
              </p:nvSpPr>
              <p:spPr>
                <a:xfrm>
                  <a:off x="2870434" y="2191165"/>
                  <a:ext cx="434606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𝑋𝑛𝑜𝑟</m:t>
                        </m:r>
                        <m:r>
                          <a:rPr kumimoji="1" lang="en-US" altLang="ko-KR" sz="1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ko-KR" altLang="en-US" sz="12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FE63D5A-120D-5DBB-140B-B29CB8B7F4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0434" y="2191165"/>
                  <a:ext cx="434606" cy="184666"/>
                </a:xfrm>
                <a:prstGeom prst="rect">
                  <a:avLst/>
                </a:prstGeom>
                <a:blipFill>
                  <a:blip r:embed="rId11"/>
                  <a:stretch>
                    <a:fillRect l="-5634" b="-645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정육면체 20">
              <a:extLst>
                <a:ext uri="{FF2B5EF4-FFF2-40B4-BE49-F238E27FC236}">
                  <a16:creationId xmlns:a16="http://schemas.microsoft.com/office/drawing/2014/main" id="{A6321EAE-F360-1A6D-0D63-9BB0979A917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6547" y="1809210"/>
              <a:ext cx="552009" cy="917999"/>
            </a:xfrm>
            <a:prstGeom prst="cube">
              <a:avLst>
                <a:gd name="adj" fmla="val 43188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E61353-551D-1965-D733-B2CECAC05763}"/>
                    </a:ext>
                  </a:extLst>
                </p:cNvPr>
                <p:cNvSpPr txBox="1"/>
                <p:nvPr/>
              </p:nvSpPr>
              <p:spPr>
                <a:xfrm>
                  <a:off x="3882693" y="2163307"/>
                  <a:ext cx="25487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EE61353-551D-1965-D733-B2CECAC05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2693" y="2163307"/>
                  <a:ext cx="254877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4762" r="-4762" b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95683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5C3DB-3A95-31FD-2CE1-051CF3642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32AE99-55C6-0E65-391D-6C4B9B9F90C9}"/>
              </a:ext>
            </a:extLst>
          </p:cNvPr>
          <p:cNvSpPr txBox="1"/>
          <p:nvPr/>
        </p:nvSpPr>
        <p:spPr>
          <a:xfrm>
            <a:off x="-1" y="1119620"/>
            <a:ext cx="12192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PTQ-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A PTQ-based binarization method aimed at minimizing the impact of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results. It is easy to 		apply but leads to a significant drop in accuracy.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Simple QAT-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 method that uses QAT to improve the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issue. It improves accuracy, but still falls short of the 	original model's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 advanced binarization technique using QAT. It maintains accuracy within 1% of the original model 	while optimizing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Latency Reduction through </a:t>
            </a:r>
            <a:r>
              <a:rPr lang="en" altLang="ko-KR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Optimization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 optimization strategy to address latency issues caused by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operations, enhancing overall 	system efficiency.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DB3B8D3-3487-00FC-1AC7-91AB7554372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9725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</p:txBody>
      </p:sp>
    </p:spTree>
    <p:extLst>
      <p:ext uri="{BB962C8B-B14F-4D97-AF65-F5344CB8AC3E}">
        <p14:creationId xmlns:p14="http://schemas.microsoft.com/office/powerpoint/2010/main" val="146071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EE99F-F388-5E06-C0B3-E3ED2E17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41497D-5472-3C86-C9F2-0AF269B38021}"/>
              </a:ext>
            </a:extLst>
          </p:cNvPr>
          <p:cNvGrpSpPr/>
          <p:nvPr/>
        </p:nvGrpSpPr>
        <p:grpSpPr>
          <a:xfrm>
            <a:off x="835982" y="1760466"/>
            <a:ext cx="6096000" cy="1938153"/>
            <a:chOff x="835982" y="1760466"/>
            <a:chExt cx="6096000" cy="193815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2D6ABB-69D2-8E6A-B389-D9028955D034}"/>
                </a:ext>
              </a:extLst>
            </p:cNvPr>
            <p:cNvSpPr/>
            <p:nvPr/>
          </p:nvSpPr>
          <p:spPr>
            <a:xfrm>
              <a:off x="835982" y="1760466"/>
              <a:ext cx="6096000" cy="193815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C66D0DF-7EE8-17D4-CB2B-9F6632E183E2}"/>
                </a:ext>
              </a:extLst>
            </p:cNvPr>
            <p:cNvGrpSpPr/>
            <p:nvPr/>
          </p:nvGrpSpPr>
          <p:grpSpPr>
            <a:xfrm>
              <a:off x="1148822" y="1760466"/>
              <a:ext cx="5470319" cy="1804318"/>
              <a:chOff x="1148822" y="1760466"/>
              <a:chExt cx="5470319" cy="1804318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6406EBA5-CCF3-21B0-1F6F-9F10F5D745B9}"/>
                  </a:ext>
                </a:extLst>
              </p:cNvPr>
              <p:cNvGrpSpPr/>
              <p:nvPr/>
            </p:nvGrpSpPr>
            <p:grpSpPr>
              <a:xfrm>
                <a:off x="1148822" y="1760466"/>
                <a:ext cx="5470319" cy="1804318"/>
                <a:chOff x="584602" y="2886303"/>
                <a:chExt cx="5470319" cy="1804318"/>
              </a:xfrm>
            </p:grpSpPr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644DBEA8-A126-630F-3E0F-723FC2852FED}"/>
                    </a:ext>
                  </a:extLst>
                </p:cNvPr>
                <p:cNvCxnSpPr>
                  <a:stCxn id="9" idx="6"/>
                  <a:endCxn id="2" idx="2"/>
                </p:cNvCxnSpPr>
                <p:nvPr/>
              </p:nvCxnSpPr>
              <p:spPr>
                <a:xfrm>
                  <a:off x="2263085" y="4008084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2329AD0-CA95-0D7F-2AE4-8B77F81E2703}"/>
                    </a:ext>
                  </a:extLst>
                </p:cNvPr>
                <p:cNvCxnSpPr>
                  <a:cxnSpLocks/>
                  <a:stCxn id="2" idx="6"/>
                  <a:endCxn id="36" idx="2"/>
                </p:cNvCxnSpPr>
                <p:nvPr/>
              </p:nvCxnSpPr>
              <p:spPr>
                <a:xfrm>
                  <a:off x="3822721" y="4008085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1F20F46F-1949-EF78-FEB1-848DF2F883D0}"/>
                    </a:ext>
                  </a:extLst>
                </p:cNvPr>
                <p:cNvGrpSpPr/>
                <p:nvPr/>
              </p:nvGrpSpPr>
              <p:grpSpPr>
                <a:xfrm>
                  <a:off x="1414665" y="3574674"/>
                  <a:ext cx="3948366" cy="1080347"/>
                  <a:chOff x="1414665" y="3094515"/>
                  <a:chExt cx="3948366" cy="1080347"/>
                </a:xfrm>
              </p:grpSpPr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5B2B853F-8DC7-4609-9A78-D9DD05473941}"/>
                      </a:ext>
                    </a:extLst>
                  </p:cNvPr>
                  <p:cNvGrpSpPr/>
                  <p:nvPr/>
                </p:nvGrpSpPr>
                <p:grpSpPr>
                  <a:xfrm>
                    <a:off x="2974301" y="3094515"/>
                    <a:ext cx="848420" cy="1080344"/>
                    <a:chOff x="2482559" y="3344463"/>
                    <a:chExt cx="1080000" cy="1375228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5C7478F-4E88-5E01-C42A-90322B7A89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559" y="3344463"/>
                      <a:ext cx="1080000" cy="1091709"/>
                      <a:chOff x="2490651" y="3417291"/>
                      <a:chExt cx="1080000" cy="1091709"/>
                    </a:xfrm>
                  </p:grpSpPr>
                  <p:cxnSp>
                    <p:nvCxnSpPr>
                      <p:cNvPr id="33" name="직선 연결선[R] 32">
                        <a:extLst>
                          <a:ext uri="{FF2B5EF4-FFF2-40B4-BE49-F238E27FC236}">
                            <a16:creationId xmlns:a16="http://schemas.microsoft.com/office/drawing/2014/main" id="{D245A94A-C559-F657-4E80-9928A76D7225}"/>
                          </a:ext>
                        </a:extLst>
                      </p:cNvPr>
                      <p:cNvCxnSpPr>
                        <a:cxnSpLocks/>
                        <a:stCxn id="2" idx="2"/>
                      </p:cNvCxnSpPr>
                      <p:nvPr/>
                    </p:nvCxnSpPr>
                    <p:spPr>
                      <a:xfrm>
                        <a:off x="2490651" y="3969000"/>
                        <a:ext cx="973800" cy="652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타원 1">
                        <a:extLst>
                          <a:ext uri="{FF2B5EF4-FFF2-40B4-BE49-F238E27FC236}">
                            <a16:creationId xmlns:a16="http://schemas.microsoft.com/office/drawing/2014/main" id="{01D073B9-C6C8-CE3A-CB1F-3E675F57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651" y="3429000"/>
                        <a:ext cx="1080000" cy="108000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BEB55A8C-56A4-4896-E563-06E501425999}"/>
                          </a:ext>
                        </a:extLst>
                      </p:cNvPr>
                      <p:cNvCxnSpPr>
                        <a:cxnSpLocks/>
                        <a:endCxn id="2" idx="4"/>
                      </p:cNvCxnSpPr>
                      <p:nvPr/>
                    </p:nvCxnSpPr>
                    <p:spPr>
                      <a:xfrm>
                        <a:off x="3030651" y="3542543"/>
                        <a:ext cx="0" cy="96645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6" name="그룹 25">
                        <a:extLst>
                          <a:ext uri="{FF2B5EF4-FFF2-40B4-BE49-F238E27FC236}">
                            <a16:creationId xmlns:a16="http://schemas.microsoft.com/office/drawing/2014/main" id="{5B94A5DA-C409-366C-8D96-A5D6A611C9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3642" y="4176084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4" name="직선 연결선[R] 3">
                          <a:extLst>
                            <a:ext uri="{FF2B5EF4-FFF2-40B4-BE49-F238E27FC236}">
                              <a16:creationId xmlns:a16="http://schemas.microsoft.com/office/drawing/2014/main" id="{4FBD550B-FBAB-717D-F624-5E96F8E584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타원 24">
                          <a:extLst>
                            <a:ext uri="{FF2B5EF4-FFF2-40B4-BE49-F238E27FC236}">
                              <a16:creationId xmlns:a16="http://schemas.microsoft.com/office/drawing/2014/main" id="{21AF7317-1D08-C86A-1BF6-20444D922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2FEF7A50-CCDE-83B1-635D-A260B85EA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395752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8" name="그룹 27">
                        <a:extLst>
                          <a:ext uri="{FF2B5EF4-FFF2-40B4-BE49-F238E27FC236}">
                            <a16:creationId xmlns:a16="http://schemas.microsoft.com/office/drawing/2014/main" id="{04ABFBBD-AB8E-37BA-84DF-841090E7C31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3013397" y="3725106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29" name="직선 연결선[R] 28">
                          <a:extLst>
                            <a:ext uri="{FF2B5EF4-FFF2-40B4-BE49-F238E27FC236}">
                              <a16:creationId xmlns:a16="http://schemas.microsoft.com/office/drawing/2014/main" id="{81EB520F-1D8A-0E6B-1893-6EC5EC030F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타원 29">
                          <a:extLst>
                            <a:ext uri="{FF2B5EF4-FFF2-40B4-BE49-F238E27FC236}">
                              <a16:creationId xmlns:a16="http://schemas.microsoft.com/office/drawing/2014/main" id="{67073386-8CB2-8674-B288-EA55E0E8B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20000" r="-20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12500" r="-25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14286" r="-14286" b="-37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41613" y="3417291"/>
                            <a:ext cx="88293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41613" y="3417291"/>
                            <a:ext cx="88293" cy="12311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54545" r="-54545" b="-62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𝑆𝑖𝑔𝑛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1111" r="-8889" b="-347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C6E0906A-467B-A0C8-16CE-545361D8BF67}"/>
                      </a:ext>
                    </a:extLst>
                  </p:cNvPr>
                  <p:cNvGrpSpPr/>
                  <p:nvPr/>
                </p:nvGrpSpPr>
                <p:grpSpPr>
                  <a:xfrm>
                    <a:off x="1414665" y="3103714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8A4BA702-E59B-0F50-9963-8B373B663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360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7143" r="-57143" b="-7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2121" r="-28788" b="-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2906700-95C6-1456-3556-CBB62BDD3615}"/>
                      </a:ext>
                    </a:extLst>
                  </p:cNvPr>
                  <p:cNvGrpSpPr/>
                  <p:nvPr/>
                </p:nvGrpSpPr>
                <p:grpSpPr>
                  <a:xfrm>
                    <a:off x="4514611" y="3103715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9909D1DD-BF52-8531-5224-89DCC6204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5714" r="-35714" b="-3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23333" r="-300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45529A45-D31A-922E-0619-661EFAB5F8C3}"/>
                    </a:ext>
                  </a:extLst>
                </p:cNvPr>
                <p:cNvGrpSpPr/>
                <p:nvPr/>
              </p:nvGrpSpPr>
              <p:grpSpPr>
                <a:xfrm>
                  <a:off x="584602" y="3325882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79" name="자유형 78">
                    <a:extLst>
                      <a:ext uri="{FF2B5EF4-FFF2-40B4-BE49-F238E27FC236}">
                        <a16:creationId xmlns:a16="http://schemas.microsoft.com/office/drawing/2014/main" id="{80214B31-FA7B-106D-845A-4D2AF824F523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81" name="자유형 80">
                    <a:extLst>
                      <a:ext uri="{FF2B5EF4-FFF2-40B4-BE49-F238E27FC236}">
                        <a16:creationId xmlns:a16="http://schemas.microsoft.com/office/drawing/2014/main" id="{F873A56E-8004-A805-B55C-7466309FEEDB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자유형 84">
                    <a:extLst>
                      <a:ext uri="{FF2B5EF4-FFF2-40B4-BE49-F238E27FC236}">
                        <a16:creationId xmlns:a16="http://schemas.microsoft.com/office/drawing/2014/main" id="{B915F78D-81CF-331F-5EEE-31949F67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6" name="자유형 85">
                    <a:extLst>
                      <a:ext uri="{FF2B5EF4-FFF2-40B4-BE49-F238E27FC236}">
                        <a16:creationId xmlns:a16="http://schemas.microsoft.com/office/drawing/2014/main" id="{E332D6C6-DE0F-6A1E-2FC8-A3646AD710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3333" r="-20000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081772BA-8577-626F-309C-85C2890C96EB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 flipV="1">
                  <a:off x="5363031" y="3999066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자유형 90">
                  <a:extLst>
                    <a:ext uri="{FF2B5EF4-FFF2-40B4-BE49-F238E27FC236}">
                      <a16:creationId xmlns:a16="http://schemas.microsoft.com/office/drawing/2014/main" id="{BBBCCC30-5D6D-55E0-DC85-6EFDCD551DE5}"/>
                    </a:ext>
                  </a:extLst>
                </p:cNvPr>
                <p:cNvSpPr/>
                <p:nvPr/>
              </p:nvSpPr>
              <p:spPr>
                <a:xfrm>
                  <a:off x="4055368" y="3068037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615" r="-4231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78429" y="2620860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429" y="2620860"/>
                    <a:ext cx="20896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765" r="-117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/>
                  <p:nvPr/>
                </p:nvSpPr>
                <p:spPr>
                  <a:xfrm>
                    <a:off x="4621335" y="2573567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1335" y="2573567"/>
                    <a:ext cx="21057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/>
                  <p:nvPr/>
                </p:nvSpPr>
                <p:spPr>
                  <a:xfrm>
                    <a:off x="6167911" y="2591015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7911" y="2591015"/>
                    <a:ext cx="19216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48BEE53-E9BE-7B61-2929-63501A4A60F7}"/>
              </a:ext>
            </a:extLst>
          </p:cNvPr>
          <p:cNvSpPr/>
          <p:nvPr/>
        </p:nvSpPr>
        <p:spPr>
          <a:xfrm>
            <a:off x="835982" y="3811099"/>
            <a:ext cx="6095999" cy="1936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1457A-C2F5-E8AD-E8CA-9C275E148817}"/>
              </a:ext>
            </a:extLst>
          </p:cNvPr>
          <p:cNvGrpSpPr/>
          <p:nvPr/>
        </p:nvGrpSpPr>
        <p:grpSpPr>
          <a:xfrm>
            <a:off x="2014504" y="3811099"/>
            <a:ext cx="3933497" cy="1804319"/>
            <a:chOff x="2220816" y="4284867"/>
            <a:chExt cx="3933497" cy="1804319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9D9E0229-3BAB-6807-98EA-A8190E347E04}"/>
                </a:ext>
              </a:extLst>
            </p:cNvPr>
            <p:cNvGrpSpPr/>
            <p:nvPr/>
          </p:nvGrpSpPr>
          <p:grpSpPr>
            <a:xfrm>
              <a:off x="2220816" y="4284867"/>
              <a:ext cx="3933497" cy="1804319"/>
              <a:chOff x="6404274" y="2562256"/>
              <a:chExt cx="3933497" cy="1804319"/>
            </a:xfrm>
          </p:grpSpPr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8D80EE9C-E8E2-28B3-AD09-8E822E7CAE3C}"/>
                  </a:ext>
                </a:extLst>
              </p:cNvPr>
              <p:cNvCxnSpPr>
                <a:cxnSpLocks/>
                <a:stCxn id="139" idx="6"/>
              </p:cNvCxnSpPr>
              <p:nvPr/>
            </p:nvCxnSpPr>
            <p:spPr>
              <a:xfrm>
                <a:off x="8082757" y="3684038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3DF5A0F-775C-6C7A-B126-B45FE79C1B74}"/>
                  </a:ext>
                </a:extLst>
              </p:cNvPr>
              <p:cNvGrpSpPr/>
              <p:nvPr/>
            </p:nvGrpSpPr>
            <p:grpSpPr>
              <a:xfrm>
                <a:off x="7234337" y="3259827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02002BA2-471D-B84A-82BE-A9C910B33708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9C2D8581-5245-5894-F5EC-5A9961874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9C2D8581-5245-5894-F5EC-5A9961874B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A914CDCF-2A7D-8E2C-D5DC-04694FBA34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A914CDCF-2A7D-8E2C-D5DC-04694FBA34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846" r="-3076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7BF19E9E-6EBF-2C7E-AC83-A530F74C7FA6}"/>
                  </a:ext>
                </a:extLst>
              </p:cNvPr>
              <p:cNvGrpSpPr/>
              <p:nvPr/>
            </p:nvGrpSpPr>
            <p:grpSpPr>
              <a:xfrm>
                <a:off x="6404274" y="3001836"/>
                <a:ext cx="875037" cy="1364739"/>
                <a:chOff x="584602" y="2845723"/>
                <a:chExt cx="875037" cy="1364739"/>
              </a:xfrm>
            </p:grpSpPr>
            <p:sp>
              <p:nvSpPr>
                <p:cNvPr id="128" name="자유형 127">
                  <a:extLst>
                    <a:ext uri="{FF2B5EF4-FFF2-40B4-BE49-F238E27FC236}">
                      <a16:creationId xmlns:a16="http://schemas.microsoft.com/office/drawing/2014/main" id="{65242157-8E38-E260-4A70-B2941CF06D84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9" name="자유형 128">
                  <a:extLst>
                    <a:ext uri="{FF2B5EF4-FFF2-40B4-BE49-F238E27FC236}">
                      <a16:creationId xmlns:a16="http://schemas.microsoft.com/office/drawing/2014/main" id="{5F72A77A-3D79-A9C2-141E-7165EBA460BE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0" name="자유형 129">
                  <a:extLst>
                    <a:ext uri="{FF2B5EF4-FFF2-40B4-BE49-F238E27FC236}">
                      <a16:creationId xmlns:a16="http://schemas.microsoft.com/office/drawing/2014/main" id="{B030540C-23FB-EFEF-76B3-68BBAA176DAE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1" name="자유형 130">
                  <a:extLst>
                    <a:ext uri="{FF2B5EF4-FFF2-40B4-BE49-F238E27FC236}">
                      <a16:creationId xmlns:a16="http://schemas.microsoft.com/office/drawing/2014/main" id="{FFF2B3F2-2B6F-03F9-1E00-C6AC4DD342F1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2A85E8C-9564-B1B2-F64E-2F4EB29E6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2A85E8C-9564-B1B2-F64E-2F4EB29E6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49FEC906-E3E7-1CB5-54F8-E9B318B51F0A}"/>
                  </a:ext>
                </a:extLst>
              </p:cNvPr>
              <p:cNvCxnSpPr>
                <a:cxnSpLocks/>
                <a:stCxn id="136" idx="6"/>
              </p:cNvCxnSpPr>
              <p:nvPr/>
            </p:nvCxnSpPr>
            <p:spPr>
              <a:xfrm flipV="1">
                <a:off x="9645881" y="3675019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C3A35D3C-71B1-5BC3-D14B-2C22EB7500DC}"/>
                  </a:ext>
                </a:extLst>
              </p:cNvPr>
              <p:cNvGrpSpPr/>
              <p:nvPr/>
            </p:nvGrpSpPr>
            <p:grpSpPr>
              <a:xfrm>
                <a:off x="8797461" y="3259827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F56BAB0D-BC67-B5FB-49F6-64A54DE1AA7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FA6F563-8E25-FEC1-29AA-0E2E703259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FA6F563-8E25-FEC1-29AA-0E2E703259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35714" r="-32143" b="-3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0CE8962A-FE58-3DB0-751F-15EB9E2067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0CE8962A-FE58-3DB0-751F-15EB9E2067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3333" r="-33333" b="-3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자유형 125">
                <a:extLst>
                  <a:ext uri="{FF2B5EF4-FFF2-40B4-BE49-F238E27FC236}">
                    <a16:creationId xmlns:a16="http://schemas.microsoft.com/office/drawing/2014/main" id="{0F9539AB-7EDA-F401-E58D-C2DC1CBBEF41}"/>
                  </a:ext>
                </a:extLst>
              </p:cNvPr>
              <p:cNvSpPr/>
              <p:nvPr/>
            </p:nvSpPr>
            <p:spPr>
              <a:xfrm>
                <a:off x="8338218" y="2743990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67CF383-BE47-29F5-9211-6516F8FD8E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29060" y="2562256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67CF383-BE47-29F5-9211-6516F8FD8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9060" y="2562256"/>
                    <a:ext cx="1584793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4615" r="-4231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2A79164-A919-ABFE-0D4E-645936340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33881" y="3422651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2A79164-A919-ABFE-0D4E-645936340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3881" y="3422651"/>
                    <a:ext cx="208968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1765" r="-11765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02A908-8715-59F7-8CAC-886D84CA7A88}"/>
                    </a:ext>
                  </a:extLst>
                </p:cNvPr>
                <p:cNvSpPr txBox="1"/>
                <p:nvPr/>
              </p:nvSpPr>
              <p:spPr>
                <a:xfrm>
                  <a:off x="5710072" y="5120631"/>
                  <a:ext cx="196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02A908-8715-59F7-8CAC-886D84CA7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072" y="5120631"/>
                  <a:ext cx="19659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25000" r="-25000" b="-130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D671B82A-186C-3DE1-AFB5-0292E3BE8E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PTQ-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A94A9C-6498-7F1A-948D-F4C994807885}"/>
              </a:ext>
            </a:extLst>
          </p:cNvPr>
          <p:cNvGrpSpPr/>
          <p:nvPr/>
        </p:nvGrpSpPr>
        <p:grpSpPr>
          <a:xfrm>
            <a:off x="7251262" y="1699519"/>
            <a:ext cx="4472612" cy="1982262"/>
            <a:chOff x="7251261" y="2646116"/>
            <a:chExt cx="4472612" cy="198226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6F6BFC-C80E-D302-D7C8-DB33A0A112E7}"/>
                </a:ext>
              </a:extLst>
            </p:cNvPr>
            <p:cNvGrpSpPr/>
            <p:nvPr/>
          </p:nvGrpSpPr>
          <p:grpSpPr>
            <a:xfrm>
              <a:off x="7251261" y="2646116"/>
              <a:ext cx="4472612" cy="1961326"/>
              <a:chOff x="7994118" y="2633927"/>
              <a:chExt cx="3844772" cy="1961326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7B6823B-2166-C1ED-310A-5E2BCA2FF6E1}"/>
                  </a:ext>
                </a:extLst>
              </p:cNvPr>
              <p:cNvGrpSpPr/>
              <p:nvPr/>
            </p:nvGrpSpPr>
            <p:grpSpPr>
              <a:xfrm>
                <a:off x="7994118" y="2633927"/>
                <a:ext cx="3844772" cy="1008146"/>
                <a:chOff x="8322080" y="3451487"/>
                <a:chExt cx="3619500" cy="10081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780E1630-328B-FB19-6977-681172BEEE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451487"/>
                      <a:ext cx="25811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≤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963E3DEC-C4F5-39D7-82D9-A4EDD8B4A1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451487"/>
                      <a:ext cx="2581102" cy="27699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5797845-89DD-1320-2691-39064A31F9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695203"/>
                      <a:ext cx="8083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1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2D73FFDC-3F3B-030E-C783-5FBC7349B8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695203"/>
                      <a:ext cx="808395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4D080D8-0228-24DA-42D9-C90C7C99F6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938919"/>
                      <a:ext cx="1811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4D080D8-0228-24DA-42D9-C90C7C99F6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938919"/>
                      <a:ext cx="1811605" cy="276999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EFF8696-B30B-2AC9-476D-1F124D487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4182634"/>
                      <a:ext cx="36195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(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×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EFF8696-B30B-2AC9-476D-1F124D4876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4182634"/>
                      <a:ext cx="3619500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AC52F9-0943-28EE-BBB8-C31EF254C608}"/>
                  </a:ext>
                </a:extLst>
              </p:cNvPr>
              <p:cNvGrpSpPr/>
              <p:nvPr/>
            </p:nvGrpSpPr>
            <p:grpSpPr>
              <a:xfrm>
                <a:off x="8086869" y="3883828"/>
                <a:ext cx="2715204" cy="711425"/>
                <a:chOff x="8152447" y="1294289"/>
                <a:chExt cx="2715204" cy="711425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891B46-78F5-A355-90CB-47D63C618803}"/>
                    </a:ext>
                  </a:extLst>
                </p:cNvPr>
                <p:cNvSpPr txBox="1"/>
                <p:nvPr/>
              </p:nvSpPr>
              <p:spPr>
                <a:xfrm>
                  <a:off x="8893846" y="1294289"/>
                  <a:ext cx="1973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Inference</a:t>
                  </a:r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C35FDD7-3781-241D-6D71-A4C3F0D18F4E}"/>
                    </a:ext>
                  </a:extLst>
                </p:cNvPr>
                <p:cNvSpPr/>
                <p:nvPr/>
              </p:nvSpPr>
              <p:spPr>
                <a:xfrm>
                  <a:off x="8156034" y="1328204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02C1C8BF-7F3C-DBBB-0C35-53258577FDA4}"/>
                    </a:ext>
                  </a:extLst>
                </p:cNvPr>
                <p:cNvSpPr/>
                <p:nvPr/>
              </p:nvSpPr>
              <p:spPr>
                <a:xfrm>
                  <a:off x="8152447" y="1710515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264EA4-AD40-F01D-AF80-1DF2DE403C86}"/>
                </a:ext>
              </a:extLst>
            </p:cNvPr>
            <p:cNvSpPr txBox="1"/>
            <p:nvPr/>
          </p:nvSpPr>
          <p:spPr>
            <a:xfrm>
              <a:off x="8221625" y="4259046"/>
              <a:ext cx="229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1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48055</TotalTime>
  <Words>1502</Words>
  <Application>Microsoft Office PowerPoint</Application>
  <PresentationFormat>와이드스크린</PresentationFormat>
  <Paragraphs>582</Paragraphs>
  <Slides>22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형동 박</cp:lastModifiedBy>
  <cp:revision>2105</cp:revision>
  <dcterms:created xsi:type="dcterms:W3CDTF">2024-10-28T22:08:11Z</dcterms:created>
  <dcterms:modified xsi:type="dcterms:W3CDTF">2025-02-06T03:18:06Z</dcterms:modified>
</cp:coreProperties>
</file>