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22" r:id="rId2"/>
    <p:sldId id="310" r:id="rId3"/>
    <p:sldId id="414" r:id="rId4"/>
    <p:sldId id="406" r:id="rId5"/>
    <p:sldId id="415" r:id="rId6"/>
    <p:sldId id="370" r:id="rId7"/>
    <p:sldId id="421" r:id="rId8"/>
    <p:sldId id="417" r:id="rId9"/>
    <p:sldId id="400" r:id="rId10"/>
    <p:sldId id="408" r:id="rId11"/>
    <p:sldId id="409" r:id="rId12"/>
    <p:sldId id="412" r:id="rId13"/>
    <p:sldId id="418" r:id="rId14"/>
    <p:sldId id="391" r:id="rId15"/>
    <p:sldId id="357" r:id="rId16"/>
    <p:sldId id="424" r:id="rId17"/>
    <p:sldId id="410" r:id="rId18"/>
    <p:sldId id="353" r:id="rId19"/>
    <p:sldId id="422" r:id="rId20"/>
    <p:sldId id="431" r:id="rId21"/>
    <p:sldId id="432" r:id="rId22"/>
    <p:sldId id="433" r:id="rId23"/>
    <p:sldId id="419" r:id="rId24"/>
    <p:sldId id="323" r:id="rId25"/>
    <p:sldId id="425" r:id="rId26"/>
    <p:sldId id="435" r:id="rId27"/>
    <p:sldId id="436" r:id="rId28"/>
    <p:sldId id="429" r:id="rId29"/>
    <p:sldId id="43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8FB5FFC-F69C-554E-F7B5-88E0D1055F70}" name="여인국" initials="" userId="S::yik6465@mail.hongik.ac.kr::b08fdc00-faea-4d2c-bdbd-5d4f18a55a2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B40"/>
    <a:srgbClr val="FFCC66"/>
    <a:srgbClr val="FF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72929F-D5CF-40A6-8D84-5CD7D96E90B3}" v="3" dt="2025-02-19T06:49:30.4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35"/>
  </p:normalViewPr>
  <p:slideViewPr>
    <p:cSldViewPr snapToGrid="0">
      <p:cViewPr varScale="1">
        <p:scale>
          <a:sx n="84" d="100"/>
          <a:sy n="84" d="100"/>
        </p:scale>
        <p:origin x="1248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형동 박" userId="afe605ee33eb830c" providerId="LiveId" clId="{8B72929F-D5CF-40A6-8D84-5CD7D96E90B3}"/>
    <pc:docChg chg="modSld">
      <pc:chgData name="형동 박" userId="afe605ee33eb830c" providerId="LiveId" clId="{8B72929F-D5CF-40A6-8D84-5CD7D96E90B3}" dt="2025-02-19T07:13:12.743" v="23" actId="20577"/>
      <pc:docMkLst>
        <pc:docMk/>
      </pc:docMkLst>
      <pc:sldChg chg="modSp mod">
        <pc:chgData name="형동 박" userId="afe605ee33eb830c" providerId="LiveId" clId="{8B72929F-D5CF-40A6-8D84-5CD7D96E90B3}" dt="2025-02-19T06:47:42.387" v="3" actId="20577"/>
        <pc:sldMkLst>
          <pc:docMk/>
          <pc:sldMk cId="1252271866" sldId="322"/>
        </pc:sldMkLst>
        <pc:spChg chg="mod">
          <ac:chgData name="형동 박" userId="afe605ee33eb830c" providerId="LiveId" clId="{8B72929F-D5CF-40A6-8D84-5CD7D96E90B3}" dt="2025-02-19T06:47:42.387" v="3" actId="20577"/>
          <ac:spMkLst>
            <pc:docMk/>
            <pc:sldMk cId="1252271866" sldId="322"/>
            <ac:spMk id="7" creationId="{F541B045-3E6E-5E49-1D4C-1B52514ADCFB}"/>
          </ac:spMkLst>
        </pc:spChg>
      </pc:sldChg>
      <pc:sldChg chg="modSp mod">
        <pc:chgData name="형동 박" userId="afe605ee33eb830c" providerId="LiveId" clId="{8B72929F-D5CF-40A6-8D84-5CD7D96E90B3}" dt="2025-02-19T07:13:12.743" v="23" actId="20577"/>
        <pc:sldMkLst>
          <pc:docMk/>
          <pc:sldMk cId="1895683906" sldId="421"/>
        </pc:sldMkLst>
        <pc:spChg chg="mod">
          <ac:chgData name="형동 박" userId="afe605ee33eb830c" providerId="LiveId" clId="{8B72929F-D5CF-40A6-8D84-5CD7D96E90B3}" dt="2025-02-19T07:13:12.743" v="23" actId="20577"/>
          <ac:spMkLst>
            <pc:docMk/>
            <pc:sldMk cId="1895683906" sldId="421"/>
            <ac:spMk id="5" creationId="{75149228-4EDE-7E99-D608-92D00EEBF1CE}"/>
          </ac:spMkLst>
        </pc:spChg>
      </pc:sldChg>
      <pc:sldChg chg="modSp mod">
        <pc:chgData name="형동 박" userId="afe605ee33eb830c" providerId="LiveId" clId="{8B72929F-D5CF-40A6-8D84-5CD7D96E90B3}" dt="2025-02-19T06:48:24.725" v="11" actId="1035"/>
        <pc:sldMkLst>
          <pc:docMk/>
          <pc:sldMk cId="1231010819" sldId="429"/>
        </pc:sldMkLst>
        <pc:spChg chg="mod">
          <ac:chgData name="형동 박" userId="afe605ee33eb830c" providerId="LiveId" clId="{8B72929F-D5CF-40A6-8D84-5CD7D96E90B3}" dt="2025-02-19T06:48:14.461" v="4" actId="2711"/>
          <ac:spMkLst>
            <pc:docMk/>
            <pc:sldMk cId="1231010819" sldId="429"/>
            <ac:spMk id="41" creationId="{0FF11B9C-E47A-6CE0-7DE7-A30CEA28D350}"/>
          </ac:spMkLst>
        </pc:spChg>
        <pc:spChg chg="mod">
          <ac:chgData name="형동 박" userId="afe605ee33eb830c" providerId="LiveId" clId="{8B72929F-D5CF-40A6-8D84-5CD7D96E90B3}" dt="2025-02-19T06:48:14.461" v="4" actId="2711"/>
          <ac:spMkLst>
            <pc:docMk/>
            <pc:sldMk cId="1231010819" sldId="429"/>
            <ac:spMk id="88" creationId="{5DBB2BE7-6EE8-F388-D54F-8ABBC99C9791}"/>
          </ac:spMkLst>
        </pc:spChg>
        <pc:spChg chg="mod">
          <ac:chgData name="형동 박" userId="afe605ee33eb830c" providerId="LiveId" clId="{8B72929F-D5CF-40A6-8D84-5CD7D96E90B3}" dt="2025-02-19T06:48:14.461" v="4" actId="2711"/>
          <ac:spMkLst>
            <pc:docMk/>
            <pc:sldMk cId="1231010819" sldId="429"/>
            <ac:spMk id="106" creationId="{5324E82E-01FB-E7B2-0F87-9F45DD3634E9}"/>
          </ac:spMkLst>
        </pc:spChg>
        <pc:spChg chg="mod">
          <ac:chgData name="형동 박" userId="afe605ee33eb830c" providerId="LiveId" clId="{8B72929F-D5CF-40A6-8D84-5CD7D96E90B3}" dt="2025-02-19T06:48:14.461" v="4" actId="2711"/>
          <ac:spMkLst>
            <pc:docMk/>
            <pc:sldMk cId="1231010819" sldId="429"/>
            <ac:spMk id="110" creationId="{5978CCD0-DC60-5A9E-D724-1355519B6F90}"/>
          </ac:spMkLst>
        </pc:spChg>
        <pc:spChg chg="mod">
          <ac:chgData name="형동 박" userId="afe605ee33eb830c" providerId="LiveId" clId="{8B72929F-D5CF-40A6-8D84-5CD7D96E90B3}" dt="2025-02-19T06:48:14.461" v="4" actId="2711"/>
          <ac:spMkLst>
            <pc:docMk/>
            <pc:sldMk cId="1231010819" sldId="429"/>
            <ac:spMk id="127" creationId="{88E5892B-5F7D-1061-912D-CAE6017CA736}"/>
          </ac:spMkLst>
        </pc:spChg>
        <pc:spChg chg="mod">
          <ac:chgData name="형동 박" userId="afe605ee33eb830c" providerId="LiveId" clId="{8B72929F-D5CF-40A6-8D84-5CD7D96E90B3}" dt="2025-02-19T06:48:24.725" v="11" actId="1035"/>
          <ac:spMkLst>
            <pc:docMk/>
            <pc:sldMk cId="1231010819" sldId="429"/>
            <ac:spMk id="148" creationId="{C0F065FB-F7A0-3F82-F019-E4205B800139}"/>
          </ac:spMkLst>
        </pc:spChg>
        <pc:spChg chg="mod">
          <ac:chgData name="형동 박" userId="afe605ee33eb830c" providerId="LiveId" clId="{8B72929F-D5CF-40A6-8D84-5CD7D96E90B3}" dt="2025-02-19T06:48:24.725" v="11" actId="1035"/>
          <ac:spMkLst>
            <pc:docMk/>
            <pc:sldMk cId="1231010819" sldId="429"/>
            <ac:spMk id="149" creationId="{4A79F754-6299-663D-AFF6-9CC881AB326E}"/>
          </ac:spMkLst>
        </pc:spChg>
        <pc:spChg chg="mod">
          <ac:chgData name="형동 박" userId="afe605ee33eb830c" providerId="LiveId" clId="{8B72929F-D5CF-40A6-8D84-5CD7D96E90B3}" dt="2025-02-19T06:48:14.461" v="4" actId="2711"/>
          <ac:spMkLst>
            <pc:docMk/>
            <pc:sldMk cId="1231010819" sldId="429"/>
            <ac:spMk id="160" creationId="{D3874A8B-E64B-42BD-BECA-20B67B76B999}"/>
          </ac:spMkLst>
        </pc:spChg>
        <pc:spChg chg="mod">
          <ac:chgData name="형동 박" userId="afe605ee33eb830c" providerId="LiveId" clId="{8B72929F-D5CF-40A6-8D84-5CD7D96E90B3}" dt="2025-02-19T06:48:14.461" v="4" actId="2711"/>
          <ac:spMkLst>
            <pc:docMk/>
            <pc:sldMk cId="1231010819" sldId="429"/>
            <ac:spMk id="199" creationId="{3CFABB31-18CC-611E-4785-670DE51C4B07}"/>
          </ac:spMkLst>
        </pc:spChg>
        <pc:spChg chg="mod">
          <ac:chgData name="형동 박" userId="afe605ee33eb830c" providerId="LiveId" clId="{8B72929F-D5CF-40A6-8D84-5CD7D96E90B3}" dt="2025-02-19T06:48:14.461" v="4" actId="2711"/>
          <ac:spMkLst>
            <pc:docMk/>
            <pc:sldMk cId="1231010819" sldId="429"/>
            <ac:spMk id="238" creationId="{ADBDB5F8-A264-18D5-C940-E40E4563F8E4}"/>
          </ac:spMkLst>
        </pc:spChg>
        <pc:spChg chg="mod">
          <ac:chgData name="형동 박" userId="afe605ee33eb830c" providerId="LiveId" clId="{8B72929F-D5CF-40A6-8D84-5CD7D96E90B3}" dt="2025-02-19T06:48:14.461" v="4" actId="2711"/>
          <ac:spMkLst>
            <pc:docMk/>
            <pc:sldMk cId="1231010819" sldId="429"/>
            <ac:spMk id="242" creationId="{6C70F220-92ED-4B90-3271-90CB019EE412}"/>
          </ac:spMkLst>
        </pc:spChg>
        <pc:spChg chg="mod">
          <ac:chgData name="형동 박" userId="afe605ee33eb830c" providerId="LiveId" clId="{8B72929F-D5CF-40A6-8D84-5CD7D96E90B3}" dt="2025-02-19T06:48:24.725" v="11" actId="1035"/>
          <ac:spMkLst>
            <pc:docMk/>
            <pc:sldMk cId="1231010819" sldId="429"/>
            <ac:spMk id="246" creationId="{589405D9-2EA1-7B93-CBB9-19E14A3E1FBF}"/>
          </ac:spMkLst>
        </pc:spChg>
        <pc:spChg chg="mod">
          <ac:chgData name="형동 박" userId="afe605ee33eb830c" providerId="LiveId" clId="{8B72929F-D5CF-40A6-8D84-5CD7D96E90B3}" dt="2025-02-19T06:48:14.461" v="4" actId="2711"/>
          <ac:spMkLst>
            <pc:docMk/>
            <pc:sldMk cId="1231010819" sldId="429"/>
            <ac:spMk id="247" creationId="{25F312C4-EFDF-F2CB-CB57-DB9A0EE638AA}"/>
          </ac:spMkLst>
        </pc:spChg>
      </pc:sldChg>
      <pc:sldChg chg="modSp">
        <pc:chgData name="형동 박" userId="afe605ee33eb830c" providerId="LiveId" clId="{8B72929F-D5CF-40A6-8D84-5CD7D96E90B3}" dt="2025-02-19T06:49:18.345" v="20" actId="2711"/>
        <pc:sldMkLst>
          <pc:docMk/>
          <pc:sldMk cId="1238166465" sldId="432"/>
        </pc:sldMkLst>
        <pc:spChg chg="mod">
          <ac:chgData name="형동 박" userId="afe605ee33eb830c" providerId="LiveId" clId="{8B72929F-D5CF-40A6-8D84-5CD7D96E90B3}" dt="2025-02-19T06:49:18.345" v="20" actId="2711"/>
          <ac:spMkLst>
            <pc:docMk/>
            <pc:sldMk cId="1238166465" sldId="432"/>
            <ac:spMk id="5" creationId="{7E41ADC7-BA63-D1B7-CDB2-A5345320FCD4}"/>
          </ac:spMkLst>
        </pc:spChg>
      </pc:sldChg>
      <pc:sldChg chg="modSp">
        <pc:chgData name="형동 박" userId="afe605ee33eb830c" providerId="LiveId" clId="{8B72929F-D5CF-40A6-8D84-5CD7D96E90B3}" dt="2025-02-19T06:49:30.466" v="21" actId="2711"/>
        <pc:sldMkLst>
          <pc:docMk/>
          <pc:sldMk cId="2577964766" sldId="433"/>
        </pc:sldMkLst>
        <pc:spChg chg="mod">
          <ac:chgData name="형동 박" userId="afe605ee33eb830c" providerId="LiveId" clId="{8B72929F-D5CF-40A6-8D84-5CD7D96E90B3}" dt="2025-02-19T06:49:30.466" v="21" actId="2711"/>
          <ac:spMkLst>
            <pc:docMk/>
            <pc:sldMk cId="2577964766" sldId="433"/>
            <ac:spMk id="5" creationId="{C4A4803A-2108-585F-8B92-FDAA00653611}"/>
          </ac:spMkLst>
        </pc:spChg>
      </pc:sldChg>
      <pc:sldChg chg="modSp mod">
        <pc:chgData name="형동 박" userId="afe605ee33eb830c" providerId="LiveId" clId="{8B72929F-D5CF-40A6-8D84-5CD7D96E90B3}" dt="2025-02-19T06:48:36.812" v="18" actId="1035"/>
        <pc:sldMkLst>
          <pc:docMk/>
          <pc:sldMk cId="2069286071" sldId="434"/>
        </pc:sldMkLst>
        <pc:spChg chg="mod">
          <ac:chgData name="형동 박" userId="afe605ee33eb830c" providerId="LiveId" clId="{8B72929F-D5CF-40A6-8D84-5CD7D96E90B3}" dt="2025-02-19T06:48:30.789" v="12" actId="2711"/>
          <ac:spMkLst>
            <pc:docMk/>
            <pc:sldMk cId="2069286071" sldId="434"/>
            <ac:spMk id="59" creationId="{A45BEFA7-E146-5C6B-E0FF-8480C60C1449}"/>
          </ac:spMkLst>
        </pc:spChg>
        <pc:spChg chg="mod">
          <ac:chgData name="형동 박" userId="afe605ee33eb830c" providerId="LiveId" clId="{8B72929F-D5CF-40A6-8D84-5CD7D96E90B3}" dt="2025-02-19T06:48:30.789" v="12" actId="2711"/>
          <ac:spMkLst>
            <pc:docMk/>
            <pc:sldMk cId="2069286071" sldId="434"/>
            <ac:spMk id="88" creationId="{00E61755-A23D-507D-6E62-A15B51FE4C7C}"/>
          </ac:spMkLst>
        </pc:spChg>
        <pc:spChg chg="mod">
          <ac:chgData name="형동 박" userId="afe605ee33eb830c" providerId="LiveId" clId="{8B72929F-D5CF-40A6-8D84-5CD7D96E90B3}" dt="2025-02-19T06:48:30.789" v="12" actId="2711"/>
          <ac:spMkLst>
            <pc:docMk/>
            <pc:sldMk cId="2069286071" sldId="434"/>
            <ac:spMk id="127" creationId="{D6319F6F-3592-59F2-4A30-A9A7529EF2C1}"/>
          </ac:spMkLst>
        </pc:spChg>
        <pc:spChg chg="mod">
          <ac:chgData name="형동 박" userId="afe605ee33eb830c" providerId="LiveId" clId="{8B72929F-D5CF-40A6-8D84-5CD7D96E90B3}" dt="2025-02-19T06:48:30.789" v="12" actId="2711"/>
          <ac:spMkLst>
            <pc:docMk/>
            <pc:sldMk cId="2069286071" sldId="434"/>
            <ac:spMk id="140" creationId="{ADDD8CEB-0B78-67BF-7973-7AAC81336D9F}"/>
          </ac:spMkLst>
        </pc:spChg>
        <pc:spChg chg="mod">
          <ac:chgData name="형동 박" userId="afe605ee33eb830c" providerId="LiveId" clId="{8B72929F-D5CF-40A6-8D84-5CD7D96E90B3}" dt="2025-02-19T06:48:36.812" v="18" actId="1035"/>
          <ac:spMkLst>
            <pc:docMk/>
            <pc:sldMk cId="2069286071" sldId="434"/>
            <ac:spMk id="148" creationId="{DB956E7E-11B5-7423-F305-716305BFB217}"/>
          </ac:spMkLst>
        </pc:spChg>
        <pc:spChg chg="mod">
          <ac:chgData name="형동 박" userId="afe605ee33eb830c" providerId="LiveId" clId="{8B72929F-D5CF-40A6-8D84-5CD7D96E90B3}" dt="2025-02-19T06:48:36.812" v="18" actId="1035"/>
          <ac:spMkLst>
            <pc:docMk/>
            <pc:sldMk cId="2069286071" sldId="434"/>
            <ac:spMk id="149" creationId="{BBDDFB8B-E925-169D-ADDC-ADD69D722E19}"/>
          </ac:spMkLst>
        </pc:spChg>
        <pc:spChg chg="mod">
          <ac:chgData name="형동 박" userId="afe605ee33eb830c" providerId="LiveId" clId="{8B72929F-D5CF-40A6-8D84-5CD7D96E90B3}" dt="2025-02-19T06:48:30.789" v="12" actId="2711"/>
          <ac:spMkLst>
            <pc:docMk/>
            <pc:sldMk cId="2069286071" sldId="434"/>
            <ac:spMk id="162" creationId="{1AC3BBB0-EB53-C2A2-5C94-18C7B219CEA4}"/>
          </ac:spMkLst>
        </pc:spChg>
        <pc:spChg chg="mod">
          <ac:chgData name="형동 박" userId="afe605ee33eb830c" providerId="LiveId" clId="{8B72929F-D5CF-40A6-8D84-5CD7D96E90B3}" dt="2025-02-19T06:48:30.789" v="12" actId="2711"/>
          <ac:spMkLst>
            <pc:docMk/>
            <pc:sldMk cId="2069286071" sldId="434"/>
            <ac:spMk id="172" creationId="{6C5883A3-3BBC-93C4-2139-96EADE29CAE0}"/>
          </ac:spMkLst>
        </pc:spChg>
        <pc:spChg chg="mod">
          <ac:chgData name="형동 박" userId="afe605ee33eb830c" providerId="LiveId" clId="{8B72929F-D5CF-40A6-8D84-5CD7D96E90B3}" dt="2025-02-19T06:48:30.789" v="12" actId="2711"/>
          <ac:spMkLst>
            <pc:docMk/>
            <pc:sldMk cId="2069286071" sldId="434"/>
            <ac:spMk id="187" creationId="{28BDE36F-6F0F-BC31-A4EA-F0C6A023BCC8}"/>
          </ac:spMkLst>
        </pc:spChg>
        <pc:spChg chg="mod">
          <ac:chgData name="형동 박" userId="afe605ee33eb830c" providerId="LiveId" clId="{8B72929F-D5CF-40A6-8D84-5CD7D96E90B3}" dt="2025-02-19T06:48:30.789" v="12" actId="2711"/>
          <ac:spMkLst>
            <pc:docMk/>
            <pc:sldMk cId="2069286071" sldId="434"/>
            <ac:spMk id="204" creationId="{D37B021D-AFB8-1C75-5941-2403C3122E84}"/>
          </ac:spMkLst>
        </pc:spChg>
        <pc:spChg chg="mod">
          <ac:chgData name="형동 박" userId="afe605ee33eb830c" providerId="LiveId" clId="{8B72929F-D5CF-40A6-8D84-5CD7D96E90B3}" dt="2025-02-19T06:48:30.789" v="12" actId="2711"/>
          <ac:spMkLst>
            <pc:docMk/>
            <pc:sldMk cId="2069286071" sldId="434"/>
            <ac:spMk id="240" creationId="{F28BB319-8113-D0B4-EFB7-D062E72AFA03}"/>
          </ac:spMkLst>
        </pc:spChg>
        <pc:spChg chg="mod">
          <ac:chgData name="형동 박" userId="afe605ee33eb830c" providerId="LiveId" clId="{8B72929F-D5CF-40A6-8D84-5CD7D96E90B3}" dt="2025-02-19T06:48:36.812" v="18" actId="1035"/>
          <ac:spMkLst>
            <pc:docMk/>
            <pc:sldMk cId="2069286071" sldId="434"/>
            <ac:spMk id="246" creationId="{0AB094B5-3903-F3DF-98C1-305D7D62AC31}"/>
          </ac:spMkLst>
        </pc:spChg>
        <pc:spChg chg="mod">
          <ac:chgData name="형동 박" userId="afe605ee33eb830c" providerId="LiveId" clId="{8B72929F-D5CF-40A6-8D84-5CD7D96E90B3}" dt="2025-02-19T06:48:30.789" v="12" actId="2711"/>
          <ac:spMkLst>
            <pc:docMk/>
            <pc:sldMk cId="2069286071" sldId="434"/>
            <ac:spMk id="248" creationId="{7EE93878-C0D3-0CC3-EA09-DF3AAF7852A4}"/>
          </ac:spMkLst>
        </pc:spChg>
      </pc:sldChg>
    </pc:docChg>
  </pc:docChgLst>
  <pc:docChgLst>
    <pc:chgData name="형동 박" userId="afe605ee33eb830c" providerId="LiveId" clId="{A70445B0-C4DD-4755-B767-5A591540F689}"/>
    <pc:docChg chg="undo custSel addSld delSld modSld">
      <pc:chgData name="형동 박" userId="afe605ee33eb830c" providerId="LiveId" clId="{A70445B0-C4DD-4755-B767-5A591540F689}" dt="2025-01-03T03:12:58.628" v="158" actId="478"/>
      <pc:docMkLst>
        <pc:docMk/>
      </pc:docMkLst>
      <pc:sldChg chg="add del">
        <pc:chgData name="형동 박" userId="afe605ee33eb830c" providerId="LiveId" clId="{A70445B0-C4DD-4755-B767-5A591540F689}" dt="2025-01-03T03:10:02.276" v="139"/>
        <pc:sldMkLst>
          <pc:docMk/>
          <pc:sldMk cId="1231862236" sldId="353"/>
        </pc:sldMkLst>
      </pc:sldChg>
      <pc:sldChg chg="del">
        <pc:chgData name="형동 박" userId="afe605ee33eb830c" providerId="LiveId" clId="{A70445B0-C4DD-4755-B767-5A591540F689}" dt="2025-01-03T03:02:28.636" v="1" actId="47"/>
        <pc:sldMkLst>
          <pc:docMk/>
          <pc:sldMk cId="1448005991" sldId="392"/>
        </pc:sldMkLst>
      </pc:sldChg>
      <pc:sldChg chg="del">
        <pc:chgData name="형동 박" userId="afe605ee33eb830c" providerId="LiveId" clId="{A70445B0-C4DD-4755-B767-5A591540F689}" dt="2025-01-03T03:09:54.667" v="137" actId="47"/>
        <pc:sldMkLst>
          <pc:docMk/>
          <pc:sldMk cId="1182436522" sldId="396"/>
        </pc:sldMkLst>
      </pc:sldChg>
      <pc:sldChg chg="modSp mod">
        <pc:chgData name="형동 박" userId="afe605ee33eb830c" providerId="LiveId" clId="{A70445B0-C4DD-4755-B767-5A591540F689}" dt="2025-01-03T03:02:37.845" v="4" actId="20577"/>
        <pc:sldMkLst>
          <pc:docMk/>
          <pc:sldMk cId="638624286" sldId="397"/>
        </pc:sldMkLst>
      </pc:sldChg>
      <pc:sldChg chg="del">
        <pc:chgData name="형동 박" userId="afe605ee33eb830c" providerId="LiveId" clId="{A70445B0-C4DD-4755-B767-5A591540F689}" dt="2025-01-03T03:02:33.856" v="2" actId="47"/>
        <pc:sldMkLst>
          <pc:docMk/>
          <pc:sldMk cId="23689401" sldId="398"/>
        </pc:sldMkLst>
      </pc:sldChg>
      <pc:sldChg chg="add del">
        <pc:chgData name="형동 박" userId="afe605ee33eb830c" providerId="LiveId" clId="{A70445B0-C4DD-4755-B767-5A591540F689}" dt="2025-01-03T03:09:09.171" v="131"/>
        <pc:sldMkLst>
          <pc:docMk/>
          <pc:sldMk cId="3390112553" sldId="400"/>
        </pc:sldMkLst>
      </pc:sldChg>
      <pc:sldChg chg="del">
        <pc:chgData name="형동 박" userId="afe605ee33eb830c" providerId="LiveId" clId="{A70445B0-C4DD-4755-B767-5A591540F689}" dt="2025-01-03T03:09:23.376" v="133" actId="47"/>
        <pc:sldMkLst>
          <pc:docMk/>
          <pc:sldMk cId="1764265767" sldId="401"/>
        </pc:sldMkLst>
      </pc:sldChg>
      <pc:sldChg chg="del">
        <pc:chgData name="형동 박" userId="afe605ee33eb830c" providerId="LiveId" clId="{A70445B0-C4DD-4755-B767-5A591540F689}" dt="2025-01-03T03:09:33.699" v="135" actId="47"/>
        <pc:sldMkLst>
          <pc:docMk/>
          <pc:sldMk cId="3167543101" sldId="403"/>
        </pc:sldMkLst>
      </pc:sldChg>
      <pc:sldChg chg="addSp delSp modSp add mod">
        <pc:chgData name="형동 박" userId="afe605ee33eb830c" providerId="LiveId" clId="{A70445B0-C4DD-4755-B767-5A591540F689}" dt="2025-01-03T03:12:56.369" v="157" actId="478"/>
        <pc:sldMkLst>
          <pc:docMk/>
          <pc:sldMk cId="1592380774" sldId="406"/>
        </pc:sldMkLst>
      </pc:sldChg>
      <pc:sldChg chg="addSp delSp modSp add mod">
        <pc:chgData name="형동 박" userId="afe605ee33eb830c" providerId="LiveId" clId="{A70445B0-C4DD-4755-B767-5A591540F689}" dt="2025-01-03T03:12:58.628" v="158" actId="478"/>
        <pc:sldMkLst>
          <pc:docMk/>
          <pc:sldMk cId="2691030935" sldId="407"/>
        </pc:sldMkLst>
      </pc:sldChg>
      <pc:sldChg chg="add">
        <pc:chgData name="형동 박" userId="afe605ee33eb830c" providerId="LiveId" clId="{A70445B0-C4DD-4755-B767-5A591540F689}" dt="2025-01-03T03:09:20.243" v="132"/>
        <pc:sldMkLst>
          <pc:docMk/>
          <pc:sldMk cId="1906804572" sldId="408"/>
        </pc:sldMkLst>
      </pc:sldChg>
      <pc:sldChg chg="add">
        <pc:chgData name="형동 박" userId="afe605ee33eb830c" providerId="LiveId" clId="{A70445B0-C4DD-4755-B767-5A591540F689}" dt="2025-01-03T03:09:31.060" v="134"/>
        <pc:sldMkLst>
          <pc:docMk/>
          <pc:sldMk cId="2012283562" sldId="409"/>
        </pc:sldMkLst>
      </pc:sldChg>
      <pc:sldChg chg="add">
        <pc:chgData name="형동 박" userId="afe605ee33eb830c" providerId="LiveId" clId="{A70445B0-C4DD-4755-B767-5A591540F689}" dt="2025-01-03T03:09:49.850" v="136"/>
        <pc:sldMkLst>
          <pc:docMk/>
          <pc:sldMk cId="3085596893" sldId="410"/>
        </pc:sldMkLst>
      </pc:sldChg>
      <pc:sldChg chg="add del">
        <pc:chgData name="형동 박" userId="afe605ee33eb830c" providerId="LiveId" clId="{A70445B0-C4DD-4755-B767-5A591540F689}" dt="2025-01-03T03:11:40.743" v="142"/>
        <pc:sldMkLst>
          <pc:docMk/>
          <pc:sldMk cId="468949759" sldId="411"/>
        </pc:sldMkLst>
      </pc:sldChg>
      <pc:sldChg chg="add del">
        <pc:chgData name="형동 박" userId="afe605ee33eb830c" providerId="LiveId" clId="{A70445B0-C4DD-4755-B767-5A591540F689}" dt="2025-01-03T03:12:21.498" v="154"/>
        <pc:sldMkLst>
          <pc:docMk/>
          <pc:sldMk cId="1118865666" sldId="411"/>
        </pc:sldMkLst>
      </pc:sldChg>
      <pc:sldChg chg="add del">
        <pc:chgData name="형동 박" userId="afe605ee33eb830c" providerId="LiveId" clId="{A70445B0-C4DD-4755-B767-5A591540F689}" dt="2025-01-03T03:12:01.648" v="150"/>
        <pc:sldMkLst>
          <pc:docMk/>
          <pc:sldMk cId="1353681891" sldId="411"/>
        </pc:sldMkLst>
      </pc:sldChg>
      <pc:sldChg chg="add del">
        <pc:chgData name="형동 박" userId="afe605ee33eb830c" providerId="LiveId" clId="{A70445B0-C4DD-4755-B767-5A591540F689}" dt="2025-01-03T03:11:51.854" v="146"/>
        <pc:sldMkLst>
          <pc:docMk/>
          <pc:sldMk cId="2040257223" sldId="411"/>
        </pc:sldMkLst>
      </pc:sldChg>
      <pc:sldChg chg="add del">
        <pc:chgData name="형동 박" userId="afe605ee33eb830c" providerId="LiveId" clId="{A70445B0-C4DD-4755-B767-5A591540F689}" dt="2025-01-03T03:12:01.281" v="149"/>
        <pc:sldMkLst>
          <pc:docMk/>
          <pc:sldMk cId="2361988443" sldId="412"/>
        </pc:sldMkLst>
      </pc:sldChg>
    </pc:docChg>
  </pc:docChgLst>
  <pc:docChgLst>
    <pc:chgData name="형동 박" userId="afe605ee33eb830c" providerId="LiveId" clId="{9D3F1D09-2411-47D3-B518-FA5732E6540C}"/>
    <pc:docChg chg="undo custSel modSld">
      <pc:chgData name="형동 박" userId="afe605ee33eb830c" providerId="LiveId" clId="{9D3F1D09-2411-47D3-B518-FA5732E6540C}" dt="2025-01-24T02:57:57.486" v="236" actId="20577"/>
      <pc:docMkLst>
        <pc:docMk/>
      </pc:docMkLst>
      <pc:sldChg chg="modSp mod">
        <pc:chgData name="형동 박" userId="afe605ee33eb830c" providerId="LiveId" clId="{9D3F1D09-2411-47D3-B518-FA5732E6540C}" dt="2025-01-24T02:45:42.472" v="120" actId="2711"/>
        <pc:sldMkLst>
          <pc:docMk/>
          <pc:sldMk cId="1231862236" sldId="353"/>
        </pc:sldMkLst>
        <pc:graphicFrameChg chg="modGraphic">
          <ac:chgData name="형동 박" userId="afe605ee33eb830c" providerId="LiveId" clId="{9D3F1D09-2411-47D3-B518-FA5732E6540C}" dt="2025-01-24T02:45:42.472" v="120" actId="2711"/>
          <ac:graphicFrameMkLst>
            <pc:docMk/>
            <pc:sldMk cId="1231862236" sldId="353"/>
            <ac:graphicFrameMk id="72" creationId="{B2EAA558-9E3F-5FC3-581F-87A2F3573A31}"/>
          </ac:graphicFrameMkLst>
        </pc:graphicFrameChg>
      </pc:sldChg>
      <pc:sldChg chg="modSp mod">
        <pc:chgData name="형동 박" userId="afe605ee33eb830c" providerId="LiveId" clId="{9D3F1D09-2411-47D3-B518-FA5732E6540C}" dt="2025-01-24T02:45:59.055" v="122" actId="2711"/>
        <pc:sldMkLst>
          <pc:docMk/>
          <pc:sldMk cId="1474108181" sldId="357"/>
        </pc:sldMkLst>
        <pc:graphicFrameChg chg="modGraphic">
          <ac:chgData name="형동 박" userId="afe605ee33eb830c" providerId="LiveId" clId="{9D3F1D09-2411-47D3-B518-FA5732E6540C}" dt="2025-01-24T02:45:59.055" v="122" actId="2711"/>
          <ac:graphicFrameMkLst>
            <pc:docMk/>
            <pc:sldMk cId="1474108181" sldId="357"/>
            <ac:graphicFrameMk id="72" creationId="{5A5B55A3-786B-78E5-771B-50BB908E4020}"/>
          </ac:graphicFrameMkLst>
        </pc:graphicFrameChg>
      </pc:sldChg>
      <pc:sldChg chg="modSp mod">
        <pc:chgData name="형동 박" userId="afe605ee33eb830c" providerId="LiveId" clId="{9D3F1D09-2411-47D3-B518-FA5732E6540C}" dt="2025-01-24T02:56:57.660" v="228" actId="20577"/>
        <pc:sldMkLst>
          <pc:docMk/>
          <pc:sldMk cId="2734299461" sldId="391"/>
        </pc:sldMkLst>
        <pc:spChg chg="mod">
          <ac:chgData name="형동 박" userId="afe605ee33eb830c" providerId="LiveId" clId="{9D3F1D09-2411-47D3-B518-FA5732E6540C}" dt="2025-01-24T02:56:57.660" v="228" actId="20577"/>
          <ac:spMkLst>
            <pc:docMk/>
            <pc:sldMk cId="2734299461" sldId="391"/>
            <ac:spMk id="3" creationId="{93F80D91-98EB-9A44-1177-FE83B1CB1F2E}"/>
          </ac:spMkLst>
        </pc:spChg>
        <pc:graphicFrameChg chg="modGraphic">
          <ac:chgData name="형동 박" userId="afe605ee33eb830c" providerId="LiveId" clId="{9D3F1D09-2411-47D3-B518-FA5732E6540C}" dt="2025-01-24T02:46:05.481" v="123" actId="2711"/>
          <ac:graphicFrameMkLst>
            <pc:docMk/>
            <pc:sldMk cId="2734299461" sldId="391"/>
            <ac:graphicFrameMk id="72" creationId="{913DF200-BC1D-FE1C-EC27-191DC12783F3}"/>
          </ac:graphicFrameMkLst>
        </pc:graphicFrameChg>
      </pc:sldChg>
      <pc:sldChg chg="modSp">
        <pc:chgData name="형동 박" userId="afe605ee33eb830c" providerId="LiveId" clId="{9D3F1D09-2411-47D3-B518-FA5732E6540C}" dt="2025-01-24T02:57:57.486" v="236" actId="20577"/>
        <pc:sldMkLst>
          <pc:docMk/>
          <pc:sldMk cId="2012283562" sldId="409"/>
        </pc:sldMkLst>
        <pc:spChg chg="mod">
          <ac:chgData name="형동 박" userId="afe605ee33eb830c" providerId="LiveId" clId="{9D3F1D09-2411-47D3-B518-FA5732E6540C}" dt="2025-01-24T02:57:57.486" v="236" actId="20577"/>
          <ac:spMkLst>
            <pc:docMk/>
            <pc:sldMk cId="2012283562" sldId="409"/>
            <ac:spMk id="12" creationId="{69EB0692-8B26-2643-FCCB-BA297846E95B}"/>
          </ac:spMkLst>
        </pc:spChg>
        <pc:spChg chg="mod">
          <ac:chgData name="형동 박" userId="afe605ee33eb830c" providerId="LiveId" clId="{9D3F1D09-2411-47D3-B518-FA5732E6540C}" dt="2025-01-24T02:57:57.486" v="236" actId="20577"/>
          <ac:spMkLst>
            <pc:docMk/>
            <pc:sldMk cId="2012283562" sldId="409"/>
            <ac:spMk id="22" creationId="{0F5ACBD7-B388-F5AA-F3A3-8CEF6CB83322}"/>
          </ac:spMkLst>
        </pc:spChg>
        <pc:spChg chg="mod">
          <ac:chgData name="형동 박" userId="afe605ee33eb830c" providerId="LiveId" clId="{9D3F1D09-2411-47D3-B518-FA5732E6540C}" dt="2025-01-24T02:57:57.486" v="236" actId="20577"/>
          <ac:spMkLst>
            <pc:docMk/>
            <pc:sldMk cId="2012283562" sldId="409"/>
            <ac:spMk id="54" creationId="{6A99774B-231E-D438-E0F6-4F211C0E9191}"/>
          </ac:spMkLst>
        </pc:spChg>
        <pc:spChg chg="mod">
          <ac:chgData name="형동 박" userId="afe605ee33eb830c" providerId="LiveId" clId="{9D3F1D09-2411-47D3-B518-FA5732E6540C}" dt="2025-01-24T02:57:57.486" v="236" actId="20577"/>
          <ac:spMkLst>
            <pc:docMk/>
            <pc:sldMk cId="2012283562" sldId="409"/>
            <ac:spMk id="56" creationId="{B078C5D1-8E94-D19C-F027-12A0F27E8712}"/>
          </ac:spMkLst>
        </pc:spChg>
        <pc:spChg chg="mod">
          <ac:chgData name="형동 박" userId="afe605ee33eb830c" providerId="LiveId" clId="{9D3F1D09-2411-47D3-B518-FA5732E6540C}" dt="2025-01-24T02:57:57.486" v="236" actId="20577"/>
          <ac:spMkLst>
            <pc:docMk/>
            <pc:sldMk cId="2012283562" sldId="409"/>
            <ac:spMk id="58" creationId="{E35ABF13-3976-2774-5E5F-77CBD94C02AC}"/>
          </ac:spMkLst>
        </pc:spChg>
        <pc:spChg chg="mod">
          <ac:chgData name="형동 박" userId="afe605ee33eb830c" providerId="LiveId" clId="{9D3F1D09-2411-47D3-B518-FA5732E6540C}" dt="2025-01-24T02:57:57.486" v="236" actId="20577"/>
          <ac:spMkLst>
            <pc:docMk/>
            <pc:sldMk cId="2012283562" sldId="409"/>
            <ac:spMk id="59" creationId="{0F6EF8C6-FD92-48AE-C19B-38886F72230B}"/>
          </ac:spMkLst>
        </pc:spChg>
        <pc:spChg chg="mod">
          <ac:chgData name="형동 박" userId="afe605ee33eb830c" providerId="LiveId" clId="{9D3F1D09-2411-47D3-B518-FA5732E6540C}" dt="2025-01-24T02:57:57.486" v="236" actId="20577"/>
          <ac:spMkLst>
            <pc:docMk/>
            <pc:sldMk cId="2012283562" sldId="409"/>
            <ac:spMk id="115" creationId="{0DD24A21-47E0-4F8F-45EC-B9E89320CE4B}"/>
          </ac:spMkLst>
        </pc:spChg>
        <pc:spChg chg="mod">
          <ac:chgData name="형동 박" userId="afe605ee33eb830c" providerId="LiveId" clId="{9D3F1D09-2411-47D3-B518-FA5732E6540C}" dt="2025-01-24T02:57:54.521" v="234" actId="20577"/>
          <ac:spMkLst>
            <pc:docMk/>
            <pc:sldMk cId="2012283562" sldId="409"/>
            <ac:spMk id="164" creationId="{354552BE-2813-DF6B-12D4-5B3D30C2A9EF}"/>
          </ac:spMkLst>
        </pc:spChg>
        <pc:spChg chg="mod">
          <ac:chgData name="형동 박" userId="afe605ee33eb830c" providerId="LiveId" clId="{9D3F1D09-2411-47D3-B518-FA5732E6540C}" dt="2025-01-24T02:57:57.486" v="236" actId="20577"/>
          <ac:spMkLst>
            <pc:docMk/>
            <pc:sldMk cId="2012283562" sldId="409"/>
            <ac:spMk id="216" creationId="{DFBC6A0B-771D-7B9B-DA51-7D2ED48929E4}"/>
          </ac:spMkLst>
        </pc:spChg>
        <pc:spChg chg="mod">
          <ac:chgData name="형동 박" userId="afe605ee33eb830c" providerId="LiveId" clId="{9D3F1D09-2411-47D3-B518-FA5732E6540C}" dt="2025-01-24T02:57:57.486" v="236" actId="20577"/>
          <ac:spMkLst>
            <pc:docMk/>
            <pc:sldMk cId="2012283562" sldId="409"/>
            <ac:spMk id="222" creationId="{E692621E-0B96-0965-AF0C-14BA81A4CC14}"/>
          </ac:spMkLst>
        </pc:spChg>
        <pc:spChg chg="mod">
          <ac:chgData name="형동 박" userId="afe605ee33eb830c" providerId="LiveId" clId="{9D3F1D09-2411-47D3-B518-FA5732E6540C}" dt="2025-01-24T02:57:57.486" v="236" actId="20577"/>
          <ac:spMkLst>
            <pc:docMk/>
            <pc:sldMk cId="2012283562" sldId="409"/>
            <ac:spMk id="239" creationId="{3E60BCB5-2B10-B7A7-10D6-E88C3690FB08}"/>
          </ac:spMkLst>
        </pc:spChg>
      </pc:sldChg>
      <pc:sldChg chg="modSp mod">
        <pc:chgData name="형동 박" userId="afe605ee33eb830c" providerId="LiveId" clId="{9D3F1D09-2411-47D3-B518-FA5732E6540C}" dt="2025-01-24T02:45:51.874" v="121" actId="2711"/>
        <pc:sldMkLst>
          <pc:docMk/>
          <pc:sldMk cId="3085596893" sldId="410"/>
        </pc:sldMkLst>
        <pc:graphicFrameChg chg="modGraphic">
          <ac:chgData name="형동 박" userId="afe605ee33eb830c" providerId="LiveId" clId="{9D3F1D09-2411-47D3-B518-FA5732E6540C}" dt="2025-01-24T02:45:51.874" v="121" actId="2711"/>
          <ac:graphicFrameMkLst>
            <pc:docMk/>
            <pc:sldMk cId="3085596893" sldId="410"/>
            <ac:graphicFrameMk id="72" creationId="{6CC1771F-A688-0DA7-D303-A18265C9CB35}"/>
          </ac:graphicFrameMkLst>
        </pc:graphicFrameChg>
      </pc:sldChg>
      <pc:sldChg chg="modSp mod">
        <pc:chgData name="형동 박" userId="afe605ee33eb830c" providerId="LiveId" clId="{9D3F1D09-2411-47D3-B518-FA5732E6540C}" dt="2025-01-24T02:46:24.724" v="137" actId="20577"/>
        <pc:sldMkLst>
          <pc:docMk/>
          <pc:sldMk cId="188602234" sldId="412"/>
        </pc:sldMkLst>
        <pc:graphicFrameChg chg="modGraphic">
          <ac:chgData name="형동 박" userId="afe605ee33eb830c" providerId="LiveId" clId="{9D3F1D09-2411-47D3-B518-FA5732E6540C}" dt="2025-01-24T02:46:24.724" v="137" actId="20577"/>
          <ac:graphicFrameMkLst>
            <pc:docMk/>
            <pc:sldMk cId="188602234" sldId="412"/>
            <ac:graphicFrameMk id="50" creationId="{8482E101-7313-A330-BC74-073F34A5C427}"/>
          </ac:graphicFrameMkLst>
        </pc:graphicFrameChg>
      </pc:sldChg>
      <pc:sldChg chg="modSp mod">
        <pc:chgData name="형동 박" userId="afe605ee33eb830c" providerId="LiveId" clId="{9D3F1D09-2411-47D3-B518-FA5732E6540C}" dt="2025-01-24T02:55:59.591" v="226" actId="20577"/>
        <pc:sldMkLst>
          <pc:docMk/>
          <pc:sldMk cId="892403210" sldId="422"/>
        </pc:sldMkLst>
        <pc:spChg chg="mod">
          <ac:chgData name="형동 박" userId="afe605ee33eb830c" providerId="LiveId" clId="{9D3F1D09-2411-47D3-B518-FA5732E6540C}" dt="2025-01-24T02:45:18.978" v="118" actId="20577"/>
          <ac:spMkLst>
            <pc:docMk/>
            <pc:sldMk cId="892403210" sldId="422"/>
            <ac:spMk id="2" creationId="{E2BFC475-6540-1590-030F-9BD34B539AA7}"/>
          </ac:spMkLst>
        </pc:spChg>
        <pc:graphicFrameChg chg="mod modGraphic">
          <ac:chgData name="형동 박" userId="afe605ee33eb830c" providerId="LiveId" clId="{9D3F1D09-2411-47D3-B518-FA5732E6540C}" dt="2025-01-24T02:55:59.591" v="226" actId="20577"/>
          <ac:graphicFrameMkLst>
            <pc:docMk/>
            <pc:sldMk cId="892403210" sldId="422"/>
            <ac:graphicFrameMk id="72" creationId="{6D579AB8-2440-65AB-39BD-31311DF7AC6C}"/>
          </ac:graphicFrameMkLst>
        </pc:graphicFrameChg>
      </pc:sldChg>
      <pc:sldChg chg="modSp mod">
        <pc:chgData name="형동 박" userId="afe605ee33eb830c" providerId="LiveId" clId="{9D3F1D09-2411-47D3-B518-FA5732E6540C}" dt="2025-01-24T02:57:35.084" v="230" actId="2711"/>
        <pc:sldMkLst>
          <pc:docMk/>
          <pc:sldMk cId="1518575605" sldId="424"/>
        </pc:sldMkLst>
        <pc:spChg chg="mod">
          <ac:chgData name="형동 박" userId="afe605ee33eb830c" providerId="LiveId" clId="{9D3F1D09-2411-47D3-B518-FA5732E6540C}" dt="2025-01-24T02:57:35.084" v="230" actId="2711"/>
          <ac:spMkLst>
            <pc:docMk/>
            <pc:sldMk cId="1518575605" sldId="424"/>
            <ac:spMk id="5" creationId="{DFCF0EB7-4043-662D-6BA4-4E652A5326F7}"/>
          </ac:spMkLst>
        </pc:spChg>
        <pc:spChg chg="mod">
          <ac:chgData name="형동 박" userId="afe605ee33eb830c" providerId="LiveId" clId="{9D3F1D09-2411-47D3-B518-FA5732E6540C}" dt="2025-01-24T02:57:28.507" v="229" actId="2711"/>
          <ac:spMkLst>
            <pc:docMk/>
            <pc:sldMk cId="1518575605" sldId="424"/>
            <ac:spMk id="185" creationId="{6F0A22B2-0407-8687-533A-7013FC1637C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40FE1-7BA5-8046-91E8-6C4230D41AD3}" type="datetimeFigureOut">
              <a:rPr kumimoji="1" lang="ko-KR" altLang="en-US" smtClean="0"/>
              <a:t>2025-02-19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FA4FD-DB31-984A-A042-9460A8A5E2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6733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517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E7A3B-048B-498E-0E6E-A51D7FB15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3329B6C-7C4D-5BA3-666A-DFC655BDAF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3D7D6C-2C8B-73CB-7FD9-312975D62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8A0CA-6066-C493-B92B-5C9203B3C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476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3B495-6595-8B60-C3A0-B79377B53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89EBC34-F8F1-1AE4-5929-B8AC977159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4248F26-3442-443F-DB9C-542B3C7D4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EFE3BC-85A5-26BD-A355-2612D764E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0109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CFD8C-7DFF-03A3-079B-96DA81BE5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2848912-8658-D389-31CD-48CCD703E3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3CA423-3668-784A-CDA0-4E582414A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DCEAE3-8EB6-5491-1209-9B9F2B4D13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9023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8EE04-349D-591B-8B8E-78A6F9310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DE516A9-AD3E-37D4-911E-2AE6F5A28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54AE828-E180-EA74-0B2A-CA9E1E084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C32E75-604D-8C6B-6382-CFFB71669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419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1B64A-C0EB-998F-7CFD-192A0FB6A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0F2D3FC-82DE-6818-A105-1252264469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D7C021-0786-7E44-7DF6-8AFF72E6D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0292E0-7B6C-3CBB-B08C-6F1F3AE25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000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C372C-7D8C-6F72-C421-F73CC200E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89DF45B-4603-2969-36F8-3E7F5C8A26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A823BC-AC75-ECC5-7999-5D2890A1F4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B0C95F-EC61-7C75-6B5F-D2574046B7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1726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511B2-8B78-D495-D98B-E435C26A5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C6A0C8-62C8-8CAC-2C8D-59FCC58D1F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4BE670-7147-417F-A023-07B81D2697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F1975-B499-8AE8-1DCD-F456363D0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5250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EDF22-A2D6-67DA-7864-4D13D6D20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80BE05-E94D-F265-8E9E-3361253544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19AE86-E7F5-DC16-5FD8-5EF5FF66D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20431E-E01A-902B-7347-B0B639CAF5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076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17DAA-033D-44A6-C2C5-11F67B7A9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5D4856-5DAF-31F9-8507-D6212680B3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BD27E60-0348-AA69-941C-0C93824EB6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7BD954-006A-6F13-C61F-A366D178B9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2340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E2293-00F9-EDB3-D71B-C95D73185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E4332AC-B41A-E14B-38DA-11F0BD02B6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ED1E5BA-0BF7-9B7D-A240-D340C2D393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8D6942-7811-71B2-1808-A547180782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395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4294C-3614-F7DD-A23A-2FDAE2CBB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2A55A1E-4A35-CB44-DFE7-4EC7D8E0EA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55B7D7E-6AF5-85FC-BF6B-EFC0436850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4EDD1C-D3DD-F6AB-9C9E-C6EBA3D54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97004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B48FE-827D-0EF2-C663-7EB6487AF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8B10B75-CAB3-5FE3-5349-E4789AAA94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26F5C99-B5B7-A5ED-5001-54EB280AC1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196338-B6C8-923C-E8DC-CDA37EF5B3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1335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C3609-C77F-F00F-6CE6-575FB4440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8929067-2199-62BE-EC86-70D717CD7F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F94AA8F-8120-D584-1BF8-864AF627F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FF4AA2-D231-5DCE-8EE2-1BDA256F7B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0081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0175A-42A9-2452-2718-E3DC74AE4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FE129A6-40E4-8651-ADDF-F87520F6D2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BE80BAE-6C51-E633-873E-653D3CAE59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BE595B-8F98-5BB9-EB35-4B652B3003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23905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BAC01-40D3-257D-804C-EC65C66A4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EC7F649-2F89-1221-1988-5D1E445600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BB2D8A7-67C7-CCDF-455D-25CCA7D8D8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552C44-034C-FF7F-D88B-8D5F798541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4025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92C6A-7610-FCE6-5DA4-CDB653D32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1FEDF79-525F-F699-8E83-8D0E02AF30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A71744A-14CF-58EE-2301-20499B501B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C883BE-C78F-34C0-F250-7531A310E4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8957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53438-87A0-F29A-66B6-CF8833677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D1351F8-B4FC-6F33-F451-6E21084BAC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D47E734-0FAC-3E33-72AD-3758F0A8C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F0E64C-289B-F4AC-3705-FA46A8B0AE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10184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B0A63-6A7D-D212-F3A0-143B41A7F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37A2673-E1FA-286F-3EA0-559760C859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0D51801-B7F5-B32D-0630-FED8C84451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3A7068-DD75-1E40-790A-B38A8F032C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15280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06B6F-256A-DCDD-0B7A-C398BF963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3CECD6A-F064-939F-335C-48898E0E2D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555919B-334B-183F-B052-067B3E44C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F7C66-2484-AEEF-46CD-A0C833EE79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4275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DE3CD-5279-939E-8229-E23A5D95C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C4BB43A-7C6F-BB0D-06D1-9EE978AD80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A51A29D-1AD1-88A6-9286-E7283C77F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7998D0-DC41-417A-863A-6C47D8F802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2087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03C35-5B4E-5081-1714-9E0FBE2D7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A5188DC-5EF8-D535-7B77-50055A12BB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06DF7D5-4672-A044-C4F6-23C3E01DC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CF996A-8268-5365-C280-886CBCEDD6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7735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507C-8307-683E-CB12-F31F32742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43AB07-E6E2-B454-BCB0-5B65FCD36B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B4AE4E-5D9F-95B1-D69F-53B46FD36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90E719-30C3-3D4E-D548-E792B5EEA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8961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F702A-485C-A9C6-53BD-6747F678E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284F553-E1D9-834E-6F4A-268760B5F1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E3CC7A-9D4A-41E9-5044-61FB26B65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4D3CBE-707D-839F-D45D-61D020867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6189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59FBE-3530-6A8F-8501-53D8A8C11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BE7ABF-ED24-1476-2264-5BB96D03E2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8CA1D07-CCB3-7D37-F691-8B1E0A9C9C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6C1000-1CF5-15AB-DB7A-483E59C71D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0691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AD18C-AF51-6790-5C3B-7652F55A8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DF8C342-831D-9041-0F92-AB62101C7C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795BC96-9D4C-4E1F-08DA-B56E27097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2C0439-C635-D85C-0E5C-DA8423AF2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8552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DF203-D59B-DFF5-2445-AFE3751F4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2D609BA-2D09-0F87-EFC9-53A34D10D1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B17DBA-3CD4-592F-F9F1-C57B49F38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E64E28-B53E-8444-DEA9-63B55098B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302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3FAD0-8A20-7923-7893-2EDDC6A36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57EC36-DB78-3E3C-0B1A-ABBB8B591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7449F-69FD-805C-C39A-B7BB5C35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7B945-E2BF-3AE2-BF80-57707719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40A89-8ED5-1DE4-0932-F4619809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6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CE4E6-BB68-E209-FD54-F2CB4F8F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C2F5D5-C52E-8948-1E04-47429F51E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CED61-6459-E9F3-F667-CD45EB04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2A630-389B-82D6-6659-5AAFF37A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0AC94-E7B6-302B-657F-FC63A31B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4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636D74-C086-6DAF-F1F0-641C25206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E0CD25-9725-AC8F-327B-EC8CD3F07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E4FCC-8D88-5A91-FC57-492BB19A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69D90-CC7C-6CC8-FA86-333066C8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F36C8-39F5-1CD6-93AC-F6E80E74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5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059C-1272-27C1-1AD6-858000F9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65ED2-8C20-1A39-C730-D0DB5DA39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570D4-1B83-0DC1-A092-0006B933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38F6B-89D5-FA59-AECA-9C58EEB5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1CF01-5594-7769-953C-B65FC693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7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22BAD-536C-DC56-6FBA-54B806A0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FACC2-7594-84A1-98F6-AF97A97B9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F1AF0-C9C4-A661-43B0-E209AB8A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71A97-F258-6B31-B3CD-9305BD9D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BC1C9-73BB-F630-F686-E40DBA43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6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50DB0-E55B-C55B-63A0-126AB420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75F8E-99DD-33CA-3F5F-29220BE45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4F783-5C32-0B5D-B01B-1AC08933D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D1F01-1C29-CD60-3B29-ABF685EA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63A724-2312-50A8-3659-4DA1EC93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B54B74-1878-2F89-232F-D32A912C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74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D218E-988A-51B4-6024-FE9639BC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9523B5-FCF1-499E-49C2-6BDC8021E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B31C7B-51E7-AFB9-5DD8-F78B39B64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BD7C79-9775-B4D7-5B30-566AB4926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1B1C7A-39CC-FCD2-83A3-C3532E668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A9A09E-EB7F-BEE9-11C3-E50D3D4C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D792A-84DF-9AE4-8C2A-DCAE9957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802669-260A-44CC-C41D-A8641CE6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5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293D4-70FE-5457-F371-8B7509CE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0CC3D2-B6DE-E187-73CE-17CA5D80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55F0F3-B4F4-A6BE-989E-9A7BDB98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7571F9-87AF-E7E2-F8E9-88E49D1D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2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30C8B-5A0D-4D48-D771-EA22A520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D66062-2B02-B107-35C6-312DAB3F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873AE3-8B29-D5BA-BF91-AE21F407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9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53660-3212-EE45-91F5-F4C841C4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E8ABC-216F-9F65-D5D3-CCAB19C08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2CB595-0DAB-9D35-EA4F-E1F051C75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F31B5-B190-3A07-9402-861FBF2E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2D2245-C8A9-F6A0-4F13-518FA867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3318B-17B8-CF65-FC55-EE221685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3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679F2-D2A1-8A39-8451-51B50C21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E8CA9B-4ECD-D356-3DEA-7C1B96A9F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836D72-8411-6376-FEBC-E1DC807A8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DCF28B-D30C-33E2-9BA4-1A8109A1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F3F371-A1D2-46FB-5605-6C0952C2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D465F-343F-DD44-38C9-7A72FAFC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73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2F0BC9-F8C8-1B5F-B5B4-B22D12F1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55735D-8AB4-4156-2BC1-0F061E4F7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346F7-01BD-4C01-6AC7-9AC84B8D9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2D022-6272-4AA1-A870-94C99CE0EF59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14D27-9906-A464-0E2B-DF4B10D19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DB760-460D-ABD8-50AD-E8E248938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7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0.png"/><Relationship Id="rId26" Type="http://schemas.openxmlformats.org/officeDocument/2006/relationships/image" Target="../media/image72.png"/><Relationship Id="rId39" Type="http://schemas.openxmlformats.org/officeDocument/2006/relationships/image" Target="../media/image84.png"/><Relationship Id="rId18" Type="http://schemas.openxmlformats.org/officeDocument/2006/relationships/image" Target="../media/image63.png"/><Relationship Id="rId21" Type="http://schemas.openxmlformats.org/officeDocument/2006/relationships/image" Target="../media/image67.png"/><Relationship Id="rId34" Type="http://schemas.openxmlformats.org/officeDocument/2006/relationships/image" Target="../media/image79.png"/><Relationship Id="rId7" Type="http://schemas.openxmlformats.org/officeDocument/2006/relationships/image" Target="../media/image270.png"/><Relationship Id="rId12" Type="http://schemas.openxmlformats.org/officeDocument/2006/relationships/image" Target="../media/image58.png"/><Relationship Id="rId25" Type="http://schemas.openxmlformats.org/officeDocument/2006/relationships/image" Target="../media/image71.png"/><Relationship Id="rId33" Type="http://schemas.openxmlformats.org/officeDocument/2006/relationships/image" Target="../media/image78.png"/><Relationship Id="rId38" Type="http://schemas.openxmlformats.org/officeDocument/2006/relationships/image" Target="../media/image83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29" Type="http://schemas.openxmlformats.org/officeDocument/2006/relationships/image" Target="../media/image75.png"/><Relationship Id="rId41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32" Type="http://schemas.openxmlformats.org/officeDocument/2006/relationships/image" Target="../media/image77.png"/><Relationship Id="rId37" Type="http://schemas.openxmlformats.org/officeDocument/2006/relationships/image" Target="../media/image82.png"/><Relationship Id="rId40" Type="http://schemas.openxmlformats.org/officeDocument/2006/relationships/image" Target="../media/image8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36" Type="http://schemas.openxmlformats.org/officeDocument/2006/relationships/image" Target="../media/image81.png"/><Relationship Id="rId10" Type="http://schemas.openxmlformats.org/officeDocument/2006/relationships/image" Target="../media/image56.png"/><Relationship Id="rId31" Type="http://schemas.openxmlformats.org/officeDocument/2006/relationships/image" Target="../media/image360.png"/><Relationship Id="rId4" Type="http://schemas.openxmlformats.org/officeDocument/2006/relationships/image" Target="../media/image52.png"/><Relationship Id="rId9" Type="http://schemas.openxmlformats.org/officeDocument/2006/relationships/image" Target="../media/image400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35.png"/><Relationship Id="rId35" Type="http://schemas.openxmlformats.org/officeDocument/2006/relationships/image" Target="../media/image80.png"/><Relationship Id="rId8" Type="http://schemas.openxmlformats.org/officeDocument/2006/relationships/image" Target="../media/image55.png"/><Relationship Id="rId3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46.png"/><Relationship Id="rId26" Type="http://schemas.openxmlformats.org/officeDocument/2006/relationships/image" Target="../media/image106.png"/><Relationship Id="rId39" Type="http://schemas.openxmlformats.org/officeDocument/2006/relationships/image" Target="../media/image53.png"/><Relationship Id="rId21" Type="http://schemas.openxmlformats.org/officeDocument/2006/relationships/image" Target="../media/image101.png"/><Relationship Id="rId34" Type="http://schemas.openxmlformats.org/officeDocument/2006/relationships/image" Target="../media/image113.png"/><Relationship Id="rId42" Type="http://schemas.openxmlformats.org/officeDocument/2006/relationships/image" Target="../media/image55.png"/><Relationship Id="rId47" Type="http://schemas.openxmlformats.org/officeDocument/2006/relationships/image" Target="../media/image29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9.png"/><Relationship Id="rId29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2.png"/><Relationship Id="rId24" Type="http://schemas.openxmlformats.org/officeDocument/2006/relationships/image" Target="../media/image65.png"/><Relationship Id="rId32" Type="http://schemas.openxmlformats.org/officeDocument/2006/relationships/image" Target="../media/image87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45" Type="http://schemas.openxmlformats.org/officeDocument/2006/relationships/image" Target="../media/image57.png"/><Relationship Id="rId15" Type="http://schemas.openxmlformats.org/officeDocument/2006/relationships/image" Target="../media/image49.png"/><Relationship Id="rId23" Type="http://schemas.openxmlformats.org/officeDocument/2006/relationships/image" Target="../media/image103.png"/><Relationship Id="rId28" Type="http://schemas.openxmlformats.org/officeDocument/2006/relationships/image" Target="../media/image107.png"/><Relationship Id="rId36" Type="http://schemas.openxmlformats.org/officeDocument/2006/relationships/image" Target="../media/image47.png"/><Relationship Id="rId49" Type="http://schemas.openxmlformats.org/officeDocument/2006/relationships/image" Target="../media/image88.png"/><Relationship Id="rId10" Type="http://schemas.openxmlformats.org/officeDocument/2006/relationships/image" Target="../media/image37.png"/><Relationship Id="rId19" Type="http://schemas.openxmlformats.org/officeDocument/2006/relationships/image" Target="../media/image99.png"/><Relationship Id="rId31" Type="http://schemas.openxmlformats.org/officeDocument/2006/relationships/image" Target="../media/image110.png"/><Relationship Id="rId44" Type="http://schemas.openxmlformats.org/officeDocument/2006/relationships/image" Target="../media/image56.png"/><Relationship Id="rId9" Type="http://schemas.openxmlformats.org/officeDocument/2006/relationships/image" Target="../media/image91.png"/><Relationship Id="rId14" Type="http://schemas.openxmlformats.org/officeDocument/2006/relationships/image" Target="../media/image48.png"/><Relationship Id="rId22" Type="http://schemas.openxmlformats.org/officeDocument/2006/relationships/image" Target="../media/image102.png"/><Relationship Id="rId27" Type="http://schemas.openxmlformats.org/officeDocument/2006/relationships/image" Target="../media/image220.png"/><Relationship Id="rId30" Type="http://schemas.openxmlformats.org/officeDocument/2006/relationships/image" Target="../media/image109.png"/><Relationship Id="rId4" Type="http://schemas.openxmlformats.org/officeDocument/2006/relationships/image" Target="../media/image63.png"/><Relationship Id="rId35" Type="http://schemas.openxmlformats.org/officeDocument/2006/relationships/image" Target="../media/image460.png"/><Relationship Id="rId43" Type="http://schemas.openxmlformats.org/officeDocument/2006/relationships/image" Target="../media/image400.png"/><Relationship Id="rId48" Type="http://schemas.openxmlformats.org/officeDocument/2006/relationships/image" Target="../media/image40.png"/><Relationship Id="rId8" Type="http://schemas.openxmlformats.org/officeDocument/2006/relationships/image" Target="../media/image390.png"/><Relationship Id="rId3" Type="http://schemas.openxmlformats.org/officeDocument/2006/relationships/image" Target="../media/image650.png"/><Relationship Id="rId12" Type="http://schemas.openxmlformats.org/officeDocument/2006/relationships/image" Target="../media/image38.png"/><Relationship Id="rId17" Type="http://schemas.openxmlformats.org/officeDocument/2006/relationships/image" Target="../media/image97.png"/><Relationship Id="rId25" Type="http://schemas.openxmlformats.org/officeDocument/2006/relationships/image" Target="../media/image105.png"/><Relationship Id="rId33" Type="http://schemas.openxmlformats.org/officeDocument/2006/relationships/image" Target="../media/image112.png"/><Relationship Id="rId38" Type="http://schemas.openxmlformats.org/officeDocument/2006/relationships/image" Target="../media/image52.png"/><Relationship Id="rId46" Type="http://schemas.openxmlformats.org/officeDocument/2006/relationships/image" Target="../media/image58.png"/><Relationship Id="rId20" Type="http://schemas.openxmlformats.org/officeDocument/2006/relationships/image" Target="../media/image100.png"/><Relationship Id="rId41" Type="http://schemas.openxmlformats.org/officeDocument/2006/relationships/image" Target="../media/image2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01.png"/><Relationship Id="rId12" Type="http://schemas.openxmlformats.org/officeDocument/2006/relationships/image" Target="../media/image39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0.png"/><Relationship Id="rId10" Type="http://schemas.openxmlformats.org/officeDocument/2006/relationships/image" Target="../media/image130.png"/><Relationship Id="rId4" Type="http://schemas.openxmlformats.org/officeDocument/2006/relationships/image" Target="../media/image37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9" Type="http://schemas.openxmlformats.org/officeDocument/2006/relationships/image" Target="../media/image381.png"/><Relationship Id="rId18" Type="http://schemas.openxmlformats.org/officeDocument/2006/relationships/image" Target="../media/image180.png"/><Relationship Id="rId3" Type="http://schemas.openxmlformats.org/officeDocument/2006/relationships/image" Target="../media/image471.png"/><Relationship Id="rId42" Type="http://schemas.openxmlformats.org/officeDocument/2006/relationships/image" Target="../media/image411.png"/><Relationship Id="rId21" Type="http://schemas.openxmlformats.org/officeDocument/2006/relationships/image" Target="../media/image211.png"/><Relationship Id="rId38" Type="http://schemas.openxmlformats.org/officeDocument/2006/relationships/image" Target="../media/image371.png"/><Relationship Id="rId17" Type="http://schemas.openxmlformats.org/officeDocument/2006/relationships/image" Target="../media/image170.png"/><Relationship Id="rId2" Type="http://schemas.openxmlformats.org/officeDocument/2006/relationships/notesSlide" Target="../notesSlides/notesSlide15.xml"/><Relationship Id="rId41" Type="http://schemas.openxmlformats.org/officeDocument/2006/relationships/image" Target="../media/image402.png"/><Relationship Id="rId29" Type="http://schemas.openxmlformats.org/officeDocument/2006/relationships/image" Target="../media/image272.png"/><Relationship Id="rId20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361.png"/><Relationship Id="rId40" Type="http://schemas.openxmlformats.org/officeDocument/2006/relationships/image" Target="../media/image392.png"/><Relationship Id="rId24" Type="http://schemas.openxmlformats.org/officeDocument/2006/relationships/image" Target="../media/image350.png"/><Relationship Id="rId45" Type="http://schemas.openxmlformats.org/officeDocument/2006/relationships/image" Target="../media/image76.png"/><Relationship Id="rId36" Type="http://schemas.openxmlformats.org/officeDocument/2006/relationships/image" Target="../media/image341.png"/><Relationship Id="rId28" Type="http://schemas.openxmlformats.org/officeDocument/2006/relationships/image" Target="../media/image260.png"/><Relationship Id="rId23" Type="http://schemas.openxmlformats.org/officeDocument/2006/relationships/image" Target="../media/image470.png"/><Relationship Id="rId19" Type="http://schemas.openxmlformats.org/officeDocument/2006/relationships/image" Target="../media/image191.png"/><Relationship Id="rId44" Type="http://schemas.openxmlformats.org/officeDocument/2006/relationships/image" Target="../media/image64.png"/><Relationship Id="rId35" Type="http://schemas.openxmlformats.org/officeDocument/2006/relationships/image" Target="../media/image331.png"/><Relationship Id="rId43" Type="http://schemas.openxmlformats.org/officeDocument/2006/relationships/image" Target="../media/image421.png"/><Relationship Id="rId30" Type="http://schemas.openxmlformats.org/officeDocument/2006/relationships/image" Target="../media/image282.png"/><Relationship Id="rId22" Type="http://schemas.openxmlformats.org/officeDocument/2006/relationships/image" Target="../media/image2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19.png"/><Relationship Id="rId3" Type="http://schemas.openxmlformats.org/officeDocument/2006/relationships/image" Target="../media/image111.png"/><Relationship Id="rId12" Type="http://schemas.openxmlformats.org/officeDocument/2006/relationships/image" Target="../media/image20.png"/><Relationship Id="rId17" Type="http://schemas.openxmlformats.org/officeDocument/2006/relationships/image" Target="../media/image15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5" Type="http://schemas.openxmlformats.org/officeDocument/2006/relationships/image" Target="../media/image11.png"/><Relationship Id="rId5" Type="http://schemas.openxmlformats.org/officeDocument/2006/relationships/image" Target="../media/image131.png"/><Relationship Id="rId10" Type="http://schemas.openxmlformats.org/officeDocument/2006/relationships/image" Target="../media/image12.png"/><Relationship Id="rId19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271.png"/><Relationship Id="rId18" Type="http://schemas.openxmlformats.org/officeDocument/2006/relationships/image" Target="../media/image400.png"/><Relationship Id="rId26" Type="http://schemas.openxmlformats.org/officeDocument/2006/relationships/image" Target="../media/image63.png"/><Relationship Id="rId3" Type="http://schemas.openxmlformats.org/officeDocument/2006/relationships/image" Target="../media/image190.png"/><Relationship Id="rId21" Type="http://schemas.openxmlformats.org/officeDocument/2006/relationships/image" Target="../media/image43.png"/><Relationship Id="rId7" Type="http://schemas.openxmlformats.org/officeDocument/2006/relationships/image" Target="../media/image270.png"/><Relationship Id="rId12" Type="http://schemas.openxmlformats.org/officeDocument/2006/relationships/image" Target="../media/image340.png"/><Relationship Id="rId17" Type="http://schemas.openxmlformats.org/officeDocument/2006/relationships/image" Target="../media/image390.png"/><Relationship Id="rId25" Type="http://schemas.openxmlformats.org/officeDocument/2006/relationships/image" Target="../media/image65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2.png"/><Relationship Id="rId20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30.png"/><Relationship Id="rId24" Type="http://schemas.openxmlformats.org/officeDocument/2006/relationships/image" Target="../media/image44.png"/><Relationship Id="rId5" Type="http://schemas.openxmlformats.org/officeDocument/2006/relationships/image" Target="../media/image220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image" Target="../media/image34.png"/><Relationship Id="rId10" Type="http://schemas.openxmlformats.org/officeDocument/2006/relationships/image" Target="../media/image320.png"/><Relationship Id="rId19" Type="http://schemas.openxmlformats.org/officeDocument/2006/relationships/image" Target="../media/image410.png"/><Relationship Id="rId4" Type="http://schemas.openxmlformats.org/officeDocument/2006/relationships/image" Target="../media/image210.png"/><Relationship Id="rId9" Type="http://schemas.openxmlformats.org/officeDocument/2006/relationships/image" Target="../media/image300.png"/><Relationship Id="rId14" Type="http://schemas.openxmlformats.org/officeDocument/2006/relationships/image" Target="../media/image40.png"/><Relationship Id="rId22" Type="http://schemas.openxmlformats.org/officeDocument/2006/relationships/image" Target="../media/image281.png"/><Relationship Id="rId27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022DE3-A5C1-0F30-9CBC-709960FECCCA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BD2E7041-E496-0DE1-508D-EA2FCD158B3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HONGIK UNIVERSITY">
            <a:extLst>
              <a:ext uri="{FF2B5EF4-FFF2-40B4-BE49-F238E27FC236}">
                <a16:creationId xmlns:a16="http://schemas.microsoft.com/office/drawing/2014/main" id="{3A97E3AC-4A3D-CAA0-74C4-4533F5912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F541B045-3E6E-5E49-1D4C-1B52514ADCFB}"/>
              </a:ext>
            </a:extLst>
          </p:cNvPr>
          <p:cNvSpPr txBox="1">
            <a:spLocks/>
          </p:cNvSpPr>
          <p:nvPr/>
        </p:nvSpPr>
        <p:spPr>
          <a:xfrm>
            <a:off x="9946784" y="1773596"/>
            <a:ext cx="2004026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2025/02/19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79B37C4A-0F26-6B4C-6B77-6D262C1A72BD}"/>
              </a:ext>
            </a:extLst>
          </p:cNvPr>
          <p:cNvSpPr txBox="1">
            <a:spLocks/>
          </p:cNvSpPr>
          <p:nvPr/>
        </p:nvSpPr>
        <p:spPr>
          <a:xfrm>
            <a:off x="5892800" y="5004758"/>
            <a:ext cx="5821861" cy="959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 err="1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Hyungdong</a:t>
            </a: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Park, </a:t>
            </a:r>
            <a:r>
              <a:rPr lang="en-US" altLang="ko-KR" b="1" dirty="0" err="1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Inguk</a:t>
            </a: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Yeo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2DC813-95DC-4402-F9A7-F201A36FE1B2}"/>
              </a:ext>
            </a:extLst>
          </p:cNvPr>
          <p:cNvSpPr/>
          <p:nvPr/>
        </p:nvSpPr>
        <p:spPr>
          <a:xfrm flipH="1">
            <a:off x="11848737" y="493859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ACA9415-6CD1-BFA9-2FB1-06AC91B07121}"/>
              </a:ext>
            </a:extLst>
          </p:cNvPr>
          <p:cNvSpPr txBox="1">
            <a:spLocks/>
          </p:cNvSpPr>
          <p:nvPr/>
        </p:nvSpPr>
        <p:spPr>
          <a:xfrm>
            <a:off x="1441450" y="2320752"/>
            <a:ext cx="10453006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B3220C1-8007-71BF-B5F6-F3267675B164}"/>
              </a:ext>
            </a:extLst>
          </p:cNvPr>
          <p:cNvSpPr txBox="1">
            <a:spLocks/>
          </p:cNvSpPr>
          <p:nvPr/>
        </p:nvSpPr>
        <p:spPr>
          <a:xfrm>
            <a:off x="490451" y="2320752"/>
            <a:ext cx="11404005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PopBin</a:t>
            </a:r>
            <a:r>
              <a:rPr lang="en-US" altLang="ko-KR" sz="40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4000" b="1" dirty="0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40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Binarization for Lightweight Binary Neural Networks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271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8B522-C7D5-2BE4-F0A5-699DACC02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직선 연결선[R] 187">
            <a:extLst>
              <a:ext uri="{FF2B5EF4-FFF2-40B4-BE49-F238E27FC236}">
                <a16:creationId xmlns:a16="http://schemas.microsoft.com/office/drawing/2014/main" id="{D67A21D8-9D16-0B34-167D-E9342932A283}"/>
              </a:ext>
            </a:extLst>
          </p:cNvPr>
          <p:cNvCxnSpPr>
            <a:cxnSpLocks/>
          </p:cNvCxnSpPr>
          <p:nvPr/>
        </p:nvCxnSpPr>
        <p:spPr>
          <a:xfrm>
            <a:off x="2751334" y="5185968"/>
            <a:ext cx="723278" cy="5123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51A7B46-7F7B-36F6-2C01-E0030473BD85}"/>
              </a:ext>
            </a:extLst>
          </p:cNvPr>
          <p:cNvCxnSpPr>
            <a:stCxn id="133" idx="6"/>
            <a:endCxn id="147" idx="2"/>
          </p:cNvCxnSpPr>
          <p:nvPr/>
        </p:nvCxnSpPr>
        <p:spPr>
          <a:xfrm>
            <a:off x="8075753" y="5178714"/>
            <a:ext cx="711216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CA18959-55F4-5185-3993-DD687DC2A8FC}"/>
              </a:ext>
            </a:extLst>
          </p:cNvPr>
          <p:cNvCxnSpPr>
            <a:cxnSpLocks/>
            <a:stCxn id="147" idx="6"/>
            <a:endCxn id="120" idx="2"/>
          </p:cNvCxnSpPr>
          <p:nvPr/>
        </p:nvCxnSpPr>
        <p:spPr>
          <a:xfrm>
            <a:off x="9635389" y="5178715"/>
            <a:ext cx="69189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자유형 106">
            <a:extLst>
              <a:ext uri="{FF2B5EF4-FFF2-40B4-BE49-F238E27FC236}">
                <a16:creationId xmlns:a16="http://schemas.microsoft.com/office/drawing/2014/main" id="{134E9C75-5231-47ED-4A22-2A6C30C840AF}"/>
              </a:ext>
            </a:extLst>
          </p:cNvPr>
          <p:cNvSpPr/>
          <p:nvPr/>
        </p:nvSpPr>
        <p:spPr>
          <a:xfrm>
            <a:off x="6397271" y="4496512"/>
            <a:ext cx="865681" cy="518887"/>
          </a:xfrm>
          <a:custGeom>
            <a:avLst/>
            <a:gdLst>
              <a:gd name="connsiteX0" fmla="*/ 0 w 1652154"/>
              <a:gd name="connsiteY0" fmla="*/ 0 h 633845"/>
              <a:gd name="connsiteX1" fmla="*/ 1018309 w 1652154"/>
              <a:gd name="connsiteY1" fmla="*/ 0 h 633845"/>
              <a:gd name="connsiteX2" fmla="*/ 1652154 w 1652154"/>
              <a:gd name="connsiteY2" fmla="*/ 633845 h 63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2154" h="633845">
                <a:moveTo>
                  <a:pt x="0" y="0"/>
                </a:moveTo>
                <a:lnTo>
                  <a:pt x="1018309" y="0"/>
                </a:lnTo>
                <a:lnTo>
                  <a:pt x="1652154" y="633845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8" name="자유형 107">
            <a:extLst>
              <a:ext uri="{FF2B5EF4-FFF2-40B4-BE49-F238E27FC236}">
                <a16:creationId xmlns:a16="http://schemas.microsoft.com/office/drawing/2014/main" id="{974AA75D-5D55-1738-C481-88308DA7B65E}"/>
              </a:ext>
            </a:extLst>
          </p:cNvPr>
          <p:cNvSpPr/>
          <p:nvPr/>
        </p:nvSpPr>
        <p:spPr>
          <a:xfrm>
            <a:off x="6397271" y="4781524"/>
            <a:ext cx="841531" cy="322119"/>
          </a:xfrm>
          <a:custGeom>
            <a:avLst/>
            <a:gdLst>
              <a:gd name="connsiteX0" fmla="*/ 0 w 862445"/>
              <a:gd name="connsiteY0" fmla="*/ 0 h 322119"/>
              <a:gd name="connsiteX1" fmla="*/ 509154 w 862445"/>
              <a:gd name="connsiteY1" fmla="*/ 0 h 322119"/>
              <a:gd name="connsiteX2" fmla="*/ 831273 w 862445"/>
              <a:gd name="connsiteY2" fmla="*/ 322119 h 322119"/>
              <a:gd name="connsiteX3" fmla="*/ 862445 w 862445"/>
              <a:gd name="connsiteY3" fmla="*/ 322119 h 322119"/>
              <a:gd name="connsiteX4" fmla="*/ 862445 w 862445"/>
              <a:gd name="connsiteY4" fmla="*/ 322119 h 322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445" h="322119">
                <a:moveTo>
                  <a:pt x="0" y="0"/>
                </a:moveTo>
                <a:lnTo>
                  <a:pt x="509154" y="0"/>
                </a:lnTo>
                <a:lnTo>
                  <a:pt x="831273" y="322119"/>
                </a:lnTo>
                <a:lnTo>
                  <a:pt x="862445" y="322119"/>
                </a:lnTo>
                <a:lnTo>
                  <a:pt x="862445" y="322119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0" name="자유형 109">
            <a:extLst>
              <a:ext uri="{FF2B5EF4-FFF2-40B4-BE49-F238E27FC236}">
                <a16:creationId xmlns:a16="http://schemas.microsoft.com/office/drawing/2014/main" id="{EDE96D19-C085-5260-4860-C3FD04F41609}"/>
              </a:ext>
            </a:extLst>
          </p:cNvPr>
          <p:cNvSpPr/>
          <p:nvPr/>
        </p:nvSpPr>
        <p:spPr>
          <a:xfrm flipV="1">
            <a:off x="6397270" y="5300411"/>
            <a:ext cx="841531" cy="322115"/>
          </a:xfrm>
          <a:custGeom>
            <a:avLst/>
            <a:gdLst>
              <a:gd name="connsiteX0" fmla="*/ 0 w 862445"/>
              <a:gd name="connsiteY0" fmla="*/ 0 h 322119"/>
              <a:gd name="connsiteX1" fmla="*/ 509154 w 862445"/>
              <a:gd name="connsiteY1" fmla="*/ 0 h 322119"/>
              <a:gd name="connsiteX2" fmla="*/ 831273 w 862445"/>
              <a:gd name="connsiteY2" fmla="*/ 322119 h 322119"/>
              <a:gd name="connsiteX3" fmla="*/ 862445 w 862445"/>
              <a:gd name="connsiteY3" fmla="*/ 322119 h 322119"/>
              <a:gd name="connsiteX4" fmla="*/ 862445 w 862445"/>
              <a:gd name="connsiteY4" fmla="*/ 322119 h 322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445" h="322119">
                <a:moveTo>
                  <a:pt x="0" y="0"/>
                </a:moveTo>
                <a:lnTo>
                  <a:pt x="509154" y="0"/>
                </a:lnTo>
                <a:lnTo>
                  <a:pt x="831273" y="322119"/>
                </a:lnTo>
                <a:lnTo>
                  <a:pt x="862445" y="322119"/>
                </a:lnTo>
                <a:lnTo>
                  <a:pt x="862445" y="322119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1" name="자유형 110">
            <a:extLst>
              <a:ext uri="{FF2B5EF4-FFF2-40B4-BE49-F238E27FC236}">
                <a16:creationId xmlns:a16="http://schemas.microsoft.com/office/drawing/2014/main" id="{D8641A00-CB3F-32A2-3095-AD727F389504}"/>
              </a:ext>
            </a:extLst>
          </p:cNvPr>
          <p:cNvSpPr/>
          <p:nvPr/>
        </p:nvSpPr>
        <p:spPr>
          <a:xfrm flipV="1">
            <a:off x="6402295" y="5385757"/>
            <a:ext cx="870012" cy="475494"/>
          </a:xfrm>
          <a:custGeom>
            <a:avLst/>
            <a:gdLst>
              <a:gd name="connsiteX0" fmla="*/ 0 w 1652154"/>
              <a:gd name="connsiteY0" fmla="*/ 0 h 633845"/>
              <a:gd name="connsiteX1" fmla="*/ 1018309 w 1652154"/>
              <a:gd name="connsiteY1" fmla="*/ 0 h 633845"/>
              <a:gd name="connsiteX2" fmla="*/ 1652154 w 1652154"/>
              <a:gd name="connsiteY2" fmla="*/ 633845 h 63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2154" h="633845">
                <a:moveTo>
                  <a:pt x="0" y="0"/>
                </a:moveTo>
                <a:lnTo>
                  <a:pt x="1018309" y="0"/>
                </a:lnTo>
                <a:lnTo>
                  <a:pt x="1652154" y="633845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9CCF8CA-476D-06BC-691E-20CC59117499}"/>
              </a:ext>
            </a:extLst>
          </p:cNvPr>
          <p:cNvCxnSpPr>
            <a:cxnSpLocks/>
            <a:stCxn id="120" idx="6"/>
          </p:cNvCxnSpPr>
          <p:nvPr/>
        </p:nvCxnSpPr>
        <p:spPr>
          <a:xfrm flipV="1">
            <a:off x="11175699" y="5169696"/>
            <a:ext cx="691890" cy="901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D40362BC-398C-4904-984C-5E612C0AF631}"/>
              </a:ext>
            </a:extLst>
          </p:cNvPr>
          <p:cNvGrpSpPr/>
          <p:nvPr/>
        </p:nvGrpSpPr>
        <p:grpSpPr>
          <a:xfrm>
            <a:off x="8550" y="1310779"/>
            <a:ext cx="6096000" cy="2504210"/>
            <a:chOff x="831565" y="2119745"/>
            <a:chExt cx="6096000" cy="250421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55CBC4F-243C-CD83-987C-09D5755404D4}"/>
                </a:ext>
              </a:extLst>
            </p:cNvPr>
            <p:cNvSpPr/>
            <p:nvPr/>
          </p:nvSpPr>
          <p:spPr>
            <a:xfrm>
              <a:off x="831565" y="2119745"/>
              <a:ext cx="6096000" cy="2504210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BC23F1F4-391F-B8CB-B4FA-C62FC57F4BB8}"/>
                </a:ext>
              </a:extLst>
            </p:cNvPr>
            <p:cNvGrpSpPr/>
            <p:nvPr/>
          </p:nvGrpSpPr>
          <p:grpSpPr>
            <a:xfrm>
              <a:off x="1144405" y="2279212"/>
              <a:ext cx="5470319" cy="1804318"/>
              <a:chOff x="584602" y="2886303"/>
              <a:chExt cx="5470319" cy="1804318"/>
            </a:xfrm>
          </p:grpSpPr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E9ED04DB-52F6-0F19-CB58-EC6776B057D0}"/>
                  </a:ext>
                </a:extLst>
              </p:cNvPr>
              <p:cNvCxnSpPr>
                <a:stCxn id="9" idx="6"/>
                <a:endCxn id="2" idx="2"/>
              </p:cNvCxnSpPr>
              <p:nvPr/>
            </p:nvCxnSpPr>
            <p:spPr>
              <a:xfrm>
                <a:off x="2263085" y="4008084"/>
                <a:ext cx="711216" cy="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0B639ED8-2F35-53BA-C35E-D7D3D051B4A8}"/>
                  </a:ext>
                </a:extLst>
              </p:cNvPr>
              <p:cNvCxnSpPr>
                <a:cxnSpLocks/>
                <a:stCxn id="2" idx="6"/>
                <a:endCxn id="36" idx="2"/>
              </p:cNvCxnSpPr>
              <p:nvPr/>
            </p:nvCxnSpPr>
            <p:spPr>
              <a:xfrm>
                <a:off x="3822721" y="4008085"/>
                <a:ext cx="69189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4E8DCA8-FB4C-348C-18E3-984AD346F03B}"/>
                  </a:ext>
                </a:extLst>
              </p:cNvPr>
              <p:cNvGrpSpPr/>
              <p:nvPr/>
            </p:nvGrpSpPr>
            <p:grpSpPr>
              <a:xfrm>
                <a:off x="1414665" y="3567462"/>
                <a:ext cx="3948366" cy="1087559"/>
                <a:chOff x="1414665" y="3087303"/>
                <a:chExt cx="3948366" cy="1087559"/>
              </a:xfrm>
            </p:grpSpPr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67A04F2E-44D4-63B4-CD26-EBC2551ECCC3}"/>
                    </a:ext>
                  </a:extLst>
                </p:cNvPr>
                <p:cNvGrpSpPr/>
                <p:nvPr/>
              </p:nvGrpSpPr>
              <p:grpSpPr>
                <a:xfrm>
                  <a:off x="2974301" y="3087303"/>
                  <a:ext cx="848420" cy="1087559"/>
                  <a:chOff x="2482559" y="3335280"/>
                  <a:chExt cx="1080000" cy="1384411"/>
                </a:xfrm>
              </p:grpSpPr>
              <p:grpSp>
                <p:nvGrpSpPr>
                  <p:cNvPr id="42" name="그룹 41">
                    <a:extLst>
                      <a:ext uri="{FF2B5EF4-FFF2-40B4-BE49-F238E27FC236}">
                        <a16:creationId xmlns:a16="http://schemas.microsoft.com/office/drawing/2014/main" id="{D0492C0E-538D-70D3-3E4F-577B66BB7D02}"/>
                      </a:ext>
                    </a:extLst>
                  </p:cNvPr>
                  <p:cNvGrpSpPr/>
                  <p:nvPr/>
                </p:nvGrpSpPr>
                <p:grpSpPr>
                  <a:xfrm>
                    <a:off x="2482559" y="3335280"/>
                    <a:ext cx="1080000" cy="1100892"/>
                    <a:chOff x="2490651" y="3408108"/>
                    <a:chExt cx="1080000" cy="1100892"/>
                  </a:xfrm>
                </p:grpSpPr>
                <p:cxnSp>
                  <p:nvCxnSpPr>
                    <p:cNvPr id="33" name="직선 연결선[R] 32">
                      <a:extLst>
                        <a:ext uri="{FF2B5EF4-FFF2-40B4-BE49-F238E27FC236}">
                          <a16:creationId xmlns:a16="http://schemas.microsoft.com/office/drawing/2014/main" id="{DF422A78-C1C1-C38B-6E0B-632AE4C333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43751" y="3968999"/>
                      <a:ext cx="920700" cy="652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" name="타원 1">
                      <a:extLst>
                        <a:ext uri="{FF2B5EF4-FFF2-40B4-BE49-F238E27FC236}">
                          <a16:creationId xmlns:a16="http://schemas.microsoft.com/office/drawing/2014/main" id="{10316565-4EAA-328C-9CB2-41B5E86337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0651" y="3429000"/>
                      <a:ext cx="1080000" cy="1080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14" name="직선 연결선[R] 13">
                      <a:extLst>
                        <a:ext uri="{FF2B5EF4-FFF2-40B4-BE49-F238E27FC236}">
                          <a16:creationId xmlns:a16="http://schemas.microsoft.com/office/drawing/2014/main" id="{D6C64675-A53E-D69D-F6E3-FE672453D5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030651" y="3542543"/>
                      <a:ext cx="0" cy="87456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arrow"/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" name="그룹 25">
                      <a:extLst>
                        <a:ext uri="{FF2B5EF4-FFF2-40B4-BE49-F238E27FC236}">
                          <a16:creationId xmlns:a16="http://schemas.microsoft.com/office/drawing/2014/main" id="{4CDEE201-F6F2-8571-B8A1-13166B098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73642" y="4176084"/>
                      <a:ext cx="475009" cy="36000"/>
                      <a:chOff x="2573642" y="4176084"/>
                      <a:chExt cx="475009" cy="36000"/>
                    </a:xfrm>
                  </p:grpSpPr>
                  <p:cxnSp>
                    <p:nvCxnSpPr>
                      <p:cNvPr id="4" name="직선 연결선[R] 3">
                        <a:extLst>
                          <a:ext uri="{FF2B5EF4-FFF2-40B4-BE49-F238E27FC236}">
                            <a16:creationId xmlns:a16="http://schemas.microsoft.com/office/drawing/2014/main" id="{F0FDE810-9563-5BF1-088C-A5311033306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573642" y="4194084"/>
                        <a:ext cx="457009" cy="0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oval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" name="타원 24">
                        <a:extLst>
                          <a:ext uri="{FF2B5EF4-FFF2-40B4-BE49-F238E27FC236}">
                            <a16:creationId xmlns:a16="http://schemas.microsoft.com/office/drawing/2014/main" id="{E0EF1498-F634-5F2E-142C-28AA6B2D8C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4176084"/>
                        <a:ext cx="36000" cy="36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27" name="타원 26">
                      <a:extLst>
                        <a:ext uri="{FF2B5EF4-FFF2-40B4-BE49-F238E27FC236}">
                          <a16:creationId xmlns:a16="http://schemas.microsoft.com/office/drawing/2014/main" id="{3569111F-036A-90A2-6F08-16FA7921A0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2651" y="395752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28" name="그룹 27">
                      <a:extLst>
                        <a:ext uri="{FF2B5EF4-FFF2-40B4-BE49-F238E27FC236}">
                          <a16:creationId xmlns:a16="http://schemas.microsoft.com/office/drawing/2014/main" id="{AE160CFA-299E-1C53-9173-D063FAA541F9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013397" y="3725106"/>
                      <a:ext cx="475009" cy="36000"/>
                      <a:chOff x="2573642" y="4176084"/>
                      <a:chExt cx="475009" cy="36000"/>
                    </a:xfrm>
                  </p:grpSpPr>
                  <p:cxnSp>
                    <p:nvCxnSpPr>
                      <p:cNvPr id="29" name="직선 연결선[R] 28">
                        <a:extLst>
                          <a:ext uri="{FF2B5EF4-FFF2-40B4-BE49-F238E27FC236}">
                            <a16:creationId xmlns:a16="http://schemas.microsoft.com/office/drawing/2014/main" id="{F5660790-60B7-8B24-64B5-2ACFE15B5FC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573642" y="4194084"/>
                        <a:ext cx="457009" cy="0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oval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0" name="타원 29">
                        <a:extLst>
                          <a:ext uri="{FF2B5EF4-FFF2-40B4-BE49-F238E27FC236}">
                            <a16:creationId xmlns:a16="http://schemas.microsoft.com/office/drawing/2014/main" id="{5EC520E1-A8E1-E8E9-9539-C36DCBA2FD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4176084"/>
                        <a:ext cx="36000" cy="36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D324334-F5E3-4675-A4BC-4F56FE74941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35089" y="3704634"/>
                          <a:ext cx="52899" cy="769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D324334-F5E3-4675-A4BC-4F56FE74941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35089" y="3704634"/>
                          <a:ext cx="52899" cy="769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50000" r="-25000"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3C3B31E1-496A-58EC-60D1-7F5285D6A77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65906" y="4155612"/>
                          <a:ext cx="100989" cy="769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3C3B31E1-496A-58EC-60D1-7F5285D6A77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65906" y="4155612"/>
                          <a:ext cx="100989" cy="76944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28571" r="-28571"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8339BB0E-09C0-7604-8A7C-67F2CA272B6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55081" y="3907444"/>
                          <a:ext cx="86434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1" lang="ko-KR" altLang="en-US" sz="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8339BB0E-09C0-7604-8A7C-67F2CA272B6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55081" y="3907444"/>
                          <a:ext cx="86434" cy="123111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33333" r="-33333" b="-37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TextBox 40">
                          <a:extLst>
                            <a:ext uri="{FF2B5EF4-FFF2-40B4-BE49-F238E27FC236}">
                              <a16:creationId xmlns:a16="http://schemas.microsoft.com/office/drawing/2014/main" id="{BF567D0B-1D7C-93CB-6C3E-4372F800BF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45973" y="3408108"/>
                          <a:ext cx="88293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1" lang="ko-KR" altLang="en-US" sz="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TextBox 40">
                          <a:extLst>
                            <a:ext uri="{FF2B5EF4-FFF2-40B4-BE49-F238E27FC236}">
                              <a16:creationId xmlns:a16="http://schemas.microsoft.com/office/drawing/2014/main" id="{BF567D0B-1D7C-93CB-6C3E-4372F800BF0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45973" y="3408108"/>
                          <a:ext cx="88293" cy="123111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50000" r="-50000" b="-5555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143B3144-89DE-5F13-75BB-93AA369819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44855" y="4442692"/>
                        <a:ext cx="55540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𝑆𝑖𝑔𝑛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AE19599C-0643-D915-B2C8-7E40F5FF783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44855" y="4442692"/>
                        <a:ext cx="555408" cy="27699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1111" r="-8889" b="-3478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C195F6EE-779F-64D5-C7A6-B8C8CF72554C}"/>
                    </a:ext>
                  </a:extLst>
                </p:cNvPr>
                <p:cNvGrpSpPr/>
                <p:nvPr/>
              </p:nvGrpSpPr>
              <p:grpSpPr>
                <a:xfrm>
                  <a:off x="1414665" y="3103714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9" name="타원 8">
                    <a:extLst>
                      <a:ext uri="{FF2B5EF4-FFF2-40B4-BE49-F238E27FC236}">
                        <a16:creationId xmlns:a16="http://schemas.microsoft.com/office/drawing/2014/main" id="{4C5153A9-3194-8D33-74E2-8735D1A67DF5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68603DB6-EBAF-7B1D-EAFD-4741F051FC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R" altLang="en-US" sz="360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68603DB6-EBAF-7B1D-EAFD-4741F051FC0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62963" r="-59259" b="-6944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7759ED6E-E156-6CF7-5836-A43D7BAE22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𝑃𝑜𝑝𝑐𝑜𝑢𝑛𝑡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7759ED6E-E156-6CF7-5836-A43D7BAE223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12121" r="-30303" b="-7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C8CF1102-0BE2-8A80-424D-0A131E2BEC96}"/>
                    </a:ext>
                  </a:extLst>
                </p:cNvPr>
                <p:cNvGrpSpPr/>
                <p:nvPr/>
              </p:nvGrpSpPr>
              <p:grpSpPr>
                <a:xfrm>
                  <a:off x="4514611" y="3103715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id="{DF463D9C-5B62-CA06-9E0A-09E5F1AE2A81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BE2ABE9B-3312-8E88-6911-6680B1B1078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BE2ABE9B-3312-8E88-6911-6680B1B1078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32143" r="-35714" b="-3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F65FA05A-381B-8640-F4CF-393B218D7E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𝑀𝑢𝑙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F65FA05A-381B-8640-F4CF-393B218D7E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19355" r="-25806" b="-388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B670ED5C-6C38-7367-439A-0997A5E10918}"/>
                  </a:ext>
                </a:extLst>
              </p:cNvPr>
              <p:cNvGrpSpPr/>
              <p:nvPr/>
            </p:nvGrpSpPr>
            <p:grpSpPr>
              <a:xfrm>
                <a:off x="584602" y="3325882"/>
                <a:ext cx="875037" cy="1364739"/>
                <a:chOff x="584602" y="2845723"/>
                <a:chExt cx="875037" cy="1364739"/>
              </a:xfrm>
            </p:grpSpPr>
            <p:sp>
              <p:nvSpPr>
                <p:cNvPr id="79" name="자유형 78">
                  <a:extLst>
                    <a:ext uri="{FF2B5EF4-FFF2-40B4-BE49-F238E27FC236}">
                      <a16:creationId xmlns:a16="http://schemas.microsoft.com/office/drawing/2014/main" id="{9F2F4516-FD77-F4B9-80EB-994164F0CB88}"/>
                    </a:ext>
                  </a:extLst>
                </p:cNvPr>
                <p:cNvSpPr/>
                <p:nvPr/>
              </p:nvSpPr>
              <p:spPr>
                <a:xfrm>
                  <a:off x="584603" y="2845723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81" name="자유형 80">
                  <a:extLst>
                    <a:ext uri="{FF2B5EF4-FFF2-40B4-BE49-F238E27FC236}">
                      <a16:creationId xmlns:a16="http://schemas.microsoft.com/office/drawing/2014/main" id="{851DF223-D20D-E1E2-CEE0-44A9A8BC20CA}"/>
                    </a:ext>
                  </a:extLst>
                </p:cNvPr>
                <p:cNvSpPr/>
                <p:nvPr/>
              </p:nvSpPr>
              <p:spPr>
                <a:xfrm>
                  <a:off x="584603" y="3130735"/>
                  <a:ext cx="841531" cy="322119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5" name="자유형 84">
                  <a:extLst>
                    <a:ext uri="{FF2B5EF4-FFF2-40B4-BE49-F238E27FC236}">
                      <a16:creationId xmlns:a16="http://schemas.microsoft.com/office/drawing/2014/main" id="{AEA655CA-ED41-C8D3-079D-43A2DD0D38D5}"/>
                    </a:ext>
                  </a:extLst>
                </p:cNvPr>
                <p:cNvSpPr/>
                <p:nvPr/>
              </p:nvSpPr>
              <p:spPr>
                <a:xfrm flipV="1">
                  <a:off x="584602" y="3649622"/>
                  <a:ext cx="841531" cy="322115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6" name="자유형 85">
                  <a:extLst>
                    <a:ext uri="{FF2B5EF4-FFF2-40B4-BE49-F238E27FC236}">
                      <a16:creationId xmlns:a16="http://schemas.microsoft.com/office/drawing/2014/main" id="{0DEF6BC1-4797-9262-BF37-ECAF51B6B3DA}"/>
                    </a:ext>
                  </a:extLst>
                </p:cNvPr>
                <p:cNvSpPr/>
                <p:nvPr/>
              </p:nvSpPr>
              <p:spPr>
                <a:xfrm flipV="1">
                  <a:off x="589627" y="3734968"/>
                  <a:ext cx="870012" cy="475494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5B8DB9F5-62DE-AF83-FB6B-CBEACFAFBD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000" dirty="0"/>
                    </a:p>
                  </p:txBody>
                </p:sp>
              </mc:Choice>
              <mc:Fallback xmlns="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5B8DB9F5-62DE-AF83-FB6B-CBEACFAFBD8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1429" r="-28571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C919402C-DA5C-506B-8A43-E3325F1CACEA}"/>
                  </a:ext>
                </a:extLst>
              </p:cNvPr>
              <p:cNvCxnSpPr>
                <a:cxnSpLocks/>
                <a:stCxn id="36" idx="6"/>
              </p:cNvCxnSpPr>
              <p:nvPr/>
            </p:nvCxnSpPr>
            <p:spPr>
              <a:xfrm flipV="1">
                <a:off x="5363031" y="3999066"/>
                <a:ext cx="691890" cy="9019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자유형 90">
                <a:extLst>
                  <a:ext uri="{FF2B5EF4-FFF2-40B4-BE49-F238E27FC236}">
                    <a16:creationId xmlns:a16="http://schemas.microsoft.com/office/drawing/2014/main" id="{71D8EB3C-E944-F08B-09F1-F27964A4EF50}"/>
                  </a:ext>
                </a:extLst>
              </p:cNvPr>
              <p:cNvSpPr/>
              <p:nvPr/>
            </p:nvSpPr>
            <p:spPr>
              <a:xfrm>
                <a:off x="4055368" y="3068037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FCCF21C8-C2F9-89E2-F247-117ED6A921F5}"/>
                      </a:ext>
                    </a:extLst>
                  </p:cNvPr>
                  <p:cNvSpPr txBox="1"/>
                  <p:nvPr/>
                </p:nvSpPr>
                <p:spPr>
                  <a:xfrm>
                    <a:off x="2446210" y="2886303"/>
                    <a:ext cx="158479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𝑆𝑐𝑎𝑙𝑖𝑛𝑔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FCCF21C8-C2F9-89E2-F247-117ED6A921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210" y="2886303"/>
                    <a:ext cx="1584793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4615" t="-2222" r="-4231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CFA93841-BBF9-B0B9-A426-B77757E6E0FD}"/>
                    </a:ext>
                  </a:extLst>
                </p:cNvPr>
                <p:cNvSpPr txBox="1"/>
                <p:nvPr/>
              </p:nvSpPr>
              <p:spPr>
                <a:xfrm>
                  <a:off x="3074012" y="3139606"/>
                  <a:ext cx="2089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CFA93841-BBF9-B0B9-A426-B77757E6E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012" y="3139606"/>
                  <a:ext cx="20896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111" r="-5556" b="-43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FC88B12-DAE6-F7FE-C394-BEE8853C6977}"/>
                    </a:ext>
                  </a:extLst>
                </p:cNvPr>
                <p:cNvSpPr txBox="1"/>
                <p:nvPr/>
              </p:nvSpPr>
              <p:spPr>
                <a:xfrm>
                  <a:off x="4616918" y="3092313"/>
                  <a:ext cx="2105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FC88B12-DAE6-F7FE-C394-BEE8853C6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918" y="3092313"/>
                  <a:ext cx="21057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41176" r="-35294" b="-391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B71C231-6AA6-9CF7-D29E-16774496087C}"/>
                    </a:ext>
                  </a:extLst>
                </p:cNvPr>
                <p:cNvSpPr txBox="1"/>
                <p:nvPr/>
              </p:nvSpPr>
              <p:spPr>
                <a:xfrm>
                  <a:off x="6163494" y="3109761"/>
                  <a:ext cx="1921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B71C231-6AA6-9CF7-D29E-1677449608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494" y="3109761"/>
                  <a:ext cx="19216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25000" r="-25000" b="-3043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4EB106-5ABB-4387-5DFE-F3C1D2D65B17}"/>
              </a:ext>
            </a:extLst>
          </p:cNvPr>
          <p:cNvSpPr/>
          <p:nvPr/>
        </p:nvSpPr>
        <p:spPr>
          <a:xfrm>
            <a:off x="8550" y="3896956"/>
            <a:ext cx="12192000" cy="275232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AD0E6E8-60B0-B21D-0C31-389DAE0CEF17}"/>
              </a:ext>
            </a:extLst>
          </p:cNvPr>
          <p:cNvGrpSpPr/>
          <p:nvPr/>
        </p:nvGrpSpPr>
        <p:grpSpPr>
          <a:xfrm>
            <a:off x="321390" y="4056423"/>
            <a:ext cx="5470319" cy="1804318"/>
            <a:chOff x="584602" y="2886303"/>
            <a:chExt cx="5470319" cy="18043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C23A64C-0132-4098-6BED-8E3B323EAF3A}"/>
                </a:ext>
              </a:extLst>
            </p:cNvPr>
            <p:cNvCxnSpPr>
              <a:stCxn id="57" idx="6"/>
              <a:endCxn id="65" idx="2"/>
            </p:cNvCxnSpPr>
            <p:nvPr/>
          </p:nvCxnSpPr>
          <p:spPr>
            <a:xfrm>
              <a:off x="2263085" y="4008084"/>
              <a:ext cx="711216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93FBBBAC-EAD4-1579-527C-020E60CCEBA4}"/>
                </a:ext>
              </a:extLst>
            </p:cNvPr>
            <p:cNvCxnSpPr>
              <a:cxnSpLocks/>
              <a:stCxn id="65" idx="6"/>
              <a:endCxn id="54" idx="2"/>
            </p:cNvCxnSpPr>
            <p:nvPr/>
          </p:nvCxnSpPr>
          <p:spPr>
            <a:xfrm>
              <a:off x="3822721" y="4008085"/>
              <a:ext cx="69189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07185AB-B84B-4826-ECB5-2317721CC16E}"/>
                </a:ext>
              </a:extLst>
            </p:cNvPr>
            <p:cNvGrpSpPr/>
            <p:nvPr/>
          </p:nvGrpSpPr>
          <p:grpSpPr>
            <a:xfrm>
              <a:off x="1414665" y="3572256"/>
              <a:ext cx="3948366" cy="1082765"/>
              <a:chOff x="1414665" y="3092097"/>
              <a:chExt cx="3948366" cy="1082765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3025CF80-D514-0819-121C-728EA3DC5F33}"/>
                  </a:ext>
                </a:extLst>
              </p:cNvPr>
              <p:cNvGrpSpPr/>
              <p:nvPr/>
            </p:nvGrpSpPr>
            <p:grpSpPr>
              <a:xfrm>
                <a:off x="2974301" y="3092097"/>
                <a:ext cx="848420" cy="1082763"/>
                <a:chOff x="2482559" y="3341383"/>
                <a:chExt cx="1080000" cy="1378306"/>
              </a:xfrm>
            </p:grpSpPr>
            <p:grpSp>
              <p:nvGrpSpPr>
                <p:cNvPr id="60" name="그룹 59">
                  <a:extLst>
                    <a:ext uri="{FF2B5EF4-FFF2-40B4-BE49-F238E27FC236}">
                      <a16:creationId xmlns:a16="http://schemas.microsoft.com/office/drawing/2014/main" id="{3A89AC85-FCE5-B6F3-00F9-74A9C464DC60}"/>
                    </a:ext>
                  </a:extLst>
                </p:cNvPr>
                <p:cNvGrpSpPr/>
                <p:nvPr/>
              </p:nvGrpSpPr>
              <p:grpSpPr>
                <a:xfrm>
                  <a:off x="2482559" y="3341383"/>
                  <a:ext cx="1080000" cy="1094789"/>
                  <a:chOff x="2490651" y="3414211"/>
                  <a:chExt cx="1080000" cy="1094789"/>
                </a:xfrm>
              </p:grpSpPr>
              <p:sp>
                <p:nvSpPr>
                  <p:cNvPr id="65" name="타원 64">
                    <a:extLst>
                      <a:ext uri="{FF2B5EF4-FFF2-40B4-BE49-F238E27FC236}">
                        <a16:creationId xmlns:a16="http://schemas.microsoft.com/office/drawing/2014/main" id="{C61123B1-1D2C-8FCA-6E6D-15F657912A7E}"/>
                      </a:ext>
                    </a:extLst>
                  </p:cNvPr>
                  <p:cNvSpPr/>
                  <p:nvPr/>
                </p:nvSpPr>
                <p:spPr>
                  <a:xfrm>
                    <a:off x="2490651" y="3429000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66" name="직선 연결선[R] 65">
                    <a:extLst>
                      <a:ext uri="{FF2B5EF4-FFF2-40B4-BE49-F238E27FC236}">
                        <a16:creationId xmlns:a16="http://schemas.microsoft.com/office/drawing/2014/main" id="{BBCF379D-6612-2549-1FF3-392595890E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0651" y="3542542"/>
                    <a:ext cx="0" cy="88435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7" name="그룹 66">
                    <a:extLst>
                      <a:ext uri="{FF2B5EF4-FFF2-40B4-BE49-F238E27FC236}">
                        <a16:creationId xmlns:a16="http://schemas.microsoft.com/office/drawing/2014/main" id="{6C585A5F-4A5C-C615-8D0F-B66F76D0EC3A}"/>
                      </a:ext>
                    </a:extLst>
                  </p:cNvPr>
                  <p:cNvGrpSpPr/>
                  <p:nvPr/>
                </p:nvGrpSpPr>
                <p:grpSpPr>
                  <a:xfrm>
                    <a:off x="2573642" y="4176084"/>
                    <a:ext cx="475009" cy="36000"/>
                    <a:chOff x="2573642" y="4176084"/>
                    <a:chExt cx="475009" cy="36000"/>
                  </a:xfrm>
                </p:grpSpPr>
                <p:cxnSp>
                  <p:nvCxnSpPr>
                    <p:cNvPr id="76" name="직선 연결선[R] 75">
                      <a:extLst>
                        <a:ext uri="{FF2B5EF4-FFF2-40B4-BE49-F238E27FC236}">
                          <a16:creationId xmlns:a16="http://schemas.microsoft.com/office/drawing/2014/main" id="{1713901E-4780-E354-859A-BDEE5628AD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573642" y="4194084"/>
                      <a:ext cx="457009" cy="0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  <a:headEnd type="oval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타원 76">
                      <a:extLst>
                        <a:ext uri="{FF2B5EF4-FFF2-40B4-BE49-F238E27FC236}">
                          <a16:creationId xmlns:a16="http://schemas.microsoft.com/office/drawing/2014/main" id="{93D592CC-6EBB-8F95-A58C-D4FD6878B6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2651" y="4176084"/>
                      <a:ext cx="36000" cy="3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68" name="타원 67">
                    <a:extLst>
                      <a:ext uri="{FF2B5EF4-FFF2-40B4-BE49-F238E27FC236}">
                        <a16:creationId xmlns:a16="http://schemas.microsoft.com/office/drawing/2014/main" id="{80C845F5-87BB-FC86-C206-382CE88908D6}"/>
                      </a:ext>
                    </a:extLst>
                  </p:cNvPr>
                  <p:cNvSpPr/>
                  <p:nvPr/>
                </p:nvSpPr>
                <p:spPr>
                  <a:xfrm>
                    <a:off x="3012651" y="39575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69" name="그룹 68">
                    <a:extLst>
                      <a:ext uri="{FF2B5EF4-FFF2-40B4-BE49-F238E27FC236}">
                        <a16:creationId xmlns:a16="http://schemas.microsoft.com/office/drawing/2014/main" id="{CE5F8FF2-36D9-5401-E5C5-4C3C60B8E92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013397" y="3725106"/>
                    <a:ext cx="475009" cy="36000"/>
                    <a:chOff x="2573642" y="4176084"/>
                    <a:chExt cx="475009" cy="36000"/>
                  </a:xfrm>
                </p:grpSpPr>
                <p:cxnSp>
                  <p:nvCxnSpPr>
                    <p:cNvPr id="74" name="직선 연결선[R] 73">
                      <a:extLst>
                        <a:ext uri="{FF2B5EF4-FFF2-40B4-BE49-F238E27FC236}">
                          <a16:creationId xmlns:a16="http://schemas.microsoft.com/office/drawing/2014/main" id="{1FE1DEBD-F3B1-6A19-599D-642681C32A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573642" y="4194084"/>
                      <a:ext cx="457009" cy="0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  <a:headEnd type="oval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5" name="타원 74">
                      <a:extLst>
                        <a:ext uri="{FF2B5EF4-FFF2-40B4-BE49-F238E27FC236}">
                          <a16:creationId xmlns:a16="http://schemas.microsoft.com/office/drawing/2014/main" id="{B9E06DC7-D2DD-440A-F68B-01F1F334FD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2651" y="4176084"/>
                      <a:ext cx="36000" cy="3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TextBox 69">
                        <a:extLst>
                          <a:ext uri="{FF2B5EF4-FFF2-40B4-BE49-F238E27FC236}">
                            <a16:creationId xmlns:a16="http://schemas.microsoft.com/office/drawing/2014/main" id="{2C7A056B-F3C8-185C-ED5D-23D58507DE0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35089" y="3704634"/>
                        <a:ext cx="52899" cy="769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ko-KR" alt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0" name="TextBox 69">
                        <a:extLst>
                          <a:ext uri="{FF2B5EF4-FFF2-40B4-BE49-F238E27FC236}">
                            <a16:creationId xmlns:a16="http://schemas.microsoft.com/office/drawing/2014/main" id="{2C7A056B-F3C8-185C-ED5D-23D58507DE0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35089" y="3704634"/>
                        <a:ext cx="52899" cy="7694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20000" r="-20000" b="-4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9C1E0179-B40A-8F7F-AB79-4A14B09DE2D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5906" y="4155612"/>
                        <a:ext cx="100989" cy="769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5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m:oMathPara>
                        </a14:m>
                        <a:endParaRPr kumimoji="1" lang="ko-KR" alt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9C1E0179-B40A-8F7F-AB79-4A14B09DE2D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65906" y="4155612"/>
                        <a:ext cx="100989" cy="76944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28571" r="-28571" b="-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0FA78241-C42A-D191-4307-CADD42E25CE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55081" y="3907444"/>
                        <a:ext cx="86434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kumimoji="1" lang="ko-KR" alt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0FA78241-C42A-D191-4307-CADD42E25CE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55081" y="3907444"/>
                        <a:ext cx="86434" cy="123111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33333" r="-16667" b="-3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B9B2D299-EEE0-A1FB-9C1D-BA45AAF911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41908" y="3414211"/>
                        <a:ext cx="88293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kumimoji="1" lang="ko-KR" alt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B9B2D299-EEE0-A1FB-9C1D-BA45AAF911A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1908" y="3414211"/>
                        <a:ext cx="88293" cy="123111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50000" r="-50000" b="-5555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723ABD8D-842D-DA0B-EE02-D70C35B1B5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44855" y="4442691"/>
                      <a:ext cx="555408" cy="276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𝑆𝑖𝑔𝑛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723ABD8D-842D-DA0B-EE02-D70C35B1B5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44855" y="4442691"/>
                      <a:ext cx="555408" cy="276998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22857" r="-31429" b="-7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5F9A050A-03CA-ACA3-2094-B094F658D950}"/>
                  </a:ext>
                </a:extLst>
              </p:cNvPr>
              <p:cNvGrpSpPr/>
              <p:nvPr/>
            </p:nvGrpSpPr>
            <p:grpSpPr>
              <a:xfrm>
                <a:off x="1414665" y="3103714"/>
                <a:ext cx="848420" cy="1071147"/>
                <a:chOff x="2724073" y="3095792"/>
                <a:chExt cx="1080000" cy="1363519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F43BB413-162A-A30A-3B04-64EE817CAD3E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3E35CDC9-EE10-1D01-6388-E56DA920E5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360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3E35CDC9-EE10-1D01-6388-E56DA920E5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57143" r="-57143" b="-7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CB6C3FE0-9AC5-9D92-C0D5-85393F6D1A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38673" y="4182312"/>
                      <a:ext cx="10508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𝑃𝑜𝑝𝑐𝑜𝑢𝑛𝑡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CB6C3FE0-9AC5-9D92-C0D5-85393F6D1A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38673" y="4182312"/>
                      <a:ext cx="1050800" cy="276999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l="-12121" r="-30303" b="-7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BF6D1187-A539-95E3-E769-103139B048DB}"/>
                  </a:ext>
                </a:extLst>
              </p:cNvPr>
              <p:cNvGrpSpPr/>
              <p:nvPr/>
            </p:nvGrpSpPr>
            <p:grpSpPr>
              <a:xfrm>
                <a:off x="4514611" y="3103715"/>
                <a:ext cx="848420" cy="1071147"/>
                <a:chOff x="2724073" y="3095792"/>
                <a:chExt cx="1080000" cy="1363519"/>
              </a:xfrm>
            </p:grpSpPr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1D57025B-5B2A-75AF-0574-404F29EB20D5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0F8CD017-51CE-5D7C-275C-D30F6B8943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0F8CD017-51CE-5D7C-275C-D30F6B8943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l="-32143" r="-35714" b="-30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7AE9501D-FAF1-215E-BB9F-6C020D4B3C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6378" y="4182312"/>
                      <a:ext cx="4753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𝑀𝑢𝑙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7AE9501D-FAF1-215E-BB9F-6C020D4B3C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6378" y="4182312"/>
                      <a:ext cx="475387" cy="276999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22581" r="-25806" b="-4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2E277DB-2C3B-AD21-759B-E802C63BDEFC}"/>
                </a:ext>
              </a:extLst>
            </p:cNvPr>
            <p:cNvGrpSpPr/>
            <p:nvPr/>
          </p:nvGrpSpPr>
          <p:grpSpPr>
            <a:xfrm>
              <a:off x="584602" y="3325882"/>
              <a:ext cx="875037" cy="1364739"/>
              <a:chOff x="584602" y="2845723"/>
              <a:chExt cx="875037" cy="1364739"/>
            </a:xfrm>
          </p:grpSpPr>
          <p:sp>
            <p:nvSpPr>
              <p:cNvPr id="39" name="자유형 38">
                <a:extLst>
                  <a:ext uri="{FF2B5EF4-FFF2-40B4-BE49-F238E27FC236}">
                    <a16:creationId xmlns:a16="http://schemas.microsoft.com/office/drawing/2014/main" id="{C3E6D7C6-26B0-9643-1C3E-A50A045E5169}"/>
                  </a:ext>
                </a:extLst>
              </p:cNvPr>
              <p:cNvSpPr/>
              <p:nvPr/>
            </p:nvSpPr>
            <p:spPr>
              <a:xfrm>
                <a:off x="584603" y="2845723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0" name="자유형 39">
                <a:extLst>
                  <a:ext uri="{FF2B5EF4-FFF2-40B4-BE49-F238E27FC236}">
                    <a16:creationId xmlns:a16="http://schemas.microsoft.com/office/drawing/2014/main" id="{65B90F20-3E94-4C4C-0FE5-E65C95DD8EFB}"/>
                  </a:ext>
                </a:extLst>
              </p:cNvPr>
              <p:cNvSpPr/>
              <p:nvPr/>
            </p:nvSpPr>
            <p:spPr>
              <a:xfrm>
                <a:off x="584603" y="3130735"/>
                <a:ext cx="841531" cy="322119"/>
              </a:xfrm>
              <a:custGeom>
                <a:avLst/>
                <a:gdLst>
                  <a:gd name="connsiteX0" fmla="*/ 0 w 862445"/>
                  <a:gd name="connsiteY0" fmla="*/ 0 h 322119"/>
                  <a:gd name="connsiteX1" fmla="*/ 509154 w 862445"/>
                  <a:gd name="connsiteY1" fmla="*/ 0 h 322119"/>
                  <a:gd name="connsiteX2" fmla="*/ 831273 w 862445"/>
                  <a:gd name="connsiteY2" fmla="*/ 322119 h 322119"/>
                  <a:gd name="connsiteX3" fmla="*/ 862445 w 862445"/>
                  <a:gd name="connsiteY3" fmla="*/ 322119 h 322119"/>
                  <a:gd name="connsiteX4" fmla="*/ 862445 w 862445"/>
                  <a:gd name="connsiteY4" fmla="*/ 322119 h 322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2445" h="322119">
                    <a:moveTo>
                      <a:pt x="0" y="0"/>
                    </a:moveTo>
                    <a:lnTo>
                      <a:pt x="509154" y="0"/>
                    </a:lnTo>
                    <a:lnTo>
                      <a:pt x="831273" y="322119"/>
                    </a:lnTo>
                    <a:lnTo>
                      <a:pt x="862445" y="322119"/>
                    </a:lnTo>
                    <a:lnTo>
                      <a:pt x="862445" y="322119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3" name="자유형 42">
                <a:extLst>
                  <a:ext uri="{FF2B5EF4-FFF2-40B4-BE49-F238E27FC236}">
                    <a16:creationId xmlns:a16="http://schemas.microsoft.com/office/drawing/2014/main" id="{859B296A-CE69-8384-1F19-FC17A9F518DC}"/>
                  </a:ext>
                </a:extLst>
              </p:cNvPr>
              <p:cNvSpPr/>
              <p:nvPr/>
            </p:nvSpPr>
            <p:spPr>
              <a:xfrm flipV="1">
                <a:off x="584602" y="3649622"/>
                <a:ext cx="841531" cy="322115"/>
              </a:xfrm>
              <a:custGeom>
                <a:avLst/>
                <a:gdLst>
                  <a:gd name="connsiteX0" fmla="*/ 0 w 862445"/>
                  <a:gd name="connsiteY0" fmla="*/ 0 h 322119"/>
                  <a:gd name="connsiteX1" fmla="*/ 509154 w 862445"/>
                  <a:gd name="connsiteY1" fmla="*/ 0 h 322119"/>
                  <a:gd name="connsiteX2" fmla="*/ 831273 w 862445"/>
                  <a:gd name="connsiteY2" fmla="*/ 322119 h 322119"/>
                  <a:gd name="connsiteX3" fmla="*/ 862445 w 862445"/>
                  <a:gd name="connsiteY3" fmla="*/ 322119 h 322119"/>
                  <a:gd name="connsiteX4" fmla="*/ 862445 w 862445"/>
                  <a:gd name="connsiteY4" fmla="*/ 322119 h 322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2445" h="322119">
                    <a:moveTo>
                      <a:pt x="0" y="0"/>
                    </a:moveTo>
                    <a:lnTo>
                      <a:pt x="509154" y="0"/>
                    </a:lnTo>
                    <a:lnTo>
                      <a:pt x="831273" y="322119"/>
                    </a:lnTo>
                    <a:lnTo>
                      <a:pt x="862445" y="322119"/>
                    </a:lnTo>
                    <a:lnTo>
                      <a:pt x="862445" y="322119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4" name="자유형 43">
                <a:extLst>
                  <a:ext uri="{FF2B5EF4-FFF2-40B4-BE49-F238E27FC236}">
                    <a16:creationId xmlns:a16="http://schemas.microsoft.com/office/drawing/2014/main" id="{BBDEE26E-7BE5-748B-81CE-D730A7388CE2}"/>
                  </a:ext>
                </a:extLst>
              </p:cNvPr>
              <p:cNvSpPr/>
              <p:nvPr/>
            </p:nvSpPr>
            <p:spPr>
              <a:xfrm flipV="1">
                <a:off x="589627" y="3734968"/>
                <a:ext cx="870012" cy="475494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5D74A9B-2E27-F150-1D40-5CE249F95DE3}"/>
                      </a:ext>
                    </a:extLst>
                  </p:cNvPr>
                  <p:cNvSpPr txBox="1"/>
                  <p:nvPr/>
                </p:nvSpPr>
                <p:spPr>
                  <a:xfrm>
                    <a:off x="838247" y="3389649"/>
                    <a:ext cx="1699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200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ko-KR" altLang="en-US" sz="2000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5D74A9B-2E27-F150-1D40-5CE249F95D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47" y="3389649"/>
                    <a:ext cx="169918" cy="307777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21429" r="-21429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E6B0F08-6210-D58C-C118-15605826581B}"/>
                </a:ext>
              </a:extLst>
            </p:cNvPr>
            <p:cNvCxnSpPr>
              <a:cxnSpLocks/>
              <a:stCxn id="54" idx="6"/>
            </p:cNvCxnSpPr>
            <p:nvPr/>
          </p:nvCxnSpPr>
          <p:spPr>
            <a:xfrm flipV="1">
              <a:off x="5363031" y="3999066"/>
              <a:ext cx="691890" cy="90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자유형 21">
              <a:extLst>
                <a:ext uri="{FF2B5EF4-FFF2-40B4-BE49-F238E27FC236}">
                  <a16:creationId xmlns:a16="http://schemas.microsoft.com/office/drawing/2014/main" id="{5E09BB3A-8094-35B5-3139-1BBF5EAB5162}"/>
                </a:ext>
              </a:extLst>
            </p:cNvPr>
            <p:cNvSpPr/>
            <p:nvPr/>
          </p:nvSpPr>
          <p:spPr>
            <a:xfrm>
              <a:off x="4055368" y="3068037"/>
              <a:ext cx="865681" cy="518887"/>
            </a:xfrm>
            <a:custGeom>
              <a:avLst/>
              <a:gdLst>
                <a:gd name="connsiteX0" fmla="*/ 0 w 1652154"/>
                <a:gd name="connsiteY0" fmla="*/ 0 h 633845"/>
                <a:gd name="connsiteX1" fmla="*/ 1018309 w 1652154"/>
                <a:gd name="connsiteY1" fmla="*/ 0 h 633845"/>
                <a:gd name="connsiteX2" fmla="*/ 1652154 w 1652154"/>
                <a:gd name="connsiteY2" fmla="*/ 633845 h 63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154" h="633845">
                  <a:moveTo>
                    <a:pt x="0" y="0"/>
                  </a:moveTo>
                  <a:lnTo>
                    <a:pt x="1018309" y="0"/>
                  </a:lnTo>
                  <a:lnTo>
                    <a:pt x="1652154" y="633845"/>
                  </a:lnTo>
                </a:path>
              </a:pathLst>
            </a:custGeom>
            <a:noFill/>
            <a:ln w="38100">
              <a:solidFill>
                <a:schemeClr val="accent1"/>
              </a:solidFill>
              <a:headEnd type="none"/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AC8A638-E70B-75E4-B294-BC4C4DAC8A8A}"/>
                    </a:ext>
                  </a:extLst>
                </p:cNvPr>
                <p:cNvSpPr txBox="1"/>
                <p:nvPr/>
              </p:nvSpPr>
              <p:spPr>
                <a:xfrm>
                  <a:off x="2446210" y="2886303"/>
                  <a:ext cx="15847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𝑆𝑐𝑎𝑙𝑖𝑛𝑔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𝑓𝑎𝑐𝑡𝑜𝑟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AC8A638-E70B-75E4-B294-BC4C4DAC8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6210" y="2886303"/>
                  <a:ext cx="1584793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4615" r="-4231" b="-3478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2A981-2324-629C-D2A5-A0ABBA9DC7C3}"/>
                  </a:ext>
                </a:extLst>
              </p:cNvPr>
              <p:cNvSpPr txBox="1"/>
              <p:nvPr/>
            </p:nvSpPr>
            <p:spPr>
              <a:xfrm>
                <a:off x="2250997" y="4916817"/>
                <a:ext cx="208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2A981-2324-629C-D2A5-A0ABBA9DC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997" y="4916817"/>
                <a:ext cx="208968" cy="276999"/>
              </a:xfrm>
              <a:prstGeom prst="rect">
                <a:avLst/>
              </a:prstGeom>
              <a:blipFill>
                <a:blip r:embed="rId31"/>
                <a:stretch>
                  <a:fillRect l="-11765" r="-11765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56D897-02A9-6D14-9CA0-C7B5D137CC3E}"/>
                  </a:ext>
                </a:extLst>
              </p:cNvPr>
              <p:cNvSpPr txBox="1"/>
              <p:nvPr/>
            </p:nvSpPr>
            <p:spPr>
              <a:xfrm>
                <a:off x="3793903" y="4869524"/>
                <a:ext cx="2105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56D897-02A9-6D14-9CA0-C7B5D137C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903" y="4869524"/>
                <a:ext cx="210570" cy="276999"/>
              </a:xfrm>
              <a:prstGeom prst="rect">
                <a:avLst/>
              </a:prstGeom>
              <a:blipFill>
                <a:blip r:embed="rId32"/>
                <a:stretch>
                  <a:fillRect l="-33333" r="-3333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1A8EDB-48D6-4904-67DF-5194CA2864CB}"/>
                  </a:ext>
                </a:extLst>
              </p:cNvPr>
              <p:cNvSpPr txBox="1"/>
              <p:nvPr/>
            </p:nvSpPr>
            <p:spPr>
              <a:xfrm>
                <a:off x="5340479" y="4886972"/>
                <a:ext cx="192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1A8EDB-48D6-4904-67DF-5194CA286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79" y="4886972"/>
                <a:ext cx="192167" cy="276999"/>
              </a:xfrm>
              <a:prstGeom prst="rect">
                <a:avLst/>
              </a:prstGeom>
              <a:blipFill>
                <a:blip r:embed="rId33"/>
                <a:stretch>
                  <a:fillRect l="-25000" r="-25000" b="-3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3B534257-2C0C-13B1-6D98-5A33A084DF74}"/>
              </a:ext>
            </a:extLst>
          </p:cNvPr>
          <p:cNvSpPr txBox="1"/>
          <p:nvPr/>
        </p:nvSpPr>
        <p:spPr>
          <a:xfrm>
            <a:off x="6096000" y="6267072"/>
            <a:ext cx="6096000" cy="37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05B78DF-4986-7DDE-B680-EF8C583FEE00}"/>
              </a:ext>
            </a:extLst>
          </p:cNvPr>
          <p:cNvGrpSpPr/>
          <p:nvPr/>
        </p:nvGrpSpPr>
        <p:grpSpPr>
          <a:xfrm>
            <a:off x="8724587" y="4747544"/>
            <a:ext cx="1003223" cy="1371083"/>
            <a:chOff x="2403150" y="3347310"/>
            <a:chExt cx="1277058" cy="1745323"/>
          </a:xfrm>
        </p:grpSpPr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13241EF5-2CCB-8B13-4FF5-D0703A147AEF}"/>
                </a:ext>
              </a:extLst>
            </p:cNvPr>
            <p:cNvGrpSpPr/>
            <p:nvPr/>
          </p:nvGrpSpPr>
          <p:grpSpPr>
            <a:xfrm>
              <a:off x="2482559" y="3347310"/>
              <a:ext cx="1080000" cy="1088862"/>
              <a:chOff x="2490651" y="3420138"/>
              <a:chExt cx="1080000" cy="1088862"/>
            </a:xfrm>
          </p:grpSpPr>
          <p:cxnSp>
            <p:nvCxnSpPr>
              <p:cNvPr id="146" name="직선 연결선[R] 145">
                <a:extLst>
                  <a:ext uri="{FF2B5EF4-FFF2-40B4-BE49-F238E27FC236}">
                    <a16:creationId xmlns:a16="http://schemas.microsoft.com/office/drawing/2014/main" id="{D5E91E05-EC10-B743-2D59-6D1E3AB7D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4144" y="3973531"/>
                <a:ext cx="920307" cy="19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3A342173-6841-FCC4-57AB-390B7545E3A2}"/>
                  </a:ext>
                </a:extLst>
              </p:cNvPr>
              <p:cNvSpPr/>
              <p:nvPr/>
            </p:nvSpPr>
            <p:spPr>
              <a:xfrm>
                <a:off x="2490651" y="3429000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8" name="직선 연결선[R] 147">
                <a:extLst>
                  <a:ext uri="{FF2B5EF4-FFF2-40B4-BE49-F238E27FC236}">
                    <a16:creationId xmlns:a16="http://schemas.microsoft.com/office/drawing/2014/main" id="{25234B95-AA1F-EDB3-4A6A-90FAE5C5C8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0651" y="3542543"/>
                <a:ext cx="0" cy="890312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[R] 155">
                <a:extLst>
                  <a:ext uri="{FF2B5EF4-FFF2-40B4-BE49-F238E27FC236}">
                    <a16:creationId xmlns:a16="http://schemas.microsoft.com/office/drawing/2014/main" id="{B467654B-C828-20BC-0B8F-F943F224E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1385" y="3973531"/>
                <a:ext cx="721955" cy="0"/>
              </a:xfrm>
              <a:prstGeom prst="line">
                <a:avLst/>
              </a:prstGeom>
              <a:ln w="29209">
                <a:solidFill>
                  <a:srgbClr val="FF0000"/>
                </a:solidFill>
                <a:head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A3EA2193-0F5E-CA11-251B-7485B2548B4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081" y="3907444"/>
                    <a:ext cx="86434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kumimoji="1" lang="ko-KR" altLang="en-US" sz="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A3EA2193-0F5E-CA11-251B-7485B2548B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081" y="3907444"/>
                    <a:ext cx="86434" cy="12311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33333" r="-33333" b="-37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D2E8A0D3-65D7-17BA-AE11-EBFDB7FFE5E3}"/>
                      </a:ext>
                    </a:extLst>
                  </p:cNvPr>
                  <p:cNvSpPr txBox="1"/>
                  <p:nvPr/>
                </p:nvSpPr>
                <p:spPr>
                  <a:xfrm>
                    <a:off x="2941908" y="3420138"/>
                    <a:ext cx="88293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kumimoji="1" lang="ko-KR" altLang="en-US" sz="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D2E8A0D3-65D7-17BA-AE11-EBFDB7FFE5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1908" y="3420138"/>
                    <a:ext cx="88293" cy="123111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50000" r="-33333" b="-5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73FFA0B1-4C65-C792-58E2-C18DC603C347}"/>
                    </a:ext>
                  </a:extLst>
                </p:cNvPr>
                <p:cNvSpPr txBox="1"/>
                <p:nvPr/>
              </p:nvSpPr>
              <p:spPr>
                <a:xfrm>
                  <a:off x="2403150" y="4421049"/>
                  <a:ext cx="1277058" cy="6715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kumimoji="1"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𝜕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𝑆𝑖𝑔𝑛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kumimoji="1"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𝜕𝛼</m:t>
                            </m:r>
                          </m:den>
                        </m:f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73FFA0B1-4C65-C792-58E2-C18DC603C3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3150" y="4421049"/>
                  <a:ext cx="1277058" cy="671584"/>
                </a:xfrm>
                <a:prstGeom prst="rect">
                  <a:avLst/>
                </a:prstGeom>
                <a:blipFill>
                  <a:blip r:embed="rId36"/>
                  <a:stretch>
                    <a:fillRect l="-3704" t="-4762" r="-6173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6F44EAA1-30C9-6F4A-CE39-98B32C3F0CF7}"/>
              </a:ext>
            </a:extLst>
          </p:cNvPr>
          <p:cNvGrpSpPr/>
          <p:nvPr/>
        </p:nvGrpSpPr>
        <p:grpSpPr>
          <a:xfrm>
            <a:off x="7227333" y="4754502"/>
            <a:ext cx="848420" cy="848421"/>
            <a:chOff x="2724073" y="3095792"/>
            <a:chExt cx="1080000" cy="108000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5D3BC4CE-CAEA-790A-B398-85704BB2199E}"/>
                </a:ext>
              </a:extLst>
            </p:cNvPr>
            <p:cNvSpPr/>
            <p:nvPr/>
          </p:nvSpPr>
          <p:spPr>
            <a:xfrm>
              <a:off x="2724073" y="3095792"/>
              <a:ext cx="1080000" cy="108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318E552-69F3-40C0-0279-241135ACC99C}"/>
                    </a:ext>
                  </a:extLst>
                </p:cNvPr>
                <p:cNvSpPr txBox="1"/>
                <p:nvPr/>
              </p:nvSpPr>
              <p:spPr>
                <a:xfrm>
                  <a:off x="3047481" y="3404702"/>
                  <a:ext cx="433906" cy="4701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kumimoji="1"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318E552-69F3-40C0-0279-241135ACC9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481" y="3404702"/>
                  <a:ext cx="433906" cy="470142"/>
                </a:xfrm>
                <a:prstGeom prst="rect">
                  <a:avLst/>
                </a:prstGeom>
                <a:blipFill>
                  <a:blip r:embed="rId37"/>
                  <a:stretch>
                    <a:fillRect l="-21429" r="-42857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4C069C22-4A50-78DF-2A6F-27A0000253C7}"/>
              </a:ext>
            </a:extLst>
          </p:cNvPr>
          <p:cNvGrpSpPr/>
          <p:nvPr/>
        </p:nvGrpSpPr>
        <p:grpSpPr>
          <a:xfrm>
            <a:off x="10327279" y="4754503"/>
            <a:ext cx="848420" cy="848421"/>
            <a:chOff x="2724073" y="3095792"/>
            <a:chExt cx="1080000" cy="1080000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A3BAC65B-DDC9-4C33-E2FD-F4B9C7830EF0}"/>
                </a:ext>
              </a:extLst>
            </p:cNvPr>
            <p:cNvSpPr/>
            <p:nvPr/>
          </p:nvSpPr>
          <p:spPr>
            <a:xfrm>
              <a:off x="2724073" y="3095792"/>
              <a:ext cx="1080000" cy="108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8BE73D6-7A80-0E74-BD37-7284C9DBC507}"/>
                    </a:ext>
                  </a:extLst>
                </p:cNvPr>
                <p:cNvSpPr txBox="1"/>
                <p:nvPr/>
              </p:nvSpPr>
              <p:spPr>
                <a:xfrm>
                  <a:off x="2844217" y="3325103"/>
                  <a:ext cx="433906" cy="58898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f>
                          <m:fPr>
                            <m:ctrlPr>
                              <a:rPr kumimoji="1" lang="en-US" altLang="ko-KR" sz="16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𝑆𝑐𝑎𝑙𝑒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8BE73D6-7A80-0E74-BD37-7284C9DBC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4217" y="3325103"/>
                  <a:ext cx="433906" cy="588984"/>
                </a:xfrm>
                <a:prstGeom prst="rect">
                  <a:avLst/>
                </a:prstGeom>
                <a:blipFill>
                  <a:blip r:embed="rId38"/>
                  <a:stretch>
                    <a:fillRect l="-14286" t="-2703" r="-107143" b="-162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74000BE-D14E-402C-664F-336F851C72E9}"/>
                  </a:ext>
                </a:extLst>
              </p:cNvPr>
              <p:cNvSpPr txBox="1"/>
              <p:nvPr/>
            </p:nvSpPr>
            <p:spPr>
              <a:xfrm>
                <a:off x="6650915" y="5040438"/>
                <a:ext cx="16991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0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74000BE-D14E-402C-664F-336F851C7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915" y="5040438"/>
                <a:ext cx="169918" cy="307777"/>
              </a:xfrm>
              <a:prstGeom prst="rect">
                <a:avLst/>
              </a:prstGeom>
              <a:blipFill>
                <a:blip r:embed="rId39"/>
                <a:stretch>
                  <a:fillRect l="-20000" r="-20000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직선 연결선[R] 164">
            <a:extLst>
              <a:ext uri="{FF2B5EF4-FFF2-40B4-BE49-F238E27FC236}">
                <a16:creationId xmlns:a16="http://schemas.microsoft.com/office/drawing/2014/main" id="{5BEA2539-F94F-AB41-6E52-C637FC7E9DA2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6104550" y="3896956"/>
            <a:ext cx="0" cy="275232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9EB3CBD4-E071-4EFC-A755-84F710BD8DA1}"/>
              </a:ext>
            </a:extLst>
          </p:cNvPr>
          <p:cNvSpPr txBox="1"/>
          <p:nvPr/>
        </p:nvSpPr>
        <p:spPr>
          <a:xfrm>
            <a:off x="-12886" y="6265081"/>
            <a:ext cx="6087451" cy="37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3" name="직선 연결선[R] 172">
            <a:extLst>
              <a:ext uri="{FF2B5EF4-FFF2-40B4-BE49-F238E27FC236}">
                <a16:creationId xmlns:a16="http://schemas.microsoft.com/office/drawing/2014/main" id="{39F05F79-9C27-91EE-007D-84BA0FE95F0C}"/>
              </a:ext>
            </a:extLst>
          </p:cNvPr>
          <p:cNvCxnSpPr>
            <a:cxnSpLocks/>
          </p:cNvCxnSpPr>
          <p:nvPr/>
        </p:nvCxnSpPr>
        <p:spPr>
          <a:xfrm>
            <a:off x="9211179" y="4916817"/>
            <a:ext cx="0" cy="261387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4864BED9-1472-CC6F-3AA4-7A6F8EA8AC3D}"/>
                  </a:ext>
                </a:extLst>
              </p:cNvPr>
              <p:cNvSpPr txBox="1"/>
              <p:nvPr/>
            </p:nvSpPr>
            <p:spPr>
              <a:xfrm>
                <a:off x="10344723" y="5535296"/>
                <a:ext cx="916148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S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𝑐𝑎𝑙𝑒</m:t>
                      </m:r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𝜕𝛾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𝜕𝛽</m:t>
                          </m:r>
                        </m:den>
                      </m:f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4864BED9-1472-CC6F-3AA4-7A6F8EA8A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723" y="5535296"/>
                <a:ext cx="916148" cy="573362"/>
              </a:xfrm>
              <a:prstGeom prst="rect">
                <a:avLst/>
              </a:prstGeom>
              <a:blipFill>
                <a:blip r:embed="rId40"/>
                <a:stretch>
                  <a:fillRect l="-4110" t="-4348" r="-6849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제목 1">
            <a:extLst>
              <a:ext uri="{FF2B5EF4-FFF2-40B4-BE49-F238E27FC236}">
                <a16:creationId xmlns:a16="http://schemas.microsoft.com/office/drawing/2014/main" id="{2C7E834A-F7E3-9CEB-9A00-4B3D9DC9587C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1999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Binarization Strategies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Simple QAT-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9823376-19DF-1AF8-0847-E4BE60EE4EA2}"/>
              </a:ext>
            </a:extLst>
          </p:cNvPr>
          <p:cNvGrpSpPr/>
          <p:nvPr/>
        </p:nvGrpSpPr>
        <p:grpSpPr>
          <a:xfrm>
            <a:off x="6253730" y="1636976"/>
            <a:ext cx="2909767" cy="1695939"/>
            <a:chOff x="7957884" y="1294289"/>
            <a:chExt cx="2909767" cy="1695939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16710F13-CA8C-B861-D119-D8ED5D198B60}"/>
                </a:ext>
              </a:extLst>
            </p:cNvPr>
            <p:cNvGrpSpPr/>
            <p:nvPr/>
          </p:nvGrpSpPr>
          <p:grpSpPr>
            <a:xfrm>
              <a:off x="7957884" y="1294289"/>
              <a:ext cx="2909767" cy="1695939"/>
              <a:chOff x="7957884" y="1294289"/>
              <a:chExt cx="2909767" cy="1695939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EF4C4E6D-F197-0F44-7D86-D45F6A5D3A5F}"/>
                  </a:ext>
                </a:extLst>
              </p:cNvPr>
              <p:cNvGrpSpPr/>
              <p:nvPr/>
            </p:nvGrpSpPr>
            <p:grpSpPr>
              <a:xfrm>
                <a:off x="7957884" y="2229580"/>
                <a:ext cx="2487750" cy="760648"/>
                <a:chOff x="7957884" y="2229580"/>
                <a:chExt cx="2487750" cy="76064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B7B15BF7-1AA6-713F-F009-1733C0D346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57884" y="2229580"/>
                      <a:ext cx="248775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1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e>
                            </m:d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≤</m:t>
                            </m:r>
                            <m:d>
                              <m:dPr>
                                <m:ctrlP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_</m:t>
                                </m:r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ko-KR" altLang="en-US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  <m:r>
                                  <a:rPr lang="ko-KR" altLang="en-US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ko-KR" sz="1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𝑘𝑒𝑟𝑛𝑒𝑙</m:t>
                                    </m:r>
                                  </m:e>
                                  <m:sup>
                                    <m:r>
                                      <a:rPr lang="en-US" altLang="ko-KR" sz="1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oMath>
                        </m:oMathPara>
                      </a14:m>
                      <a:endParaRPr lang="en-US" altLang="ko-KR" sz="1200" dirty="0">
                        <a:solidFill>
                          <a:schemeClr val="accent2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B7B15BF7-1AA6-713F-F009-1733C0D346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57884" y="2229580"/>
                      <a:ext cx="2487750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FF9D7D46-CF3D-53BD-8DD4-CFFE344C81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57884" y="2471405"/>
                      <a:ext cx="80839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= ± 1</m:t>
                            </m:r>
                          </m:oMath>
                        </m:oMathPara>
                      </a14:m>
                      <a:endParaRPr lang="en-US" altLang="ko-KR" sz="1200" dirty="0">
                        <a:solidFill>
                          <a:schemeClr val="accent2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FF9D7D46-CF3D-53BD-8DD4-CFFE344C81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57884" y="2471405"/>
                      <a:ext cx="808395" cy="27699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81CAC3AE-2431-A0F4-C8A0-FFB321969C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57884" y="2713229"/>
                      <a:ext cx="179679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𝛾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= ± 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𝑠𝑐𝑎𝑙𝑖𝑛𝑔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𝑓𝑎𝑐𝑡𝑜𝑟</m:t>
                            </m:r>
                          </m:oMath>
                        </m:oMathPara>
                      </a14:m>
                      <a:endParaRPr lang="en-US" altLang="ko-KR" sz="1200" dirty="0">
                        <a:solidFill>
                          <a:schemeClr val="accent2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81CAC3AE-2431-A0F4-C8A0-FFB321969C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57884" y="2713229"/>
                      <a:ext cx="1796790" cy="276999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9C4DF750-8495-78BB-8E1B-0E4D0964FB21}"/>
                  </a:ext>
                </a:extLst>
              </p:cNvPr>
              <p:cNvGrpSpPr/>
              <p:nvPr/>
            </p:nvGrpSpPr>
            <p:grpSpPr>
              <a:xfrm>
                <a:off x="8152447" y="1294289"/>
                <a:ext cx="2715204" cy="711425"/>
                <a:chOff x="8152447" y="1294289"/>
                <a:chExt cx="2715204" cy="711425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77719B7-2030-D6CF-128B-05C3E436EB01}"/>
                    </a:ext>
                  </a:extLst>
                </p:cNvPr>
                <p:cNvSpPr txBox="1"/>
                <p:nvPr/>
              </p:nvSpPr>
              <p:spPr>
                <a:xfrm>
                  <a:off x="8893846" y="1294289"/>
                  <a:ext cx="19738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Inference</a:t>
                  </a:r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3" name="직사각형 192">
                  <a:extLst>
                    <a:ext uri="{FF2B5EF4-FFF2-40B4-BE49-F238E27FC236}">
                      <a16:creationId xmlns:a16="http://schemas.microsoft.com/office/drawing/2014/main" id="{739EDED0-2997-4A86-1F04-5885B898543B}"/>
                    </a:ext>
                  </a:extLst>
                </p:cNvPr>
                <p:cNvSpPr/>
                <p:nvPr/>
              </p:nvSpPr>
              <p:spPr>
                <a:xfrm>
                  <a:off x="8156034" y="1328204"/>
                  <a:ext cx="741492" cy="295199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4" name="직사각형 193">
                  <a:extLst>
                    <a:ext uri="{FF2B5EF4-FFF2-40B4-BE49-F238E27FC236}">
                      <a16:creationId xmlns:a16="http://schemas.microsoft.com/office/drawing/2014/main" id="{E2C5361B-2DFD-2831-54FE-15B9AA6049F8}"/>
                    </a:ext>
                  </a:extLst>
                </p:cNvPr>
                <p:cNvSpPr/>
                <p:nvPr/>
              </p:nvSpPr>
              <p:spPr>
                <a:xfrm>
                  <a:off x="8152447" y="1710515"/>
                  <a:ext cx="741492" cy="295199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C4E44DB-3348-B11B-B112-D53F76A201E2}"/>
                </a:ext>
              </a:extLst>
            </p:cNvPr>
            <p:cNvSpPr txBox="1"/>
            <p:nvPr/>
          </p:nvSpPr>
          <p:spPr>
            <a:xfrm>
              <a:off x="8893846" y="1657318"/>
              <a:ext cx="1973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: Training</a:t>
              </a:r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6804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16056-BEE2-0273-CC3B-B58438B17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D6D81DF1-91CE-02DD-DB88-9B38520B0AE3}"/>
              </a:ext>
            </a:extLst>
          </p:cNvPr>
          <p:cNvGrpSpPr/>
          <p:nvPr/>
        </p:nvGrpSpPr>
        <p:grpSpPr>
          <a:xfrm>
            <a:off x="0" y="2899546"/>
            <a:ext cx="7694503" cy="3958454"/>
            <a:chOff x="0" y="2899546"/>
            <a:chExt cx="7694503" cy="395845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EC71F8F-B117-C1CF-9107-4F16C189D915}"/>
                </a:ext>
              </a:extLst>
            </p:cNvPr>
            <p:cNvSpPr/>
            <p:nvPr/>
          </p:nvSpPr>
          <p:spPr>
            <a:xfrm>
              <a:off x="56586" y="2908315"/>
              <a:ext cx="7637917" cy="39496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6698A66-0D95-FFCC-5F12-60FD85790840}"/>
                </a:ext>
              </a:extLst>
            </p:cNvPr>
            <p:cNvSpPr txBox="1"/>
            <p:nvPr/>
          </p:nvSpPr>
          <p:spPr>
            <a:xfrm>
              <a:off x="56585" y="4720580"/>
              <a:ext cx="7637917" cy="379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Forward</a:t>
              </a:r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FCFBC164-3EDB-BD3F-3DEB-BDE8D51A1A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2024" y="2899546"/>
              <a:ext cx="6159600" cy="1820268"/>
              <a:chOff x="3753348" y="1281460"/>
              <a:chExt cx="6854559" cy="2025640"/>
            </a:xfrm>
          </p:grpSpPr>
          <p:sp>
            <p:nvSpPr>
              <p:cNvPr id="22" name="자유형 21">
                <a:extLst>
                  <a:ext uri="{FF2B5EF4-FFF2-40B4-BE49-F238E27FC236}">
                    <a16:creationId xmlns:a16="http://schemas.microsoft.com/office/drawing/2014/main" id="{0F5ACBD7-B388-F5AA-F3A3-8CEF6CB83322}"/>
                  </a:ext>
                </a:extLst>
              </p:cNvPr>
              <p:cNvSpPr/>
              <p:nvPr/>
            </p:nvSpPr>
            <p:spPr>
              <a:xfrm>
                <a:off x="8608354" y="1486187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21" name="자유형 120">
                <a:extLst>
                  <a:ext uri="{FF2B5EF4-FFF2-40B4-BE49-F238E27FC236}">
                    <a16:creationId xmlns:a16="http://schemas.microsoft.com/office/drawing/2014/main" id="{244B6962-FF6C-7D93-A428-0464DEE54427}"/>
                  </a:ext>
                </a:extLst>
              </p:cNvPr>
              <p:cNvSpPr/>
              <p:nvPr/>
            </p:nvSpPr>
            <p:spPr>
              <a:xfrm>
                <a:off x="5593911" y="1510436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cxnSp>
            <p:nvCxnSpPr>
              <p:cNvPr id="124" name="직선 화살표 연결선 123">
                <a:extLst>
                  <a:ext uri="{FF2B5EF4-FFF2-40B4-BE49-F238E27FC236}">
                    <a16:creationId xmlns:a16="http://schemas.microsoft.com/office/drawing/2014/main" id="{5374B9F8-513E-3757-6517-85D9991BCE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7442" y="2433998"/>
                <a:ext cx="625712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AF54D93E-DCE7-3D6A-88B2-D6235633F33D}"/>
                  </a:ext>
                </a:extLst>
              </p:cNvPr>
              <p:cNvGrpSpPr/>
              <p:nvPr/>
            </p:nvGrpSpPr>
            <p:grpSpPr>
              <a:xfrm>
                <a:off x="3753348" y="1755577"/>
                <a:ext cx="875037" cy="1364739"/>
                <a:chOff x="584602" y="2845723"/>
                <a:chExt cx="875037" cy="1364739"/>
              </a:xfrm>
            </p:grpSpPr>
            <p:sp>
              <p:nvSpPr>
                <p:cNvPr id="39" name="자유형 38">
                  <a:extLst>
                    <a:ext uri="{FF2B5EF4-FFF2-40B4-BE49-F238E27FC236}">
                      <a16:creationId xmlns:a16="http://schemas.microsoft.com/office/drawing/2014/main" id="{E4A6D168-6536-30BF-E0D8-A7997AFEFF6C}"/>
                    </a:ext>
                  </a:extLst>
                </p:cNvPr>
                <p:cNvSpPr/>
                <p:nvPr/>
              </p:nvSpPr>
              <p:spPr>
                <a:xfrm>
                  <a:off x="584603" y="2845723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40" name="자유형 39">
                  <a:extLst>
                    <a:ext uri="{FF2B5EF4-FFF2-40B4-BE49-F238E27FC236}">
                      <a16:creationId xmlns:a16="http://schemas.microsoft.com/office/drawing/2014/main" id="{FE489C7A-66EF-B574-848C-754BAC9F5EE1}"/>
                    </a:ext>
                  </a:extLst>
                </p:cNvPr>
                <p:cNvSpPr/>
                <p:nvPr/>
              </p:nvSpPr>
              <p:spPr>
                <a:xfrm>
                  <a:off x="584603" y="3130735"/>
                  <a:ext cx="841531" cy="322119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3" name="자유형 42">
                  <a:extLst>
                    <a:ext uri="{FF2B5EF4-FFF2-40B4-BE49-F238E27FC236}">
                      <a16:creationId xmlns:a16="http://schemas.microsoft.com/office/drawing/2014/main" id="{92EA8F55-E0EF-AC4C-D1CF-BEDCBF9BEE7F}"/>
                    </a:ext>
                  </a:extLst>
                </p:cNvPr>
                <p:cNvSpPr/>
                <p:nvPr/>
              </p:nvSpPr>
              <p:spPr>
                <a:xfrm flipV="1">
                  <a:off x="584602" y="3649622"/>
                  <a:ext cx="841531" cy="322115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4" name="자유형 43">
                  <a:extLst>
                    <a:ext uri="{FF2B5EF4-FFF2-40B4-BE49-F238E27FC236}">
                      <a16:creationId xmlns:a16="http://schemas.microsoft.com/office/drawing/2014/main" id="{A8FEAD2E-C876-F110-B48E-3D108BC0593E}"/>
                    </a:ext>
                  </a:extLst>
                </p:cNvPr>
                <p:cNvSpPr/>
                <p:nvPr/>
              </p:nvSpPr>
              <p:spPr>
                <a:xfrm flipV="1">
                  <a:off x="589627" y="3734968"/>
                  <a:ext cx="870012" cy="475494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FEE98BA3-1753-B972-FB66-56E6E5806A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000" dirty="0"/>
                    </a:p>
                  </p:txBody>
                </p:sp>
              </mc:Choice>
              <mc:Fallback xmlns="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FEE98BA3-1753-B972-FB66-56E6E5806A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1429" r="-28571"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8EDC76CC-C57D-C056-3786-E335E7926DDC}"/>
                  </a:ext>
                </a:extLst>
              </p:cNvPr>
              <p:cNvCxnSpPr>
                <a:cxnSpLocks/>
                <a:endCxn id="65" idx="2"/>
              </p:cNvCxnSpPr>
              <p:nvPr/>
            </p:nvCxnSpPr>
            <p:spPr>
              <a:xfrm>
                <a:off x="6901574" y="2426235"/>
                <a:ext cx="625712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EC359453-236C-03A8-3C0A-0FF3BF629208}"/>
                  </a:ext>
                </a:extLst>
              </p:cNvPr>
              <p:cNvCxnSpPr>
                <a:cxnSpLocks/>
                <a:stCxn id="65" idx="6"/>
                <a:endCxn id="54" idx="2"/>
              </p:cNvCxnSpPr>
              <p:nvPr/>
            </p:nvCxnSpPr>
            <p:spPr>
              <a:xfrm>
                <a:off x="8375707" y="2426235"/>
                <a:ext cx="69189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7224FF05-5504-5E09-870D-2A4112B8CEA0}"/>
                  </a:ext>
                </a:extLst>
              </p:cNvPr>
              <p:cNvGrpSpPr/>
              <p:nvPr/>
            </p:nvGrpSpPr>
            <p:grpSpPr>
              <a:xfrm>
                <a:off x="4573999" y="2010075"/>
                <a:ext cx="848420" cy="1110241"/>
                <a:chOff x="2724073" y="3095792"/>
                <a:chExt cx="1080000" cy="1413284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2B909CE5-B85C-2653-6ABF-EE36943B67A1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E35ABF13-3976-2774-5E5F-77CBD94C02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360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E35ABF13-3976-2774-5E5F-77CBD94C02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62963" r="-59259" b="-69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0F6EF8C6-FD92-48AE-C19B-38886F7223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38673" y="4232076"/>
                      <a:ext cx="1050800" cy="277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𝑃𝑜𝑝𝑐𝑜𝑢𝑛𝑡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0F6EF8C6-FD92-48AE-C19B-38886F7223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38673" y="4232076"/>
                      <a:ext cx="1050800" cy="27700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4478" r="-4478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96A3107A-4AA2-8503-0C4A-4CCCA3FB58E1}"/>
                  </a:ext>
                </a:extLst>
              </p:cNvPr>
              <p:cNvGrpSpPr/>
              <p:nvPr/>
            </p:nvGrpSpPr>
            <p:grpSpPr>
              <a:xfrm>
                <a:off x="9067597" y="2002025"/>
                <a:ext cx="848420" cy="1118293"/>
                <a:chOff x="2724073" y="3095792"/>
                <a:chExt cx="1080000" cy="1423533"/>
              </a:xfrm>
            </p:grpSpPr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6A99774B-231E-D438-E0F6-4F211C0E9191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CDCA7CD6-3CD7-8789-3BEA-E7C37D1391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4341" y="3197573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CDCA7CD6-3CD7-8789-3BEA-E7C37D1391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4341" y="3197573"/>
                      <a:ext cx="433906" cy="553998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B078C5D1-8E94-D19C-F027-12A0F27E87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6377" y="4242325"/>
                      <a:ext cx="475387" cy="277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𝑀𝑢𝑙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B078C5D1-8E94-D19C-F027-12A0F27E871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6377" y="4242325"/>
                      <a:ext cx="475387" cy="27700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9677" r="-6452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B1E0A78A-9CF1-9D3C-54E2-AD5D398CF4E1}"/>
                  </a:ext>
                </a:extLst>
              </p:cNvPr>
              <p:cNvCxnSpPr>
                <a:cxnSpLocks/>
                <a:stCxn id="54" idx="6"/>
              </p:cNvCxnSpPr>
              <p:nvPr/>
            </p:nvCxnSpPr>
            <p:spPr>
              <a:xfrm flipV="1">
                <a:off x="9916017" y="2417216"/>
                <a:ext cx="691890" cy="9019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5794DB5-6323-6567-F27E-1F3A58051ED1}"/>
                      </a:ext>
                    </a:extLst>
                  </p:cNvPr>
                  <p:cNvSpPr txBox="1"/>
                  <p:nvPr/>
                </p:nvSpPr>
                <p:spPr>
                  <a:xfrm>
                    <a:off x="6930613" y="1281460"/>
                    <a:ext cx="1763598" cy="3082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𝑆𝑐𝑎𝑙𝑖𝑛𝑔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5794DB5-6323-6567-F27E-1F3A58051E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0613" y="1281460"/>
                    <a:ext cx="1763598" cy="30825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615" t="-2222" r="-4231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9EB0692-8B26-2643-FCCB-BA297846E95B}"/>
                      </a:ext>
                    </a:extLst>
                  </p:cNvPr>
                  <p:cNvSpPr txBox="1"/>
                  <p:nvPr/>
                </p:nvSpPr>
                <p:spPr>
                  <a:xfrm>
                    <a:off x="5582240" y="2156753"/>
                    <a:ext cx="2089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9EB0692-8B26-2643-FCCB-BA297846E9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2240" y="2156753"/>
                    <a:ext cx="20896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1765" r="-11765" b="-434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F3BEB7-B2D1-881F-76DC-5A6E8568DF76}"/>
                      </a:ext>
                    </a:extLst>
                  </p:cNvPr>
                  <p:cNvSpPr txBox="1"/>
                  <p:nvPr/>
                </p:nvSpPr>
                <p:spPr>
                  <a:xfrm>
                    <a:off x="8610067" y="2074165"/>
                    <a:ext cx="21057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F3BEB7-B2D1-881F-76DC-5A6E8568DF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0067" y="2074165"/>
                    <a:ext cx="210570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43750" r="-37500" b="-6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31079B1-E9B5-A0DF-DAE9-99D74EFAB995}"/>
                      </a:ext>
                    </a:extLst>
                  </p:cNvPr>
                  <p:cNvSpPr txBox="1"/>
                  <p:nvPr/>
                </p:nvSpPr>
                <p:spPr>
                  <a:xfrm>
                    <a:off x="10161847" y="2062088"/>
                    <a:ext cx="19216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31079B1-E9B5-A0DF-DAE9-99D74EFAB9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61847" y="2062088"/>
                    <a:ext cx="192167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3333" r="-26667" b="-428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77A0F67A-6B92-F9F0-9D15-D5DCE10E2F11}"/>
                  </a:ext>
                </a:extLst>
              </p:cNvPr>
              <p:cNvGrpSpPr/>
              <p:nvPr/>
            </p:nvGrpSpPr>
            <p:grpSpPr>
              <a:xfrm>
                <a:off x="6053154" y="2026273"/>
                <a:ext cx="848420" cy="1098006"/>
                <a:chOff x="2724073" y="3095792"/>
                <a:chExt cx="1080000" cy="1397709"/>
              </a:xfrm>
            </p:grpSpPr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919BDD48-F0D1-F997-B8EE-0682D1FE0E10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0DD24A21-47E0-4F8F-45EC-B9E89320CE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32467" y="3190173"/>
                      <a:ext cx="433906" cy="70521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÷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0DD24A21-47E0-4F8F-45EC-B9E89320CE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2467" y="3190173"/>
                      <a:ext cx="433906" cy="705213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AE42F091-A1AB-F651-0E87-9C9B260754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9338" y="4219251"/>
                      <a:ext cx="425005" cy="27425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𝐷𝑖𝑣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AE42F091-A1AB-F651-0E87-9C9B260754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9338" y="4219251"/>
                      <a:ext cx="425005" cy="27425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11111" r="-11111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726CA4CA-28DB-6E83-C5A3-C98A113D686C}"/>
                      </a:ext>
                    </a:extLst>
                  </p:cNvPr>
                  <p:cNvSpPr txBox="1"/>
                  <p:nvPr/>
                </p:nvSpPr>
                <p:spPr>
                  <a:xfrm>
                    <a:off x="4044606" y="1324821"/>
                    <a:ext cx="1587566" cy="3082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𝑑𝑖𝑣𝑖𝑠𝑖𝑜𝑛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𝑛𝑢𝑚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726CA4CA-28DB-6E83-C5A3-C98A113D68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4606" y="1324821"/>
                    <a:ext cx="1587566" cy="30825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3419" r="-1709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02CCB4D9-CBD1-501F-03C1-FF111A03CC9F}"/>
                  </a:ext>
                </a:extLst>
              </p:cNvPr>
              <p:cNvGrpSpPr/>
              <p:nvPr/>
            </p:nvGrpSpPr>
            <p:grpSpPr>
              <a:xfrm>
                <a:off x="7527286" y="1990406"/>
                <a:ext cx="848420" cy="1316694"/>
                <a:chOff x="7527286" y="1990406"/>
                <a:chExt cx="848420" cy="1316694"/>
              </a:xfrm>
            </p:grpSpPr>
            <p:cxnSp>
              <p:nvCxnSpPr>
                <p:cNvPr id="188" name="직선 연결선[R] 187">
                  <a:extLst>
                    <a:ext uri="{FF2B5EF4-FFF2-40B4-BE49-F238E27FC236}">
                      <a16:creationId xmlns:a16="http://schemas.microsoft.com/office/drawing/2014/main" id="{AEE8C795-BCB2-B49F-921A-25BE58D471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67532" y="2433998"/>
                  <a:ext cx="723278" cy="51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CD5BEE4F-F4C7-A8DF-3AA0-512EC0DCF461}"/>
                    </a:ext>
                  </a:extLst>
                </p:cNvPr>
                <p:cNvSpPr/>
                <p:nvPr/>
              </p:nvSpPr>
              <p:spPr>
                <a:xfrm>
                  <a:off x="7527286" y="2002024"/>
                  <a:ext cx="848420" cy="84842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6" name="직선 연결선[R] 65">
                  <a:extLst>
                    <a:ext uri="{FF2B5EF4-FFF2-40B4-BE49-F238E27FC236}">
                      <a16:creationId xmlns:a16="http://schemas.microsoft.com/office/drawing/2014/main" id="{8627A953-D1D1-B068-32E3-E9E97DD33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51496" y="2091220"/>
                  <a:ext cx="0" cy="6947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5452280D-3E59-B259-539B-29C7A79C1C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76425" y="2218555"/>
                      <a:ext cx="41556" cy="604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kumimoji="1" lang="ko-KR" alt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5452280D-3E59-B259-539B-29C7A79C1C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76425" y="2218555"/>
                      <a:ext cx="41556" cy="60445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50000" r="-25000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181A6066-D8B8-D1EA-083F-ED80F6DFF0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79191" y="2572832"/>
                      <a:ext cx="79334" cy="604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kumimoji="1" lang="ko-KR" alt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181A6066-D8B8-D1EA-083F-ED80F6DFF0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79191" y="2572832"/>
                      <a:ext cx="79334" cy="60445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28571" r="-28571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62A8BD17-3BA6-99E2-D0CA-6EBFA6FDAB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84917" y="2377878"/>
                      <a:ext cx="67900" cy="9671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kumimoji="1"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62A8BD17-3BA6-99E2-D0CA-6EBFA6FDAB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84917" y="2377878"/>
                      <a:ext cx="67900" cy="96713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33333" r="-16667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0B3FEEAA-1EA9-97C0-9E95-BD3856CBB2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81782" y="1990406"/>
                      <a:ext cx="69361" cy="9671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kumimoji="1"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0B3FEEAA-1EA9-97C0-9E95-BD3856CBB2E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81782" y="1990406"/>
                      <a:ext cx="69361" cy="96713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50000" r="-50000" b="-5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1C34DE0D-7F50-4E7D-7524-190B7AEB51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2745" y="2876213"/>
                      <a:ext cx="63382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400" i="1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𝑝𝑝𝑟𝑜𝑥</m:t>
                            </m:r>
                          </m:oMath>
                        </m:oMathPara>
                      </a14:m>
                      <a:endParaRPr kumimoji="1" lang="en-US" altLang="ko-KR" sz="1400" b="0" i="1" dirty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𝑆𝑖𝑔𝑛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1C34DE0D-7F50-4E7D-7524-190B7AEB51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2745" y="2876213"/>
                      <a:ext cx="633828" cy="430887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5882" r="-5882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53" name="그룹 152">
                  <a:extLst>
                    <a:ext uri="{FF2B5EF4-FFF2-40B4-BE49-F238E27FC236}">
                      <a16:creationId xmlns:a16="http://schemas.microsoft.com/office/drawing/2014/main" id="{F8DBB9CA-7063-B683-6840-DEA345807CCD}"/>
                    </a:ext>
                  </a:extLst>
                </p:cNvPr>
                <p:cNvGrpSpPr/>
                <p:nvPr/>
              </p:nvGrpSpPr>
              <p:grpSpPr>
                <a:xfrm>
                  <a:off x="7633002" y="2249708"/>
                  <a:ext cx="643571" cy="384500"/>
                  <a:chOff x="7635875" y="2233693"/>
                  <a:chExt cx="643571" cy="384500"/>
                </a:xfrm>
              </p:grpSpPr>
              <p:cxnSp>
                <p:nvCxnSpPr>
                  <p:cNvPr id="140" name="구부러진 연결선[U] 139">
                    <a:extLst>
                      <a:ext uri="{FF2B5EF4-FFF2-40B4-BE49-F238E27FC236}">
                        <a16:creationId xmlns:a16="http://schemas.microsoft.com/office/drawing/2014/main" id="{7FBAA2FF-40ED-4A77-B210-846975F95A7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745497" y="2233693"/>
                    <a:ext cx="418427" cy="384500"/>
                  </a:xfrm>
                  <a:prstGeom prst="curvedConnector3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직선 연결선[R] 142">
                    <a:extLst>
                      <a:ext uri="{FF2B5EF4-FFF2-40B4-BE49-F238E27FC236}">
                        <a16:creationId xmlns:a16="http://schemas.microsoft.com/office/drawing/2014/main" id="{F2405595-1169-4FE7-3DDA-A733A087B1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58453" y="2233693"/>
                    <a:ext cx="120993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직선 연결선[R] 151">
                    <a:extLst>
                      <a:ext uri="{FF2B5EF4-FFF2-40B4-BE49-F238E27FC236}">
                        <a16:creationId xmlns:a16="http://schemas.microsoft.com/office/drawing/2014/main" id="{D187EBF4-22E2-A7F8-11CF-F16AAC89B7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35875" y="2618193"/>
                    <a:ext cx="120993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945C2F6B-9CEC-B45D-2349-75957C0AAF38}"/>
                      </a:ext>
                    </a:extLst>
                  </p:cNvPr>
                  <p:cNvSpPr txBox="1"/>
                  <p:nvPr/>
                </p:nvSpPr>
                <p:spPr>
                  <a:xfrm>
                    <a:off x="7071632" y="2125578"/>
                    <a:ext cx="1965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945C2F6B-9CEC-B45D-2349-75957C0AAF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1632" y="2125578"/>
                    <a:ext cx="196592" cy="27699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3333" r="-2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9C14A80-44EC-DD63-494D-FB5DD70841B7}"/>
                </a:ext>
              </a:extLst>
            </p:cNvPr>
            <p:cNvSpPr txBox="1"/>
            <p:nvPr/>
          </p:nvSpPr>
          <p:spPr>
            <a:xfrm>
              <a:off x="0" y="6478416"/>
              <a:ext cx="7637917" cy="379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Backpropagation</a:t>
              </a:r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4ED3EC1-B3F5-493D-918B-2EF4F7A30C8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4141" y="5084781"/>
              <a:ext cx="6159600" cy="1386734"/>
              <a:chOff x="486830" y="4557554"/>
              <a:chExt cx="6854559" cy="1543193"/>
            </a:xfrm>
          </p:grpSpPr>
          <p:grpSp>
            <p:nvGrpSpPr>
              <p:cNvPr id="241" name="그룹 240">
                <a:extLst>
                  <a:ext uri="{FF2B5EF4-FFF2-40B4-BE49-F238E27FC236}">
                    <a16:creationId xmlns:a16="http://schemas.microsoft.com/office/drawing/2014/main" id="{D6AF166A-603C-D8FF-A5D9-5CEECD6AECB5}"/>
                  </a:ext>
                </a:extLst>
              </p:cNvPr>
              <p:cNvGrpSpPr/>
              <p:nvPr/>
            </p:nvGrpSpPr>
            <p:grpSpPr>
              <a:xfrm>
                <a:off x="486830" y="4557554"/>
                <a:ext cx="6854559" cy="1543193"/>
                <a:chOff x="3068022" y="4676064"/>
                <a:chExt cx="6854559" cy="1543193"/>
              </a:xfrm>
            </p:grpSpPr>
            <p:cxnSp>
              <p:nvCxnSpPr>
                <p:cNvPr id="171" name="직선 화살표 연결선 170">
                  <a:extLst>
                    <a:ext uri="{FF2B5EF4-FFF2-40B4-BE49-F238E27FC236}">
                      <a16:creationId xmlns:a16="http://schemas.microsoft.com/office/drawing/2014/main" id="{BEA83364-432A-E972-669F-F7C535D2C5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2116" y="5354485"/>
                  <a:ext cx="625712" cy="0"/>
                </a:xfrm>
                <a:prstGeom prst="straightConnector1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4" name="자유형 213">
                  <a:extLst>
                    <a:ext uri="{FF2B5EF4-FFF2-40B4-BE49-F238E27FC236}">
                      <a16:creationId xmlns:a16="http://schemas.microsoft.com/office/drawing/2014/main" id="{DCE89E20-EC31-3955-8C54-97EA13BB7B63}"/>
                    </a:ext>
                  </a:extLst>
                </p:cNvPr>
                <p:cNvSpPr/>
                <p:nvPr/>
              </p:nvSpPr>
              <p:spPr>
                <a:xfrm>
                  <a:off x="3068023" y="4676064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15" name="자유형 214">
                  <a:extLst>
                    <a:ext uri="{FF2B5EF4-FFF2-40B4-BE49-F238E27FC236}">
                      <a16:creationId xmlns:a16="http://schemas.microsoft.com/office/drawing/2014/main" id="{A55D8ED4-29CA-368E-04C2-D7E77901E93A}"/>
                    </a:ext>
                  </a:extLst>
                </p:cNvPr>
                <p:cNvSpPr/>
                <p:nvPr/>
              </p:nvSpPr>
              <p:spPr>
                <a:xfrm>
                  <a:off x="3068023" y="4961076"/>
                  <a:ext cx="841531" cy="322119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6" name="자유형 215">
                  <a:extLst>
                    <a:ext uri="{FF2B5EF4-FFF2-40B4-BE49-F238E27FC236}">
                      <a16:creationId xmlns:a16="http://schemas.microsoft.com/office/drawing/2014/main" id="{DFBC6A0B-771D-7B9B-DA51-7D2ED48929E4}"/>
                    </a:ext>
                  </a:extLst>
                </p:cNvPr>
                <p:cNvSpPr/>
                <p:nvPr/>
              </p:nvSpPr>
              <p:spPr>
                <a:xfrm flipV="1">
                  <a:off x="3068022" y="5479963"/>
                  <a:ext cx="841531" cy="322115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7" name="자유형 216">
                  <a:extLst>
                    <a:ext uri="{FF2B5EF4-FFF2-40B4-BE49-F238E27FC236}">
                      <a16:creationId xmlns:a16="http://schemas.microsoft.com/office/drawing/2014/main" id="{5D99AC24-08B5-488A-69BC-642FF9265BD2}"/>
                    </a:ext>
                  </a:extLst>
                </p:cNvPr>
                <p:cNvSpPr/>
                <p:nvPr/>
              </p:nvSpPr>
              <p:spPr>
                <a:xfrm flipV="1">
                  <a:off x="3073047" y="5565309"/>
                  <a:ext cx="870012" cy="475494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8" name="TextBox 217">
                      <a:extLst>
                        <a:ext uri="{FF2B5EF4-FFF2-40B4-BE49-F238E27FC236}">
                          <a16:creationId xmlns:a16="http://schemas.microsoft.com/office/drawing/2014/main" id="{7BCE4861-7642-316B-6B95-58F7FAB3AD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21667" y="5219990"/>
                      <a:ext cx="1699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000" dirty="0"/>
                    </a:p>
                  </p:txBody>
                </p:sp>
              </mc:Choice>
              <mc:Fallback xmlns="">
                <p:sp>
                  <p:nvSpPr>
                    <p:cNvPr id="218" name="TextBox 217">
                      <a:extLst>
                        <a:ext uri="{FF2B5EF4-FFF2-40B4-BE49-F238E27FC236}">
                          <a16:creationId xmlns:a16="http://schemas.microsoft.com/office/drawing/2014/main" id="{7BCE4861-7642-316B-6B95-58F7FAB3AD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21667" y="5219990"/>
                      <a:ext cx="169918" cy="307777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28571" r="-21429"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4" name="직선 화살표 연결선 173">
                  <a:extLst>
                    <a:ext uri="{FF2B5EF4-FFF2-40B4-BE49-F238E27FC236}">
                      <a16:creationId xmlns:a16="http://schemas.microsoft.com/office/drawing/2014/main" id="{7E74CD06-3A8B-E35B-8601-9BB0C4CB9E0E}"/>
                    </a:ext>
                  </a:extLst>
                </p:cNvPr>
                <p:cNvCxnSpPr>
                  <a:cxnSpLocks/>
                  <a:endCxn id="189" idx="2"/>
                </p:cNvCxnSpPr>
                <p:nvPr/>
              </p:nvCxnSpPr>
              <p:spPr>
                <a:xfrm>
                  <a:off x="6216248" y="5346722"/>
                  <a:ext cx="625712" cy="0"/>
                </a:xfrm>
                <a:prstGeom prst="straightConnector1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직선 화살표 연결선 174">
                  <a:extLst>
                    <a:ext uri="{FF2B5EF4-FFF2-40B4-BE49-F238E27FC236}">
                      <a16:creationId xmlns:a16="http://schemas.microsoft.com/office/drawing/2014/main" id="{F62C0B58-5D65-CDB5-4CB5-E139D7592CAE}"/>
                    </a:ext>
                  </a:extLst>
                </p:cNvPr>
                <p:cNvCxnSpPr>
                  <a:cxnSpLocks/>
                  <a:stCxn id="189" idx="6"/>
                </p:cNvCxnSpPr>
                <p:nvPr/>
              </p:nvCxnSpPr>
              <p:spPr>
                <a:xfrm>
                  <a:off x="7690381" y="5346722"/>
                  <a:ext cx="691890" cy="0"/>
                </a:xfrm>
                <a:prstGeom prst="straightConnector1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직선 화살표 연결선 177">
                  <a:extLst>
                    <a:ext uri="{FF2B5EF4-FFF2-40B4-BE49-F238E27FC236}">
                      <a16:creationId xmlns:a16="http://schemas.microsoft.com/office/drawing/2014/main" id="{87F4EDFC-23C9-FBCE-876A-C804625844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30691" y="5337703"/>
                  <a:ext cx="691890" cy="9019"/>
                </a:xfrm>
                <a:prstGeom prst="straightConnector1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" name="타원 204">
                  <a:extLst>
                    <a:ext uri="{FF2B5EF4-FFF2-40B4-BE49-F238E27FC236}">
                      <a16:creationId xmlns:a16="http://schemas.microsoft.com/office/drawing/2014/main" id="{ECDA675B-8A51-751F-3C5B-9A6A13520837}"/>
                    </a:ext>
                  </a:extLst>
                </p:cNvPr>
                <p:cNvSpPr/>
                <p:nvPr/>
              </p:nvSpPr>
              <p:spPr>
                <a:xfrm>
                  <a:off x="5367828" y="4946759"/>
                  <a:ext cx="848420" cy="84842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5" name="그룹 184">
                  <a:extLst>
                    <a:ext uri="{FF2B5EF4-FFF2-40B4-BE49-F238E27FC236}">
                      <a16:creationId xmlns:a16="http://schemas.microsoft.com/office/drawing/2014/main" id="{F1132ADF-D6D4-99B0-8FBE-EC488F42A60F}"/>
                    </a:ext>
                  </a:extLst>
                </p:cNvPr>
                <p:cNvGrpSpPr/>
                <p:nvPr/>
              </p:nvGrpSpPr>
              <p:grpSpPr>
                <a:xfrm>
                  <a:off x="6841960" y="4910893"/>
                  <a:ext cx="848420" cy="860039"/>
                  <a:chOff x="7527286" y="1990406"/>
                  <a:chExt cx="848420" cy="860039"/>
                </a:xfrm>
              </p:grpSpPr>
              <p:cxnSp>
                <p:nvCxnSpPr>
                  <p:cNvPr id="187" name="직선 연결선[R] 186">
                    <a:extLst>
                      <a:ext uri="{FF2B5EF4-FFF2-40B4-BE49-F238E27FC236}">
                        <a16:creationId xmlns:a16="http://schemas.microsoft.com/office/drawing/2014/main" id="{9090667B-EFF6-F896-423F-63379C9BD9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67532" y="2433998"/>
                    <a:ext cx="723278" cy="51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9" name="타원 188">
                    <a:extLst>
                      <a:ext uri="{FF2B5EF4-FFF2-40B4-BE49-F238E27FC236}">
                        <a16:creationId xmlns:a16="http://schemas.microsoft.com/office/drawing/2014/main" id="{101D6E1B-81B3-835F-9B54-5163CA45A261}"/>
                      </a:ext>
                    </a:extLst>
                  </p:cNvPr>
                  <p:cNvSpPr/>
                  <p:nvPr/>
                </p:nvSpPr>
                <p:spPr>
                  <a:xfrm>
                    <a:off x="7527286" y="2002024"/>
                    <a:ext cx="848420" cy="848421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190" name="직선 연결선[R] 189">
                    <a:extLst>
                      <a:ext uri="{FF2B5EF4-FFF2-40B4-BE49-F238E27FC236}">
                        <a16:creationId xmlns:a16="http://schemas.microsoft.com/office/drawing/2014/main" id="{A7EBC38E-2F3A-CE0D-5C09-057595AB88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51496" y="2091220"/>
                    <a:ext cx="0" cy="69472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2" name="TextBox 191">
                        <a:extLst>
                          <a:ext uri="{FF2B5EF4-FFF2-40B4-BE49-F238E27FC236}">
                            <a16:creationId xmlns:a16="http://schemas.microsoft.com/office/drawing/2014/main" id="{F4EA1AD7-EAD8-C51F-AD9A-103A4CAEA1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79191" y="2572832"/>
                        <a:ext cx="79334" cy="6044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5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m:oMathPara>
                        </a14:m>
                        <a:endParaRPr kumimoji="1" lang="ko-KR" alt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2" name="TextBox 191">
                        <a:extLst>
                          <a:ext uri="{FF2B5EF4-FFF2-40B4-BE49-F238E27FC236}">
                            <a16:creationId xmlns:a16="http://schemas.microsoft.com/office/drawing/2014/main" id="{F4EA1AD7-EAD8-C51F-AD9A-103A4CAEA10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79191" y="2572832"/>
                        <a:ext cx="79334" cy="60445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14286" r="-28571" b="-3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8" name="TextBox 197">
                        <a:extLst>
                          <a:ext uri="{FF2B5EF4-FFF2-40B4-BE49-F238E27FC236}">
                            <a16:creationId xmlns:a16="http://schemas.microsoft.com/office/drawing/2014/main" id="{BB17FA82-0235-5074-9549-4B2378BCF8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84917" y="2377878"/>
                        <a:ext cx="67900" cy="9671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kumimoji="1" lang="ko-KR" alt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8" name="TextBox 197">
                        <a:extLst>
                          <a:ext uri="{FF2B5EF4-FFF2-40B4-BE49-F238E27FC236}">
                            <a16:creationId xmlns:a16="http://schemas.microsoft.com/office/drawing/2014/main" id="{BB17FA82-0235-5074-9549-4B2378BCF8E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84917" y="2377878"/>
                        <a:ext cx="67900" cy="9671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14286" r="-14286" b="-2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9" name="TextBox 198">
                        <a:extLst>
                          <a:ext uri="{FF2B5EF4-FFF2-40B4-BE49-F238E27FC236}">
                            <a16:creationId xmlns:a16="http://schemas.microsoft.com/office/drawing/2014/main" id="{917AFFC2-07C8-EF38-2F73-E95784DE50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81782" y="1990406"/>
                        <a:ext cx="69361" cy="9671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kumimoji="1" lang="ko-KR" alt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9" name="TextBox 198">
                        <a:extLst>
                          <a:ext uri="{FF2B5EF4-FFF2-40B4-BE49-F238E27FC236}">
                            <a16:creationId xmlns:a16="http://schemas.microsoft.com/office/drawing/2014/main" id="{917AFFC2-07C8-EF38-2F73-E95784DE506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81782" y="1990406"/>
                        <a:ext cx="69361" cy="9671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50000" r="-50000" b="-6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19" name="그룹 218">
                  <a:extLst>
                    <a:ext uri="{FF2B5EF4-FFF2-40B4-BE49-F238E27FC236}">
                      <a16:creationId xmlns:a16="http://schemas.microsoft.com/office/drawing/2014/main" id="{A327911D-4102-CBD3-6732-9E635AE2886C}"/>
                    </a:ext>
                  </a:extLst>
                </p:cNvPr>
                <p:cNvGrpSpPr/>
                <p:nvPr/>
              </p:nvGrpSpPr>
              <p:grpSpPr>
                <a:xfrm>
                  <a:off x="8388476" y="4933703"/>
                  <a:ext cx="848420" cy="848421"/>
                  <a:chOff x="2724073" y="3095792"/>
                  <a:chExt cx="1080000" cy="1080000"/>
                </a:xfrm>
              </p:grpSpPr>
              <p:sp>
                <p:nvSpPr>
                  <p:cNvPr id="220" name="타원 219">
                    <a:extLst>
                      <a:ext uri="{FF2B5EF4-FFF2-40B4-BE49-F238E27FC236}">
                        <a16:creationId xmlns:a16="http://schemas.microsoft.com/office/drawing/2014/main" id="{C5A171EF-F235-1C6F-6056-702F124B522A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1" name="TextBox 220">
                        <a:extLst>
                          <a:ext uri="{FF2B5EF4-FFF2-40B4-BE49-F238E27FC236}">
                            <a16:creationId xmlns:a16="http://schemas.microsoft.com/office/drawing/2014/main" id="{8BC67818-7DBE-66FD-8AAF-1071D88BBA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44217" y="3325103"/>
                        <a:ext cx="433906" cy="58898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kumimoji="1" lang="en-US" altLang="ko-KR" sz="140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ko-KR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𝑆𝑐𝑎𝑙𝑒</m:t>
                                  </m:r>
                                </m:den>
                              </m:f>
                            </m:oMath>
                          </m:oMathPara>
                        </a14:m>
                        <a:endParaRPr kumimoji="1" lang="ko-KR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1" name="TextBox 220">
                        <a:extLst>
                          <a:ext uri="{FF2B5EF4-FFF2-40B4-BE49-F238E27FC236}">
                            <a16:creationId xmlns:a16="http://schemas.microsoft.com/office/drawing/2014/main" id="{8BC67818-7DBE-66FD-8AAF-1071D88BBA6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44217" y="3325103"/>
                        <a:ext cx="433906" cy="588984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20000" t="-2941" r="-104000" b="-1176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692621E-0B96-0965-AF0C-14BA81A4CC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82858" y="5773301"/>
                      <a:ext cx="715837" cy="44595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</m:t>
                            </m:r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𝑐𝑎𝑙𝑒</m:t>
                            </m:r>
                            <m:f>
                              <m:fPr>
                                <m:ctrlP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𝜕𝛾</m:t>
                                </m:r>
                              </m:num>
                              <m:den>
                                <m: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𝜕𝛽</m:t>
                                </m:r>
                              </m:den>
                            </m:f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692621E-0B96-0965-AF0C-14BA81A4CC1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82858" y="5773301"/>
                      <a:ext cx="715837" cy="445956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5263" t="-5556" r="-7018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3" name="TextBox 222">
                      <a:extLst>
                        <a:ext uri="{FF2B5EF4-FFF2-40B4-BE49-F238E27FC236}">
                          <a16:creationId xmlns:a16="http://schemas.microsoft.com/office/drawing/2014/main" id="{AEB6118C-A699-F84C-F9BA-18939BC3E6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86721" y="5805751"/>
                      <a:ext cx="1358192" cy="41036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𝜕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𝐴𝑝𝑝𝑟𝑜𝑥𝑆𝑖𝑔𝑛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𝛿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𝜕𝛿</m:t>
                                </m:r>
                              </m:den>
                            </m:f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3" name="TextBox 222">
                      <a:extLst>
                        <a:ext uri="{FF2B5EF4-FFF2-40B4-BE49-F238E27FC236}">
                          <a16:creationId xmlns:a16="http://schemas.microsoft.com/office/drawing/2014/main" id="{AEB6118C-A699-F84C-F9BA-18939BC3E6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86721" y="5805751"/>
                      <a:ext cx="1358192" cy="410369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2778" t="-3030" r="-3704" b="-151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7" name="자유형 236">
                  <a:extLst>
                    <a:ext uri="{FF2B5EF4-FFF2-40B4-BE49-F238E27FC236}">
                      <a16:creationId xmlns:a16="http://schemas.microsoft.com/office/drawing/2014/main" id="{00B237D0-6C98-5FDC-A842-BFDB1CD746C9}"/>
                    </a:ext>
                  </a:extLst>
                </p:cNvPr>
                <p:cNvSpPr/>
                <p:nvPr/>
              </p:nvSpPr>
              <p:spPr>
                <a:xfrm>
                  <a:off x="6920762" y="5154898"/>
                  <a:ext cx="615950" cy="203200"/>
                </a:xfrm>
                <a:custGeom>
                  <a:avLst/>
                  <a:gdLst>
                    <a:gd name="connsiteX0" fmla="*/ 0 w 615950"/>
                    <a:gd name="connsiteY0" fmla="*/ 196850 h 203200"/>
                    <a:gd name="connsiteX1" fmla="*/ 228600 w 615950"/>
                    <a:gd name="connsiteY1" fmla="*/ 196850 h 203200"/>
                    <a:gd name="connsiteX2" fmla="*/ 346075 w 615950"/>
                    <a:gd name="connsiteY2" fmla="*/ 0 h 203200"/>
                    <a:gd name="connsiteX3" fmla="*/ 473075 w 615950"/>
                    <a:gd name="connsiteY3" fmla="*/ 203200 h 203200"/>
                    <a:gd name="connsiteX4" fmla="*/ 615950 w 615950"/>
                    <a:gd name="connsiteY4" fmla="*/ 203200 h 203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5950" h="203200">
                      <a:moveTo>
                        <a:pt x="0" y="196850"/>
                      </a:moveTo>
                      <a:lnTo>
                        <a:pt x="228600" y="196850"/>
                      </a:lnTo>
                      <a:lnTo>
                        <a:pt x="346075" y="0"/>
                      </a:lnTo>
                      <a:lnTo>
                        <a:pt x="473075" y="203200"/>
                      </a:lnTo>
                      <a:lnTo>
                        <a:pt x="615950" y="203200"/>
                      </a:ln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9" name="TextBox 238">
                      <a:extLst>
                        <a:ext uri="{FF2B5EF4-FFF2-40B4-BE49-F238E27FC236}">
                          <a16:creationId xmlns:a16="http://schemas.microsoft.com/office/drawing/2014/main" id="{3E60BCB5-2B10-B7A7-10D6-E88C3690FB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95583" y="5148856"/>
                      <a:ext cx="748281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𝑑𝑖𝑣</m:t>
                            </m:r>
                          </m:oMath>
                        </m:oMathPara>
                      </a14:m>
                      <a:endParaRPr kumimoji="1" lang="en-US" altLang="ko-K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𝑛𝑢𝑚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9" name="TextBox 238">
                      <a:extLst>
                        <a:ext uri="{FF2B5EF4-FFF2-40B4-BE49-F238E27FC236}">
                          <a16:creationId xmlns:a16="http://schemas.microsoft.com/office/drawing/2014/main" id="{3E60BCB5-2B10-B7A7-10D6-E88C3690FB0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95583" y="5148856"/>
                      <a:ext cx="748281" cy="492443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t="-2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0" name="TextBox 239">
                      <a:extLst>
                        <a:ext uri="{FF2B5EF4-FFF2-40B4-BE49-F238E27FC236}">
                          <a16:creationId xmlns:a16="http://schemas.microsoft.com/office/drawing/2014/main" id="{3FDDB0B0-C48B-22B8-D08F-BB89431718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73614" y="5804526"/>
                      <a:ext cx="1082604" cy="40972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𝜕𝛿</m:t>
                                </m:r>
                              </m:num>
                              <m:den>
                                <m: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𝜕𝛼</m:t>
                                </m:r>
                                <m:r>
                                  <a:rPr kumimoji="1"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∙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𝑑𝑖𝑣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_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</m:den>
                            </m:f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0" name="TextBox 239">
                      <a:extLst>
                        <a:ext uri="{FF2B5EF4-FFF2-40B4-BE49-F238E27FC236}">
                          <a16:creationId xmlns:a16="http://schemas.microsoft.com/office/drawing/2014/main" id="{3FDDB0B0-C48B-22B8-D08F-BB89431718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73614" y="5804526"/>
                      <a:ext cx="1082604" cy="409728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l="-3448" t="-6061" r="-1149" b="-121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5" name="그룹 244">
                <a:extLst>
                  <a:ext uri="{FF2B5EF4-FFF2-40B4-BE49-F238E27FC236}">
                    <a16:creationId xmlns:a16="http://schemas.microsoft.com/office/drawing/2014/main" id="{EFECCC38-10E4-D641-BBBF-E28417AE14D4}"/>
                  </a:ext>
                </a:extLst>
              </p:cNvPr>
              <p:cNvGrpSpPr/>
              <p:nvPr/>
            </p:nvGrpSpPr>
            <p:grpSpPr>
              <a:xfrm>
                <a:off x="1317361" y="4815193"/>
                <a:ext cx="848420" cy="848421"/>
                <a:chOff x="2724073" y="3095792"/>
                <a:chExt cx="1080000" cy="1080000"/>
              </a:xfrm>
            </p:grpSpPr>
            <p:sp>
              <p:nvSpPr>
                <p:cNvPr id="246" name="타원 245">
                  <a:extLst>
                    <a:ext uri="{FF2B5EF4-FFF2-40B4-BE49-F238E27FC236}">
                      <a16:creationId xmlns:a16="http://schemas.microsoft.com/office/drawing/2014/main" id="{57175B1A-C33E-23A8-98D5-CE31E02C259A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7" name="TextBox 246">
                      <a:extLst>
                        <a:ext uri="{FF2B5EF4-FFF2-40B4-BE49-F238E27FC236}">
                          <a16:creationId xmlns:a16="http://schemas.microsoft.com/office/drawing/2014/main" id="{FD958518-51EE-A867-BDB2-EA533B44DA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481" y="3404702"/>
                      <a:ext cx="433906" cy="4701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kumimoji="1" lang="en-US" altLang="ko-KR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oMath>
                        </m:oMathPara>
                      </a14:m>
                      <a:endParaRPr kumimoji="1" lang="ko-KR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7" name="TextBox 246">
                      <a:extLst>
                        <a:ext uri="{FF2B5EF4-FFF2-40B4-BE49-F238E27FC236}">
                          <a16:creationId xmlns:a16="http://schemas.microsoft.com/office/drawing/2014/main" id="{FD958518-51EE-A867-BDB2-EA533B44DA1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481" y="3404702"/>
                      <a:ext cx="433906" cy="470142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l="-25926" r="-44444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D0AA4D2-8E02-21D6-D6D2-9EC3907E69C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Binarization Strategies</a:t>
            </a:r>
          </a:p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QAT-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94885317-837F-03E4-E1DA-065888063426}"/>
              </a:ext>
            </a:extLst>
          </p:cNvPr>
          <p:cNvGrpSpPr/>
          <p:nvPr/>
        </p:nvGrpSpPr>
        <p:grpSpPr>
          <a:xfrm>
            <a:off x="7750070" y="945721"/>
            <a:ext cx="4472612" cy="1961326"/>
            <a:chOff x="7994118" y="2633927"/>
            <a:chExt cx="3844772" cy="196132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86CB664-B7C2-8B03-A57A-E69635236EF3}"/>
                </a:ext>
              </a:extLst>
            </p:cNvPr>
            <p:cNvGrpSpPr/>
            <p:nvPr/>
          </p:nvGrpSpPr>
          <p:grpSpPr>
            <a:xfrm>
              <a:off x="7994118" y="2633927"/>
              <a:ext cx="3844772" cy="1008146"/>
              <a:chOff x="8322080" y="3451487"/>
              <a:chExt cx="3619500" cy="10081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963E3DEC-C4F5-39D7-82D9-A4EDD8B4A191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080" y="3451487"/>
                    <a:ext cx="2581102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≤</m:t>
                          </m:r>
                          <m:d>
                            <m:dPr>
                              <m:ctrlPr>
                                <a:rPr lang="en-US" altLang="ko-KR" sz="1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𝑐h𝑎𝑛𝑛𝑒𝑙</m:t>
                              </m:r>
                              <m:r>
                                <a:rPr lang="en-US" altLang="ko-KR" sz="1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_</m:t>
                              </m:r>
                              <m:r>
                                <a:rPr lang="en-US" altLang="ko-KR" sz="1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𝑛𝑢𝑚</m:t>
                              </m:r>
                              <m:r>
                                <a:rPr lang="ko-KR" altLang="en-US" sz="1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ko-KR" sz="1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ko-KR" altLang="en-US" sz="1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sz="1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𝑘𝑒𝑟𝑛𝑒𝑙</m:t>
                                  </m:r>
                                </m:e>
                                <m:sup>
                                  <m:r>
                                    <a:rPr lang="en-US" altLang="ko-KR" sz="1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en-US" altLang="ko-KR" sz="1200" dirty="0">
                      <a:solidFill>
                        <a:schemeClr val="accent2"/>
                      </a:solidFill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963E3DEC-C4F5-39D7-82D9-A4EDD8B4A1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080" y="3451487"/>
                    <a:ext cx="258110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2D73FFDC-3F3B-030E-C783-5FBC7349B8FA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080" y="3695203"/>
                    <a:ext cx="808395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= ± 1</m:t>
                          </m:r>
                        </m:oMath>
                      </m:oMathPara>
                    </a14:m>
                    <a:endParaRPr lang="en-US" altLang="ko-KR" sz="1200" dirty="0">
                      <a:solidFill>
                        <a:schemeClr val="accent2"/>
                      </a:solidFill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2D73FFDC-3F3B-030E-C783-5FBC7349B8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080" y="3695203"/>
                    <a:ext cx="808395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2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57A441A3-69F1-7739-F023-34922AD7485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080" y="3938919"/>
                    <a:ext cx="1811605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= ± 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𝑠𝑐𝑎𝑙𝑖𝑛𝑔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lang="en-US" altLang="ko-KR" sz="1200" dirty="0">
                      <a:solidFill>
                        <a:schemeClr val="accent2"/>
                      </a:solidFill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57A441A3-69F1-7739-F023-34922AD748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080" y="3938919"/>
                    <a:ext cx="1811605" cy="276999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652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354552BE-2813-DF6B-12D4-5B3D30C2A9EF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080" y="4182634"/>
                    <a:ext cx="3619500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= ± (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𝑐h𝑎𝑛𝑛𝑒𝑙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𝑛𝑢𝑚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× </m:t>
                          </m:r>
                          <m:sSup>
                            <m:sSupPr>
                              <m:ctrlPr>
                                <a:rPr lang="en-US" altLang="ko-KR" sz="1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𝑘𝑒𝑟𝑛𝑒𝑙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÷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𝑑𝑖𝑣𝑖𝑠𝑖𝑜𝑛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𝑛𝑢𝑚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altLang="ko-KR" sz="1200" dirty="0">
                      <a:solidFill>
                        <a:schemeClr val="accent2"/>
                      </a:solidFill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354552BE-2813-DF6B-12D4-5B3D30C2A9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080" y="4182634"/>
                    <a:ext cx="3619500" cy="276999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9FDC0AE-227B-0650-155D-9BF45B3A3156}"/>
                </a:ext>
              </a:extLst>
            </p:cNvPr>
            <p:cNvGrpSpPr/>
            <p:nvPr/>
          </p:nvGrpSpPr>
          <p:grpSpPr>
            <a:xfrm>
              <a:off x="8086869" y="3883828"/>
              <a:ext cx="2715204" cy="711425"/>
              <a:chOff x="8152447" y="1294289"/>
              <a:chExt cx="2715204" cy="71142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86E323-3908-4799-5332-86FF83FBFE6A}"/>
                  </a:ext>
                </a:extLst>
              </p:cNvPr>
              <p:cNvSpPr txBox="1"/>
              <p:nvPr/>
            </p:nvSpPr>
            <p:spPr>
              <a:xfrm>
                <a:off x="8893846" y="1294289"/>
                <a:ext cx="1973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: Inference</a:t>
                </a:r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83C29D1-EDD2-61EC-526C-EC0D84436D44}"/>
                  </a:ext>
                </a:extLst>
              </p:cNvPr>
              <p:cNvSpPr/>
              <p:nvPr/>
            </p:nvSpPr>
            <p:spPr>
              <a:xfrm>
                <a:off x="8156034" y="1328204"/>
                <a:ext cx="741492" cy="295199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D33B416-1014-9695-3D86-DC8705385058}"/>
                  </a:ext>
                </a:extLst>
              </p:cNvPr>
              <p:cNvSpPr/>
              <p:nvPr/>
            </p:nvSpPr>
            <p:spPr>
              <a:xfrm>
                <a:off x="8152447" y="1710515"/>
                <a:ext cx="741492" cy="29519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3D5AE637-2B8E-6C31-E36D-E093DF4760DA}"/>
              </a:ext>
            </a:extLst>
          </p:cNvPr>
          <p:cNvGrpSpPr/>
          <p:nvPr/>
        </p:nvGrpSpPr>
        <p:grpSpPr>
          <a:xfrm>
            <a:off x="56585" y="958172"/>
            <a:ext cx="7637917" cy="1871166"/>
            <a:chOff x="56585" y="958172"/>
            <a:chExt cx="7637917" cy="187116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0BC5F3A-C06A-11E8-BB6D-F7CED3E85843}"/>
                </a:ext>
              </a:extLst>
            </p:cNvPr>
            <p:cNvSpPr/>
            <p:nvPr/>
          </p:nvSpPr>
          <p:spPr>
            <a:xfrm>
              <a:off x="56585" y="986697"/>
              <a:ext cx="7637917" cy="1842641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4C9725E1-639E-A842-452D-23A300FB4335}"/>
                </a:ext>
              </a:extLst>
            </p:cNvPr>
            <p:cNvGrpSpPr/>
            <p:nvPr/>
          </p:nvGrpSpPr>
          <p:grpSpPr>
            <a:xfrm>
              <a:off x="1125551" y="958172"/>
              <a:ext cx="5470319" cy="1804318"/>
              <a:chOff x="584602" y="2886303"/>
              <a:chExt cx="5470319" cy="1804318"/>
            </a:xfrm>
          </p:grpSpPr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2835A95E-7493-689F-32E6-118697D4224A}"/>
                  </a:ext>
                </a:extLst>
              </p:cNvPr>
              <p:cNvCxnSpPr>
                <a:stCxn id="118" idx="6"/>
                <a:endCxn id="127" idx="2"/>
              </p:cNvCxnSpPr>
              <p:nvPr/>
            </p:nvCxnSpPr>
            <p:spPr>
              <a:xfrm>
                <a:off x="2263085" y="4008084"/>
                <a:ext cx="711216" cy="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화살표 연결선 93">
                <a:extLst>
                  <a:ext uri="{FF2B5EF4-FFF2-40B4-BE49-F238E27FC236}">
                    <a16:creationId xmlns:a16="http://schemas.microsoft.com/office/drawing/2014/main" id="{14048023-F1F8-4724-9154-5242152B77BA}"/>
                  </a:ext>
                </a:extLst>
              </p:cNvPr>
              <p:cNvCxnSpPr>
                <a:cxnSpLocks/>
                <a:stCxn id="127" idx="6"/>
                <a:endCxn id="111" idx="2"/>
              </p:cNvCxnSpPr>
              <p:nvPr/>
            </p:nvCxnSpPr>
            <p:spPr>
              <a:xfrm>
                <a:off x="3822721" y="4008085"/>
                <a:ext cx="69189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C04BB510-12D7-A562-35FE-20606FE2CCC8}"/>
                  </a:ext>
                </a:extLst>
              </p:cNvPr>
              <p:cNvGrpSpPr/>
              <p:nvPr/>
            </p:nvGrpSpPr>
            <p:grpSpPr>
              <a:xfrm>
                <a:off x="1414665" y="3567462"/>
                <a:ext cx="3948366" cy="1087559"/>
                <a:chOff x="1414665" y="3087303"/>
                <a:chExt cx="3948366" cy="1087559"/>
              </a:xfrm>
            </p:grpSpPr>
            <p:grpSp>
              <p:nvGrpSpPr>
                <p:cNvPr id="107" name="그룹 106">
                  <a:extLst>
                    <a:ext uri="{FF2B5EF4-FFF2-40B4-BE49-F238E27FC236}">
                      <a16:creationId xmlns:a16="http://schemas.microsoft.com/office/drawing/2014/main" id="{9C23A327-7458-67A6-623D-9DADDC677A9B}"/>
                    </a:ext>
                  </a:extLst>
                </p:cNvPr>
                <p:cNvGrpSpPr/>
                <p:nvPr/>
              </p:nvGrpSpPr>
              <p:grpSpPr>
                <a:xfrm>
                  <a:off x="2974301" y="3087303"/>
                  <a:ext cx="848420" cy="1087559"/>
                  <a:chOff x="2482559" y="3335280"/>
                  <a:chExt cx="1080000" cy="1384411"/>
                </a:xfrm>
              </p:grpSpPr>
              <p:grpSp>
                <p:nvGrpSpPr>
                  <p:cNvPr id="122" name="그룹 121">
                    <a:extLst>
                      <a:ext uri="{FF2B5EF4-FFF2-40B4-BE49-F238E27FC236}">
                        <a16:creationId xmlns:a16="http://schemas.microsoft.com/office/drawing/2014/main" id="{F23F55E5-3988-93D8-203B-DE6F0C139DDC}"/>
                      </a:ext>
                    </a:extLst>
                  </p:cNvPr>
                  <p:cNvGrpSpPr/>
                  <p:nvPr/>
                </p:nvGrpSpPr>
                <p:grpSpPr>
                  <a:xfrm>
                    <a:off x="2482559" y="3335280"/>
                    <a:ext cx="1080000" cy="1100892"/>
                    <a:chOff x="2490651" y="3408108"/>
                    <a:chExt cx="1080000" cy="1100892"/>
                  </a:xfrm>
                </p:grpSpPr>
                <p:cxnSp>
                  <p:nvCxnSpPr>
                    <p:cNvPr id="126" name="직선 연결선[R] 125">
                      <a:extLst>
                        <a:ext uri="{FF2B5EF4-FFF2-40B4-BE49-F238E27FC236}">
                          <a16:creationId xmlns:a16="http://schemas.microsoft.com/office/drawing/2014/main" id="{0EFFCFFF-70C6-7A11-5679-F544BC3A73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43751" y="3968999"/>
                      <a:ext cx="920700" cy="652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7" name="타원 126">
                      <a:extLst>
                        <a:ext uri="{FF2B5EF4-FFF2-40B4-BE49-F238E27FC236}">
                          <a16:creationId xmlns:a16="http://schemas.microsoft.com/office/drawing/2014/main" id="{F96E1BA9-64A4-885E-2E31-CA9ABD3FDB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0651" y="3429000"/>
                      <a:ext cx="1080000" cy="1080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128" name="직선 연결선[R] 127">
                      <a:extLst>
                        <a:ext uri="{FF2B5EF4-FFF2-40B4-BE49-F238E27FC236}">
                          <a16:creationId xmlns:a16="http://schemas.microsoft.com/office/drawing/2014/main" id="{906D5FF7-CF38-FD50-8EF0-B7F444CE29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030651" y="3542543"/>
                      <a:ext cx="0" cy="87456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arrow"/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9" name="그룹 128">
                      <a:extLst>
                        <a:ext uri="{FF2B5EF4-FFF2-40B4-BE49-F238E27FC236}">
                          <a16:creationId xmlns:a16="http://schemas.microsoft.com/office/drawing/2014/main" id="{B37D1BD3-106D-F73E-7A2B-ABD8675481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73642" y="4176084"/>
                      <a:ext cx="475009" cy="36000"/>
                      <a:chOff x="2573642" y="4176084"/>
                      <a:chExt cx="475009" cy="36000"/>
                    </a:xfrm>
                  </p:grpSpPr>
                  <p:cxnSp>
                    <p:nvCxnSpPr>
                      <p:cNvPr id="138" name="직선 연결선[R] 137">
                        <a:extLst>
                          <a:ext uri="{FF2B5EF4-FFF2-40B4-BE49-F238E27FC236}">
                            <a16:creationId xmlns:a16="http://schemas.microsoft.com/office/drawing/2014/main" id="{81C20B1E-A910-30B8-B9E5-1790BFF5F78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573642" y="4194084"/>
                        <a:ext cx="457009" cy="0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oval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9" name="타원 138">
                        <a:extLst>
                          <a:ext uri="{FF2B5EF4-FFF2-40B4-BE49-F238E27FC236}">
                            <a16:creationId xmlns:a16="http://schemas.microsoft.com/office/drawing/2014/main" id="{25E7033F-3162-D9C7-DB9C-57C51778D1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4176084"/>
                        <a:ext cx="36000" cy="36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30" name="타원 129">
                      <a:extLst>
                        <a:ext uri="{FF2B5EF4-FFF2-40B4-BE49-F238E27FC236}">
                          <a16:creationId xmlns:a16="http://schemas.microsoft.com/office/drawing/2014/main" id="{AC5A65E0-7E1B-E680-EA8F-F14D04DB69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2651" y="395752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31" name="그룹 130">
                      <a:extLst>
                        <a:ext uri="{FF2B5EF4-FFF2-40B4-BE49-F238E27FC236}">
                          <a16:creationId xmlns:a16="http://schemas.microsoft.com/office/drawing/2014/main" id="{5AC6C192-03AA-2F86-029C-FB6E4E58FD69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013397" y="3725106"/>
                      <a:ext cx="475009" cy="36000"/>
                      <a:chOff x="2573642" y="4176084"/>
                      <a:chExt cx="475009" cy="36000"/>
                    </a:xfrm>
                  </p:grpSpPr>
                  <p:cxnSp>
                    <p:nvCxnSpPr>
                      <p:cNvPr id="136" name="직선 연결선[R] 135">
                        <a:extLst>
                          <a:ext uri="{FF2B5EF4-FFF2-40B4-BE49-F238E27FC236}">
                            <a16:creationId xmlns:a16="http://schemas.microsoft.com/office/drawing/2014/main" id="{15755D06-4324-2F83-D5E6-A3C978F659C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573642" y="4194084"/>
                        <a:ext cx="457009" cy="0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oval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7" name="타원 136">
                        <a:extLst>
                          <a:ext uri="{FF2B5EF4-FFF2-40B4-BE49-F238E27FC236}">
                            <a16:creationId xmlns:a16="http://schemas.microsoft.com/office/drawing/2014/main" id="{72D58970-8FCB-6146-CC05-8D9E87928A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4176084"/>
                        <a:ext cx="36000" cy="36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2" name="TextBox 131">
                          <a:extLst>
                            <a:ext uri="{FF2B5EF4-FFF2-40B4-BE49-F238E27FC236}">
                              <a16:creationId xmlns:a16="http://schemas.microsoft.com/office/drawing/2014/main" id="{8EBF53F1-55D2-E84F-184D-D668ED8245F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35089" y="3704634"/>
                          <a:ext cx="52899" cy="769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D324334-F5E3-4675-A4BC-4F56FE74941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35089" y="3704634"/>
                          <a:ext cx="52899" cy="76944"/>
                        </a:xfrm>
                        <a:prstGeom prst="rect">
                          <a:avLst/>
                        </a:prstGeom>
                        <a:blipFill>
                          <a:blip r:embed="rId37"/>
                          <a:stretch>
                            <a:fillRect l="-50000" r="-25000"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3" name="TextBox 132">
                          <a:extLst>
                            <a:ext uri="{FF2B5EF4-FFF2-40B4-BE49-F238E27FC236}">
                              <a16:creationId xmlns:a16="http://schemas.microsoft.com/office/drawing/2014/main" id="{1FC330F6-3780-6A36-20BA-DFECB191504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65906" y="4155612"/>
                          <a:ext cx="100989" cy="769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3C3B31E1-496A-58EC-60D1-7F5285D6A77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65906" y="4155612"/>
                          <a:ext cx="100989" cy="76944"/>
                        </a:xfrm>
                        <a:prstGeom prst="rect">
                          <a:avLst/>
                        </a:prstGeom>
                        <a:blipFill>
                          <a:blip r:embed="rId38"/>
                          <a:stretch>
                            <a:fillRect l="-28571" r="-28571"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4" name="TextBox 133">
                          <a:extLst>
                            <a:ext uri="{FF2B5EF4-FFF2-40B4-BE49-F238E27FC236}">
                              <a16:creationId xmlns:a16="http://schemas.microsoft.com/office/drawing/2014/main" id="{1E2DB2E7-307E-F670-0003-3B0EDB14848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55081" y="3907444"/>
                          <a:ext cx="86434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1" lang="ko-KR" altLang="en-US" sz="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8339BB0E-09C0-7604-8A7C-67F2CA272B6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55081" y="3907444"/>
                          <a:ext cx="86434" cy="123111"/>
                        </a:xfrm>
                        <a:prstGeom prst="rect">
                          <a:avLst/>
                        </a:prstGeom>
                        <a:blipFill>
                          <a:blip r:embed="rId39"/>
                          <a:stretch>
                            <a:fillRect l="-33333" r="-33333" b="-37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5" name="TextBox 134">
                          <a:extLst>
                            <a:ext uri="{FF2B5EF4-FFF2-40B4-BE49-F238E27FC236}">
                              <a16:creationId xmlns:a16="http://schemas.microsoft.com/office/drawing/2014/main" id="{9C67C81A-E56C-DF00-3674-15D80A00A61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45973" y="3408108"/>
                          <a:ext cx="88293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1" lang="ko-KR" altLang="en-US" sz="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TextBox 40">
                          <a:extLst>
                            <a:ext uri="{FF2B5EF4-FFF2-40B4-BE49-F238E27FC236}">
                              <a16:creationId xmlns:a16="http://schemas.microsoft.com/office/drawing/2014/main" id="{BF567D0B-1D7C-93CB-6C3E-4372F800BF0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45973" y="3408108"/>
                          <a:ext cx="88293" cy="123111"/>
                        </a:xfrm>
                        <a:prstGeom prst="rect">
                          <a:avLst/>
                        </a:prstGeom>
                        <a:blipFill>
                          <a:blip r:embed="rId40"/>
                          <a:stretch>
                            <a:fillRect l="-50000" r="-50000" b="-5555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5" name="TextBox 124">
                        <a:extLst>
                          <a:ext uri="{FF2B5EF4-FFF2-40B4-BE49-F238E27FC236}">
                            <a16:creationId xmlns:a16="http://schemas.microsoft.com/office/drawing/2014/main" id="{29C92EA7-B88F-A7E7-8698-CE1511EF312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44855" y="4442692"/>
                        <a:ext cx="55540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𝑆𝑖𝑔𝑛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AE19599C-0643-D915-B2C8-7E40F5FF783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44855" y="4442692"/>
                        <a:ext cx="555408" cy="276999"/>
                      </a:xfrm>
                      <a:prstGeom prst="rect">
                        <a:avLst/>
                      </a:prstGeom>
                      <a:blipFill>
                        <a:blip r:embed="rId41"/>
                        <a:stretch>
                          <a:fillRect l="-11111" r="-8889" b="-3478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08" name="그룹 107">
                  <a:extLst>
                    <a:ext uri="{FF2B5EF4-FFF2-40B4-BE49-F238E27FC236}">
                      <a16:creationId xmlns:a16="http://schemas.microsoft.com/office/drawing/2014/main" id="{CCE44B0A-9820-248C-FEDE-561CC2143A82}"/>
                    </a:ext>
                  </a:extLst>
                </p:cNvPr>
                <p:cNvGrpSpPr/>
                <p:nvPr/>
              </p:nvGrpSpPr>
              <p:grpSpPr>
                <a:xfrm>
                  <a:off x="1414665" y="3103714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118" name="타원 117">
                    <a:extLst>
                      <a:ext uri="{FF2B5EF4-FFF2-40B4-BE49-F238E27FC236}">
                        <a16:creationId xmlns:a16="http://schemas.microsoft.com/office/drawing/2014/main" id="{DF4BBE1A-4738-E1CC-02F1-9C9C143A0710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TextBox 118">
                        <a:extLst>
                          <a:ext uri="{FF2B5EF4-FFF2-40B4-BE49-F238E27FC236}">
                            <a16:creationId xmlns:a16="http://schemas.microsoft.com/office/drawing/2014/main" id="{3E6E46B0-5647-5474-5785-981A2A9C4F6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R" altLang="en-US" sz="360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68603DB6-EBAF-7B1D-EAFD-4741F051FC0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42"/>
                        <a:stretch>
                          <a:fillRect l="-62963" r="-59259" b="-6944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TextBox 119">
                        <a:extLst>
                          <a:ext uri="{FF2B5EF4-FFF2-40B4-BE49-F238E27FC236}">
                            <a16:creationId xmlns:a16="http://schemas.microsoft.com/office/drawing/2014/main" id="{B5746C6B-5200-510A-B788-A31C147662C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𝑃𝑜𝑝𝑐𝑜𝑢𝑛𝑡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7759ED6E-E156-6CF7-5836-A43D7BAE223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blipFill>
                        <a:blip r:embed="rId43"/>
                        <a:stretch>
                          <a:fillRect l="-12121" r="-30303" b="-7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BBBE3086-617A-F64E-F8A5-3719E08042A7}"/>
                    </a:ext>
                  </a:extLst>
                </p:cNvPr>
                <p:cNvGrpSpPr/>
                <p:nvPr/>
              </p:nvGrpSpPr>
              <p:grpSpPr>
                <a:xfrm>
                  <a:off x="4514611" y="3103715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111" name="타원 110">
                    <a:extLst>
                      <a:ext uri="{FF2B5EF4-FFF2-40B4-BE49-F238E27FC236}">
                        <a16:creationId xmlns:a16="http://schemas.microsoft.com/office/drawing/2014/main" id="{426B25DF-C217-8A8A-3799-979B32F1AA7F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7999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TextBox 113">
                        <a:extLst>
                          <a:ext uri="{FF2B5EF4-FFF2-40B4-BE49-F238E27FC236}">
                            <a16:creationId xmlns:a16="http://schemas.microsoft.com/office/drawing/2014/main" id="{AAB04179-8485-93CF-74B8-A65E8079ABE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BE2ABE9B-3312-8E88-6911-6680B1B1078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44"/>
                        <a:stretch>
                          <a:fillRect l="-32143" r="-35714" b="-3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B61F4E3A-6576-53D3-072E-55C757C1B4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𝑀𝑢𝑙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F65FA05A-381B-8640-F4CF-393B218D7E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blipFill>
                        <a:blip r:embed="rId45"/>
                        <a:stretch>
                          <a:fillRect l="-19355" r="-25806" b="-388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351213B6-EB10-A33C-0F5A-B88725DDEFBD}"/>
                  </a:ext>
                </a:extLst>
              </p:cNvPr>
              <p:cNvGrpSpPr/>
              <p:nvPr/>
            </p:nvGrpSpPr>
            <p:grpSpPr>
              <a:xfrm>
                <a:off x="584602" y="3325882"/>
                <a:ext cx="875037" cy="1364739"/>
                <a:chOff x="584602" y="2845723"/>
                <a:chExt cx="875037" cy="1364739"/>
              </a:xfrm>
            </p:grpSpPr>
            <p:sp>
              <p:nvSpPr>
                <p:cNvPr id="100" name="자유형 99">
                  <a:extLst>
                    <a:ext uri="{FF2B5EF4-FFF2-40B4-BE49-F238E27FC236}">
                      <a16:creationId xmlns:a16="http://schemas.microsoft.com/office/drawing/2014/main" id="{A6FE663E-7C6D-96F4-16FE-41DA7449DDB8}"/>
                    </a:ext>
                  </a:extLst>
                </p:cNvPr>
                <p:cNvSpPr/>
                <p:nvPr/>
              </p:nvSpPr>
              <p:spPr>
                <a:xfrm>
                  <a:off x="584603" y="2845723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01" name="자유형 100">
                  <a:extLst>
                    <a:ext uri="{FF2B5EF4-FFF2-40B4-BE49-F238E27FC236}">
                      <a16:creationId xmlns:a16="http://schemas.microsoft.com/office/drawing/2014/main" id="{5CEC06C8-7B23-93D7-A5D1-AFB97114FFCA}"/>
                    </a:ext>
                  </a:extLst>
                </p:cNvPr>
                <p:cNvSpPr/>
                <p:nvPr/>
              </p:nvSpPr>
              <p:spPr>
                <a:xfrm>
                  <a:off x="584603" y="3130735"/>
                  <a:ext cx="841531" cy="322119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2" name="자유형 101">
                  <a:extLst>
                    <a:ext uri="{FF2B5EF4-FFF2-40B4-BE49-F238E27FC236}">
                      <a16:creationId xmlns:a16="http://schemas.microsoft.com/office/drawing/2014/main" id="{E1F78478-5C4B-C944-8CEE-E3BC43C435FD}"/>
                    </a:ext>
                  </a:extLst>
                </p:cNvPr>
                <p:cNvSpPr/>
                <p:nvPr/>
              </p:nvSpPr>
              <p:spPr>
                <a:xfrm flipV="1">
                  <a:off x="584602" y="3649622"/>
                  <a:ext cx="841531" cy="322115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5" name="자유형 104">
                  <a:extLst>
                    <a:ext uri="{FF2B5EF4-FFF2-40B4-BE49-F238E27FC236}">
                      <a16:creationId xmlns:a16="http://schemas.microsoft.com/office/drawing/2014/main" id="{54D153B5-A485-4155-4958-3743C9E34639}"/>
                    </a:ext>
                  </a:extLst>
                </p:cNvPr>
                <p:cNvSpPr/>
                <p:nvPr/>
              </p:nvSpPr>
              <p:spPr>
                <a:xfrm flipV="1">
                  <a:off x="589627" y="3734968"/>
                  <a:ext cx="870012" cy="475494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BD94212F-3197-1AD3-FA24-B677CEB6C0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000" dirty="0"/>
                    </a:p>
                  </p:txBody>
                </p:sp>
              </mc:Choice>
              <mc:Fallback xmlns="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5B8DB9F5-62DE-AF83-FB6B-CBEACFAFBD8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 l="-21429" r="-28571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CC056862-926E-10DB-A31A-112532C619A0}"/>
                  </a:ext>
                </a:extLst>
              </p:cNvPr>
              <p:cNvCxnSpPr>
                <a:cxnSpLocks/>
                <a:stCxn id="111" idx="6"/>
              </p:cNvCxnSpPr>
              <p:nvPr/>
            </p:nvCxnSpPr>
            <p:spPr>
              <a:xfrm flipV="1">
                <a:off x="5363031" y="3999066"/>
                <a:ext cx="691890" cy="9019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자유형 97">
                <a:extLst>
                  <a:ext uri="{FF2B5EF4-FFF2-40B4-BE49-F238E27FC236}">
                    <a16:creationId xmlns:a16="http://schemas.microsoft.com/office/drawing/2014/main" id="{F6AF0B01-2276-D1F9-22B8-6317DCD18E9C}"/>
                  </a:ext>
                </a:extLst>
              </p:cNvPr>
              <p:cNvSpPr/>
              <p:nvPr/>
            </p:nvSpPr>
            <p:spPr>
              <a:xfrm>
                <a:off x="4055368" y="3068037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32AE2C5F-EDD2-4618-FDE3-FA66A3E5A74D}"/>
                      </a:ext>
                    </a:extLst>
                  </p:cNvPr>
                  <p:cNvSpPr txBox="1"/>
                  <p:nvPr/>
                </p:nvSpPr>
                <p:spPr>
                  <a:xfrm>
                    <a:off x="2446210" y="2886303"/>
                    <a:ext cx="158479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𝑆𝑐𝑎𝑙𝑖𝑛𝑔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FCCF21C8-C2F9-89E2-F247-117ED6A921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210" y="2886303"/>
                    <a:ext cx="1584793" cy="276999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4615" t="-2222" r="-4231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2E37E53-1FD9-9A95-5A04-3B910BC46E1A}"/>
                  </a:ext>
                </a:extLst>
              </p:cNvPr>
              <p:cNvSpPr txBox="1"/>
              <p:nvPr/>
            </p:nvSpPr>
            <p:spPr>
              <a:xfrm>
                <a:off x="3028952" y="1816347"/>
                <a:ext cx="208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2E37E53-1FD9-9A95-5A04-3B910BC46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52" y="1816347"/>
                <a:ext cx="208968" cy="276999"/>
              </a:xfrm>
              <a:prstGeom prst="rect">
                <a:avLst/>
              </a:prstGeom>
              <a:blipFill>
                <a:blip r:embed="rId48"/>
                <a:stretch>
                  <a:fillRect l="-11765" r="-11765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8284DAD-3CEB-B720-72C9-A4E7ED43A05B}"/>
                  </a:ext>
                </a:extLst>
              </p:cNvPr>
              <p:cNvSpPr txBox="1"/>
              <p:nvPr/>
            </p:nvSpPr>
            <p:spPr>
              <a:xfrm>
                <a:off x="4580282" y="1794922"/>
                <a:ext cx="2105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8284DAD-3CEB-B720-72C9-A4E7ED43A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282" y="1794922"/>
                <a:ext cx="210570" cy="276999"/>
              </a:xfrm>
              <a:prstGeom prst="rect">
                <a:avLst/>
              </a:prstGeom>
              <a:blipFill>
                <a:blip r:embed="rId49"/>
                <a:stretch>
                  <a:fillRect l="-33333" r="-3333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F1B0C87-7E41-FE53-F107-128FF7E80C58}"/>
                  </a:ext>
                </a:extLst>
              </p:cNvPr>
              <p:cNvSpPr txBox="1"/>
              <p:nvPr/>
            </p:nvSpPr>
            <p:spPr>
              <a:xfrm>
                <a:off x="6095748" y="1785528"/>
                <a:ext cx="192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F1B0C87-7E41-FE53-F107-128FF7E80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48" y="1785528"/>
                <a:ext cx="192167" cy="276999"/>
              </a:xfrm>
              <a:prstGeom prst="rect">
                <a:avLst/>
              </a:prstGeom>
              <a:blipFill>
                <a:blip r:embed="rId15"/>
                <a:stretch>
                  <a:fillRect l="-33333" r="-26667" b="-3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TextBox 146">
            <a:extLst>
              <a:ext uri="{FF2B5EF4-FFF2-40B4-BE49-F238E27FC236}">
                <a16:creationId xmlns:a16="http://schemas.microsoft.com/office/drawing/2014/main" id="{C12ED603-3AEE-0B06-5221-614A20CC083C}"/>
              </a:ext>
            </a:extLst>
          </p:cNvPr>
          <p:cNvSpPr txBox="1"/>
          <p:nvPr/>
        </p:nvSpPr>
        <p:spPr>
          <a:xfrm>
            <a:off x="8738997" y="2564954"/>
            <a:ext cx="229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Training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283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A5557-5BE1-C58B-C00D-73FDE4E7A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8482E101-7313-A330-BC74-073F34A5C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04959"/>
              </p:ext>
            </p:extLst>
          </p:nvPr>
        </p:nvGraphicFramePr>
        <p:xfrm>
          <a:off x="0" y="4863951"/>
          <a:ext cx="12192000" cy="20227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6052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4424516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5191432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4425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Operations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Operations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562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 Multiplication &amp; Bit shift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491,520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 Multiplications &amp; Bit shifts</a:t>
                      </a:r>
                      <a:endParaRPr lang="en-US" altLang="ko-KR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8952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9C89FA4E-A52F-D84F-C686-A85B1F4C97E5}"/>
              </a:ext>
            </a:extLst>
          </p:cNvPr>
          <p:cNvSpPr txBox="1"/>
          <p:nvPr/>
        </p:nvSpPr>
        <p:spPr>
          <a:xfrm>
            <a:off x="1" y="435071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QAT-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binarization ReActNet-18 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D68492-5CCF-F190-362B-20B53DDA0B80}"/>
              </a:ext>
            </a:extLst>
          </p:cNvPr>
          <p:cNvSpPr/>
          <p:nvPr/>
        </p:nvSpPr>
        <p:spPr>
          <a:xfrm>
            <a:off x="8120720" y="26526"/>
            <a:ext cx="4071279" cy="238240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45DFB94-277A-AE65-A5C1-6C2EA640EA5A}"/>
              </a:ext>
            </a:extLst>
          </p:cNvPr>
          <p:cNvGrpSpPr/>
          <p:nvPr/>
        </p:nvGrpSpPr>
        <p:grpSpPr>
          <a:xfrm>
            <a:off x="11477902" y="61310"/>
            <a:ext cx="780047" cy="1516916"/>
            <a:chOff x="11301315" y="103982"/>
            <a:chExt cx="780047" cy="151691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AD3EFC0-6CCB-396D-DEF7-1B40CE64D0BE}"/>
                </a:ext>
              </a:extLst>
            </p:cNvPr>
            <p:cNvGrpSpPr/>
            <p:nvPr/>
          </p:nvGrpSpPr>
          <p:grpSpPr>
            <a:xfrm>
              <a:off x="11301315" y="103982"/>
              <a:ext cx="780047" cy="1516916"/>
              <a:chOff x="10992588" y="103982"/>
              <a:chExt cx="780047" cy="1516916"/>
            </a:xfrm>
          </p:grpSpPr>
          <p:sp>
            <p:nvSpPr>
              <p:cNvPr id="14" name="정육면체 13">
                <a:extLst>
                  <a:ext uri="{FF2B5EF4-FFF2-40B4-BE49-F238E27FC236}">
                    <a16:creationId xmlns:a16="http://schemas.microsoft.com/office/drawing/2014/main" id="{D9D8945C-71DB-56C4-6326-92A3EEA3B3C0}"/>
                  </a:ext>
                </a:extLst>
              </p:cNvPr>
              <p:cNvSpPr/>
              <p:nvPr/>
            </p:nvSpPr>
            <p:spPr>
              <a:xfrm>
                <a:off x="11035653" y="103982"/>
                <a:ext cx="469504" cy="130993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371536-BAE7-D2BC-4EFA-76BC568D4C66}"/>
                  </a:ext>
                </a:extLst>
              </p:cNvPr>
              <p:cNvSpPr txBox="1"/>
              <p:nvPr/>
            </p:nvSpPr>
            <p:spPr>
              <a:xfrm>
                <a:off x="10992588" y="1343899"/>
                <a:ext cx="3364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3192E55-5A94-B651-131F-361A34ECAFAF}"/>
                  </a:ext>
                </a:extLst>
              </p:cNvPr>
              <p:cNvSpPr txBox="1"/>
              <p:nvPr/>
            </p:nvSpPr>
            <p:spPr>
              <a:xfrm>
                <a:off x="11327615" y="1156014"/>
                <a:ext cx="37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B3BD08-C52D-14E1-CA08-1B071FE4B958}"/>
                  </a:ext>
                </a:extLst>
              </p:cNvPr>
              <p:cNvSpPr txBox="1"/>
              <p:nvPr/>
            </p:nvSpPr>
            <p:spPr>
              <a:xfrm>
                <a:off x="11442289" y="620449"/>
                <a:ext cx="3303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</p:grpSp>
        <p:sp>
          <p:nvSpPr>
            <p:cNvPr id="7" name="정육면체 6">
              <a:extLst>
                <a:ext uri="{FF2B5EF4-FFF2-40B4-BE49-F238E27FC236}">
                  <a16:creationId xmlns:a16="http://schemas.microsoft.com/office/drawing/2014/main" id="{6623D9FE-CA36-954C-16E8-E98F8E2622C2}"/>
                </a:ext>
              </a:extLst>
            </p:cNvPr>
            <p:cNvSpPr/>
            <p:nvPr/>
          </p:nvSpPr>
          <p:spPr>
            <a:xfrm>
              <a:off x="11344379" y="328082"/>
              <a:ext cx="118941" cy="143453"/>
            </a:xfrm>
            <a:prstGeom prst="cube">
              <a:avLst>
                <a:gd name="adj" fmla="val 42331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E155C76-759D-517D-3BEB-9399756E0DC7}"/>
              </a:ext>
            </a:extLst>
          </p:cNvPr>
          <p:cNvGrpSpPr/>
          <p:nvPr/>
        </p:nvGrpSpPr>
        <p:grpSpPr>
          <a:xfrm>
            <a:off x="8063888" y="61310"/>
            <a:ext cx="881080" cy="1516916"/>
            <a:chOff x="8467415" y="103982"/>
            <a:chExt cx="881080" cy="151691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AC1D0C3-02BB-E958-9949-DA460C30ECBC}"/>
                </a:ext>
              </a:extLst>
            </p:cNvPr>
            <p:cNvGrpSpPr/>
            <p:nvPr/>
          </p:nvGrpSpPr>
          <p:grpSpPr>
            <a:xfrm>
              <a:off x="8743079" y="103982"/>
              <a:ext cx="469506" cy="1309934"/>
              <a:chOff x="6614438" y="1786565"/>
              <a:chExt cx="643544" cy="1645844"/>
            </a:xfrm>
          </p:grpSpPr>
          <p:sp>
            <p:nvSpPr>
              <p:cNvPr id="26" name="정육면체 25">
                <a:extLst>
                  <a:ext uri="{FF2B5EF4-FFF2-40B4-BE49-F238E27FC236}">
                    <a16:creationId xmlns:a16="http://schemas.microsoft.com/office/drawing/2014/main" id="{25D3A913-91C6-39F4-D451-7D1AECFB958A}"/>
                  </a:ext>
                </a:extLst>
              </p:cNvPr>
              <p:cNvSpPr/>
              <p:nvPr/>
            </p:nvSpPr>
            <p:spPr>
              <a:xfrm>
                <a:off x="6614441" y="1786565"/>
                <a:ext cx="643541" cy="164584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7" name="정육면체 26">
                <a:extLst>
                  <a:ext uri="{FF2B5EF4-FFF2-40B4-BE49-F238E27FC236}">
                    <a16:creationId xmlns:a16="http://schemas.microsoft.com/office/drawing/2014/main" id="{F43EF118-DFFB-F234-38D9-BA95CF3E9988}"/>
                  </a:ext>
                </a:extLst>
              </p:cNvPr>
              <p:cNvSpPr/>
              <p:nvPr/>
            </p:nvSpPr>
            <p:spPr>
              <a:xfrm>
                <a:off x="6614438" y="1971388"/>
                <a:ext cx="456217" cy="695456"/>
              </a:xfrm>
              <a:prstGeom prst="cube">
                <a:avLst>
                  <a:gd name="adj" fmla="val 4318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4C419C-1DA4-475F-6AB9-83888CD4C92D}"/>
                </a:ext>
              </a:extLst>
            </p:cNvPr>
            <p:cNvSpPr txBox="1"/>
            <p:nvPr/>
          </p:nvSpPr>
          <p:spPr>
            <a:xfrm>
              <a:off x="8702469" y="1343899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7506A7-E1FB-27B9-2413-5AE99315F9E6}"/>
                </a:ext>
              </a:extLst>
            </p:cNvPr>
            <p:cNvSpPr txBox="1"/>
            <p:nvPr/>
          </p:nvSpPr>
          <p:spPr>
            <a:xfrm>
              <a:off x="8467415" y="625428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EAD948-9BFE-BE5D-2407-E2339100578B}"/>
                </a:ext>
              </a:extLst>
            </p:cNvPr>
            <p:cNvSpPr txBox="1"/>
            <p:nvPr/>
          </p:nvSpPr>
          <p:spPr>
            <a:xfrm>
              <a:off x="8973952" y="1161290"/>
              <a:ext cx="374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0" strike="noStrike" dirty="0" err="1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altLang="ko-KR" sz="12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</p:grpSp>
      <p:cxnSp>
        <p:nvCxnSpPr>
          <p:cNvPr id="28" name="직선 연결선 78">
            <a:extLst>
              <a:ext uri="{FF2B5EF4-FFF2-40B4-BE49-F238E27FC236}">
                <a16:creationId xmlns:a16="http://schemas.microsoft.com/office/drawing/2014/main" id="{7C00D9A8-8F07-C2B7-734B-60A983D32D8C}"/>
              </a:ext>
            </a:extLst>
          </p:cNvPr>
          <p:cNvCxnSpPr>
            <a:cxnSpLocks/>
            <a:stCxn id="31" idx="3"/>
            <a:endCxn id="7" idx="3"/>
          </p:cNvCxnSpPr>
          <p:nvPr/>
        </p:nvCxnSpPr>
        <p:spPr>
          <a:xfrm flipV="1">
            <a:off x="9360523" y="428863"/>
            <a:ext cx="2194739" cy="321724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79">
            <a:extLst>
              <a:ext uri="{FF2B5EF4-FFF2-40B4-BE49-F238E27FC236}">
                <a16:creationId xmlns:a16="http://schemas.microsoft.com/office/drawing/2014/main" id="{063169A4-FE09-758B-227A-07FE8C8F51F4}"/>
              </a:ext>
            </a:extLst>
          </p:cNvPr>
          <p:cNvCxnSpPr>
            <a:cxnSpLocks/>
            <a:stCxn id="31" idx="0"/>
            <a:endCxn id="7" idx="0"/>
          </p:cNvCxnSpPr>
          <p:nvPr/>
        </p:nvCxnSpPr>
        <p:spPr>
          <a:xfrm>
            <a:off x="9504270" y="197071"/>
            <a:ext cx="2101341" cy="88339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C6E62E7-4BAF-3CD3-2CAC-257306A1DBD5}"/>
              </a:ext>
            </a:extLst>
          </p:cNvPr>
          <p:cNvGrpSpPr/>
          <p:nvPr/>
        </p:nvGrpSpPr>
        <p:grpSpPr>
          <a:xfrm>
            <a:off x="9020146" y="126869"/>
            <a:ext cx="578670" cy="830915"/>
            <a:chOff x="9602958" y="763452"/>
            <a:chExt cx="578670" cy="830915"/>
          </a:xfrm>
        </p:grpSpPr>
        <p:sp>
          <p:nvSpPr>
            <p:cNvPr id="31" name="정육면체 30">
              <a:extLst>
                <a:ext uri="{FF2B5EF4-FFF2-40B4-BE49-F238E27FC236}">
                  <a16:creationId xmlns:a16="http://schemas.microsoft.com/office/drawing/2014/main" id="{B1A26C40-4BB3-CBB4-3684-3154B49649FF}"/>
                </a:ext>
              </a:extLst>
            </p:cNvPr>
            <p:cNvSpPr/>
            <p:nvPr/>
          </p:nvSpPr>
          <p:spPr>
            <a:xfrm>
              <a:off x="9848789" y="833654"/>
              <a:ext cx="332839" cy="553516"/>
            </a:xfrm>
            <a:prstGeom prst="cube">
              <a:avLst>
                <a:gd name="adj" fmla="val 43188"/>
              </a:avLst>
            </a:prstGeom>
            <a:solidFill>
              <a:srgbClr val="0070C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C856A2-88A5-4C89-ABBA-8A5C061AAAAE}"/>
                </a:ext>
              </a:extLst>
            </p:cNvPr>
            <p:cNvSpPr txBox="1"/>
            <p:nvPr/>
          </p:nvSpPr>
          <p:spPr>
            <a:xfrm>
              <a:off x="9808265" y="1317368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ADA21AF-D32B-F7C1-8914-0D9E47E9C026}"/>
                </a:ext>
              </a:extLst>
            </p:cNvPr>
            <p:cNvSpPr txBox="1"/>
            <p:nvPr/>
          </p:nvSpPr>
          <p:spPr>
            <a:xfrm>
              <a:off x="9674943" y="763452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7F7CF90-3E6B-F7C3-C325-DF7FB9D04C03}"/>
                </a:ext>
              </a:extLst>
            </p:cNvPr>
            <p:cNvSpPr txBox="1"/>
            <p:nvPr/>
          </p:nvSpPr>
          <p:spPr>
            <a:xfrm>
              <a:off x="9602958" y="1012710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</p:grpSp>
      <p:cxnSp>
        <p:nvCxnSpPr>
          <p:cNvPr id="40" name="직선 연결선 88">
            <a:extLst>
              <a:ext uri="{FF2B5EF4-FFF2-40B4-BE49-F238E27FC236}">
                <a16:creationId xmlns:a16="http://schemas.microsoft.com/office/drawing/2014/main" id="{4A163207-9C9B-CBB4-123C-C061E4E476E3}"/>
              </a:ext>
            </a:extLst>
          </p:cNvPr>
          <p:cNvCxnSpPr>
            <a:cxnSpLocks/>
            <a:stCxn id="31" idx="1"/>
            <a:endCxn id="7" idx="1"/>
          </p:cNvCxnSpPr>
          <p:nvPr/>
        </p:nvCxnSpPr>
        <p:spPr>
          <a:xfrm flipV="1">
            <a:off x="9360523" y="335759"/>
            <a:ext cx="2194739" cy="5059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89">
            <a:extLst>
              <a:ext uri="{FF2B5EF4-FFF2-40B4-BE49-F238E27FC236}">
                <a16:creationId xmlns:a16="http://schemas.microsoft.com/office/drawing/2014/main" id="{EE1C5F74-E26F-2DDC-46FC-E43FA4BFCEE2}"/>
              </a:ext>
            </a:extLst>
          </p:cNvPr>
          <p:cNvCxnSpPr>
            <a:cxnSpLocks/>
            <a:stCxn id="27" idx="1"/>
            <a:endCxn id="31" idx="1"/>
          </p:cNvCxnSpPr>
          <p:nvPr/>
        </p:nvCxnSpPr>
        <p:spPr>
          <a:xfrm flipV="1">
            <a:off x="8434098" y="340818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91">
            <a:extLst>
              <a:ext uri="{FF2B5EF4-FFF2-40B4-BE49-F238E27FC236}">
                <a16:creationId xmlns:a16="http://schemas.microsoft.com/office/drawing/2014/main" id="{1BFFC5BB-D83C-76D8-4BB1-F9964EB4F61A}"/>
              </a:ext>
            </a:extLst>
          </p:cNvPr>
          <p:cNvCxnSpPr>
            <a:cxnSpLocks/>
            <a:stCxn id="27" idx="0"/>
            <a:endCxn id="31" idx="0"/>
          </p:cNvCxnSpPr>
          <p:nvPr/>
        </p:nvCxnSpPr>
        <p:spPr>
          <a:xfrm flipV="1">
            <a:off x="8577845" y="197071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92">
            <a:extLst>
              <a:ext uri="{FF2B5EF4-FFF2-40B4-BE49-F238E27FC236}">
                <a16:creationId xmlns:a16="http://schemas.microsoft.com/office/drawing/2014/main" id="{416E30D4-FF3B-E663-6811-B270F8EFB908}"/>
              </a:ext>
            </a:extLst>
          </p:cNvPr>
          <p:cNvCxnSpPr>
            <a:cxnSpLocks/>
            <a:stCxn id="27" idx="3"/>
            <a:endCxn id="31" idx="3"/>
          </p:cNvCxnSpPr>
          <p:nvPr/>
        </p:nvCxnSpPr>
        <p:spPr>
          <a:xfrm flipV="1">
            <a:off x="8434098" y="750587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화살표: 아래쪽 94">
            <a:extLst>
              <a:ext uri="{FF2B5EF4-FFF2-40B4-BE49-F238E27FC236}">
                <a16:creationId xmlns:a16="http://schemas.microsoft.com/office/drawing/2014/main" id="{2A17B3F8-6B1D-B51F-A6B0-F7247272182E}"/>
              </a:ext>
            </a:extLst>
          </p:cNvPr>
          <p:cNvSpPr/>
          <p:nvPr/>
        </p:nvSpPr>
        <p:spPr>
          <a:xfrm>
            <a:off x="9916353" y="1025622"/>
            <a:ext cx="296886" cy="276998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AF3AD4F9-C686-838D-C1B4-08DA4AA47CD7}"/>
              </a:ext>
            </a:extLst>
          </p:cNvPr>
          <p:cNvGrpSpPr/>
          <p:nvPr/>
        </p:nvGrpSpPr>
        <p:grpSpPr>
          <a:xfrm>
            <a:off x="8777230" y="1313300"/>
            <a:ext cx="2457878" cy="1119620"/>
            <a:chOff x="8666807" y="1339384"/>
            <a:chExt cx="2457878" cy="111962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7C03748-356E-CB70-2AB5-4932B47D0792}"/>
                </a:ext>
              </a:extLst>
            </p:cNvPr>
            <p:cNvSpPr/>
            <p:nvPr/>
          </p:nvSpPr>
          <p:spPr>
            <a:xfrm>
              <a:off x="8874944" y="1461097"/>
              <a:ext cx="224903" cy="8456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86D0E0C-BA9F-9DEE-578B-1E4D898C9F44}"/>
                </a:ext>
              </a:extLst>
            </p:cNvPr>
            <p:cNvSpPr/>
            <p:nvPr/>
          </p:nvSpPr>
          <p:spPr>
            <a:xfrm>
              <a:off x="10699399" y="1465667"/>
              <a:ext cx="224903" cy="8456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D4F240D-8DA1-1401-79AE-69282EF862EA}"/>
                </a:ext>
              </a:extLst>
            </p:cNvPr>
            <p:cNvSpPr/>
            <p:nvPr/>
          </p:nvSpPr>
          <p:spPr>
            <a:xfrm>
              <a:off x="9293072" y="1461097"/>
              <a:ext cx="224380" cy="84564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44E6426A-C21A-F63C-0E2A-82E4538511AD}"/>
                </a:ext>
              </a:extLst>
            </p:cNvPr>
            <p:cNvGrpSpPr/>
            <p:nvPr/>
          </p:nvGrpSpPr>
          <p:grpSpPr>
            <a:xfrm>
              <a:off x="8666807" y="1339384"/>
              <a:ext cx="2457878" cy="1119620"/>
              <a:chOff x="8666807" y="1339384"/>
              <a:chExt cx="2457878" cy="11196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FC5B2F1-0AEC-C598-6E46-C1BFB532829D}"/>
                      </a:ext>
                    </a:extLst>
                  </p:cNvPr>
                  <p:cNvSpPr txBox="1"/>
                  <p:nvPr/>
                </p:nvSpPr>
                <p:spPr>
                  <a:xfrm>
                    <a:off x="9443699" y="1618704"/>
                    <a:ext cx="68247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600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𝒏𝒖𝒎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</m:oMath>
                      </m:oMathPara>
                    </a14:m>
                    <a:endParaRPr kumimoji="1" lang="en-US" altLang="ko-KR" sz="600" b="1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𝒄𝒉𝒂𝒏𝒏𝒆𝒍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  × 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oMath>
                      </m:oMathPara>
                    </a14:m>
                    <a:endParaRPr kumimoji="1" lang="ko-KR" altLang="en-US" sz="600" b="1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FC5B2F1-0AEC-C598-6E46-C1BFB53282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3699" y="1618704"/>
                    <a:ext cx="682478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028C0E0-3030-63ED-0695-31F380540BD0}"/>
                  </a:ext>
                </a:extLst>
              </p:cNvPr>
              <p:cNvSpPr txBox="1"/>
              <p:nvPr/>
            </p:nvSpPr>
            <p:spPr>
              <a:xfrm rot="5400000">
                <a:off x="8636935" y="1745841"/>
                <a:ext cx="7056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XNOR</a:t>
                </a:r>
                <a:endParaRPr kumimoji="1"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BAF98824-89A4-4E4B-9153-A7FFA5635D66}"/>
                  </a:ext>
                </a:extLst>
              </p:cNvPr>
              <p:cNvGrpSpPr/>
              <p:nvPr/>
            </p:nvGrpSpPr>
            <p:grpSpPr>
              <a:xfrm>
                <a:off x="8697387" y="1593447"/>
                <a:ext cx="171548" cy="615161"/>
                <a:chOff x="8937398" y="1145183"/>
                <a:chExt cx="692671" cy="61516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A068B9D1-5912-91C6-CCB0-5295EEA839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D782F0AB-5610-0E10-2625-C0B2A3E839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116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7" name="직선 화살표 연결선 56">
                  <a:extLst>
                    <a:ext uri="{FF2B5EF4-FFF2-40B4-BE49-F238E27FC236}">
                      <a16:creationId xmlns:a16="http://schemas.microsoft.com/office/drawing/2014/main" id="{CCEDF592-8780-0FC6-D733-AD17F8C4E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46862" y="1760344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화살표 연결선 57">
                  <a:extLst>
                    <a:ext uri="{FF2B5EF4-FFF2-40B4-BE49-F238E27FC236}">
                      <a16:creationId xmlns:a16="http://schemas.microsoft.com/office/drawing/2014/main" id="{21072496-AB57-6E4B-EDEE-103F8C0BB5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282169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화살표 연결선 58">
                  <a:extLst>
                    <a:ext uri="{FF2B5EF4-FFF2-40B4-BE49-F238E27FC236}">
                      <a16:creationId xmlns:a16="http://schemas.microsoft.com/office/drawing/2014/main" id="{D49F418F-26EA-1CA1-55D3-6CFEAC5A12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145183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B01BBF7-A5B3-9B0C-7494-62F7CB8AB980}"/>
                  </a:ext>
                </a:extLst>
              </p:cNvPr>
              <p:cNvSpPr/>
              <p:nvPr/>
            </p:nvSpPr>
            <p:spPr>
              <a:xfrm>
                <a:off x="8666807" y="1412920"/>
                <a:ext cx="2457878" cy="94233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1C6684A-DFFC-DA50-3D27-FD9486115FB7}"/>
                  </a:ext>
                </a:extLst>
              </p:cNvPr>
              <p:cNvSpPr txBox="1"/>
              <p:nvPr/>
            </p:nvSpPr>
            <p:spPr>
              <a:xfrm rot="5400000">
                <a:off x="10302511" y="1742870"/>
                <a:ext cx="10186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Batch Norm</a:t>
                </a:r>
                <a:endParaRPr kumimoji="1"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28736246-2975-C749-EBCF-AC465EF1F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24302" y="1895703"/>
                <a:ext cx="16534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E68694F8-3B83-8759-D140-72F185EA4F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00239" y="1897457"/>
                <a:ext cx="537179" cy="2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660C3DE-A7B7-3B52-8CF1-3BA575C78539}"/>
                  </a:ext>
                </a:extLst>
              </p:cNvPr>
              <p:cNvSpPr txBox="1"/>
              <p:nvPr/>
            </p:nvSpPr>
            <p:spPr>
              <a:xfrm rot="5400000">
                <a:off x="8982492" y="1749991"/>
                <a:ext cx="8804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Pop-count</a:t>
                </a:r>
                <a:endParaRPr kumimoji="1"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A80B4CF7-55AD-AF1A-A3A7-5176912D1015}"/>
                  </a:ext>
                </a:extLst>
              </p:cNvPr>
              <p:cNvGrpSpPr/>
              <p:nvPr/>
            </p:nvGrpSpPr>
            <p:grpSpPr>
              <a:xfrm>
                <a:off x="9110599" y="1591626"/>
                <a:ext cx="171548" cy="615161"/>
                <a:chOff x="8937398" y="1145183"/>
                <a:chExt cx="692671" cy="61516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17ED8CCA-8942-6A1D-C6EE-8252DCA05B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0" name="TextBox 159">
                      <a:extLst>
                        <a:ext uri="{FF2B5EF4-FFF2-40B4-BE49-F238E27FC236}">
                          <a16:creationId xmlns:a16="http://schemas.microsoft.com/office/drawing/2014/main" id="{E85AF40A-F4EC-38AB-5BB5-0AE3242BF65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r="-116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직선 화살표 연결선 71">
                  <a:extLst>
                    <a:ext uri="{FF2B5EF4-FFF2-40B4-BE49-F238E27FC236}">
                      <a16:creationId xmlns:a16="http://schemas.microsoft.com/office/drawing/2014/main" id="{C0C64A7B-6403-C143-E689-88FE85E9F7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46862" y="1760344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화살표 연결선 72">
                  <a:extLst>
                    <a:ext uri="{FF2B5EF4-FFF2-40B4-BE49-F238E27FC236}">
                      <a16:creationId xmlns:a16="http://schemas.microsoft.com/office/drawing/2014/main" id="{47296E22-0F6A-10A3-6777-F3A1BFA2B2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282169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화살표 연결선 73">
                  <a:extLst>
                    <a:ext uri="{FF2B5EF4-FFF2-40B4-BE49-F238E27FC236}">
                      <a16:creationId xmlns:a16="http://schemas.microsoft.com/office/drawing/2014/main" id="{90E2B60D-A4EB-5E72-DCF4-610F7A667A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145183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A13CC03A-966E-4BC9-CF71-ED713D77B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97525" y="1900186"/>
                <a:ext cx="19123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85362DCA-53B4-BEE1-2BCD-97CC31F78C99}"/>
                  </a:ext>
                </a:extLst>
              </p:cNvPr>
              <p:cNvGrpSpPr/>
              <p:nvPr/>
            </p:nvGrpSpPr>
            <p:grpSpPr>
              <a:xfrm>
                <a:off x="10041246" y="1339384"/>
                <a:ext cx="456735" cy="1119620"/>
                <a:chOff x="9956582" y="1339384"/>
                <a:chExt cx="456735" cy="1119620"/>
              </a:xfrm>
            </p:grpSpPr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1AF51924-DEBD-5A3B-3BED-13E2F38CBF88}"/>
                    </a:ext>
                  </a:extLst>
                </p:cNvPr>
                <p:cNvSpPr/>
                <p:nvPr/>
              </p:nvSpPr>
              <p:spPr>
                <a:xfrm>
                  <a:off x="9956582" y="1461097"/>
                  <a:ext cx="456735" cy="845646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BBEE8A92-EED1-4D10-14B9-ACCF1306CB33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624039" y="1700902"/>
                      <a:ext cx="1119620" cy="396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Scaling</m:t>
                            </m:r>
                            <m:r>
                              <m:rPr>
                                <m:nor/>
                              </m:rPr>
                              <a:rPr lang="en" altLang="ko-KR" sz="100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Factor</m:t>
                            </m:r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Sign</m:t>
                            </m:r>
                            <m:r>
                              <m:rPr>
                                <m:nor/>
                              </m:rPr>
                              <a:rPr lang="en" altLang="ko-KR" sz="100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Adj</m:t>
                            </m:r>
                            <m:r>
                              <m:rPr>
                                <m:nor/>
                              </m:rPr>
                              <a:rPr lang="en-US" altLang="ko-KR" sz="1000" b="0" i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.</m:t>
                            </m:r>
                          </m:oMath>
                        </m:oMathPara>
                      </a14:m>
                      <a:endParaRPr kumimoji="1" lang="ko-KR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BBEE8A92-EED1-4D10-14B9-ACCF1306CB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9624039" y="1700902"/>
                      <a:ext cx="1119620" cy="396583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54BBF45-AA7A-A655-85F1-F2A33D65E4D6}"/>
              </a:ext>
            </a:extLst>
          </p:cNvPr>
          <p:cNvGrpSpPr/>
          <p:nvPr/>
        </p:nvGrpSpPr>
        <p:grpSpPr>
          <a:xfrm>
            <a:off x="1769861" y="1671329"/>
            <a:ext cx="851696" cy="2671286"/>
            <a:chOff x="3069024" y="1396955"/>
            <a:chExt cx="839458" cy="2322593"/>
          </a:xfrm>
        </p:grpSpPr>
        <p:sp>
          <p:nvSpPr>
            <p:cNvPr id="81" name="정육면체 80">
              <a:extLst>
                <a:ext uri="{FF2B5EF4-FFF2-40B4-BE49-F238E27FC236}">
                  <a16:creationId xmlns:a16="http://schemas.microsoft.com/office/drawing/2014/main" id="{545ACFE5-58E1-BBEA-0402-BB583FD458BF}"/>
                </a:ext>
              </a:extLst>
            </p:cNvPr>
            <p:cNvSpPr/>
            <p:nvPr/>
          </p:nvSpPr>
          <p:spPr>
            <a:xfrm>
              <a:off x="3070266" y="1396955"/>
              <a:ext cx="838216" cy="2322593"/>
            </a:xfrm>
            <a:prstGeom prst="cube">
              <a:avLst>
                <a:gd name="adj" fmla="val 84328"/>
              </a:avLst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2" name="정육면체 81">
              <a:extLst>
                <a:ext uri="{FF2B5EF4-FFF2-40B4-BE49-F238E27FC236}">
                  <a16:creationId xmlns:a16="http://schemas.microsoft.com/office/drawing/2014/main" id="{4F47C242-F211-6FD8-2636-791282DCCAE6}"/>
                </a:ext>
              </a:extLst>
            </p:cNvPr>
            <p:cNvSpPr/>
            <p:nvPr/>
          </p:nvSpPr>
          <p:spPr>
            <a:xfrm>
              <a:off x="3069024" y="1805971"/>
              <a:ext cx="377128" cy="737704"/>
            </a:xfrm>
            <a:prstGeom prst="cube">
              <a:avLst>
                <a:gd name="adj" fmla="val 64507"/>
              </a:avLst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38D6951-4663-A5AE-708D-B1542626F44F}"/>
              </a:ext>
            </a:extLst>
          </p:cNvPr>
          <p:cNvGrpSpPr/>
          <p:nvPr/>
        </p:nvGrpSpPr>
        <p:grpSpPr>
          <a:xfrm>
            <a:off x="2864823" y="1967393"/>
            <a:ext cx="1728338" cy="2322593"/>
            <a:chOff x="2867929" y="1546291"/>
            <a:chExt cx="1728338" cy="2322593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0440995C-DC06-4DF8-E225-F9B7D01F52FB}"/>
                </a:ext>
              </a:extLst>
            </p:cNvPr>
            <p:cNvGrpSpPr/>
            <p:nvPr/>
          </p:nvGrpSpPr>
          <p:grpSpPr>
            <a:xfrm>
              <a:off x="2867929" y="1546291"/>
              <a:ext cx="838216" cy="2322593"/>
              <a:chOff x="4710102" y="1393285"/>
              <a:chExt cx="838216" cy="2322593"/>
            </a:xfrm>
          </p:grpSpPr>
          <p:sp>
            <p:nvSpPr>
              <p:cNvPr id="94" name="정육면체 93">
                <a:extLst>
                  <a:ext uri="{FF2B5EF4-FFF2-40B4-BE49-F238E27FC236}">
                    <a16:creationId xmlns:a16="http://schemas.microsoft.com/office/drawing/2014/main" id="{3554A267-C709-4A51-2E8E-41AE45A4DD20}"/>
                  </a:ext>
                </a:extLst>
              </p:cNvPr>
              <p:cNvSpPr/>
              <p:nvPr/>
            </p:nvSpPr>
            <p:spPr>
              <a:xfrm>
                <a:off x="4710102" y="1393285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95" name="정육면체 94">
                <a:extLst>
                  <a:ext uri="{FF2B5EF4-FFF2-40B4-BE49-F238E27FC236}">
                    <a16:creationId xmlns:a16="http://schemas.microsoft.com/office/drawing/2014/main" id="{59FB3D72-0938-F1BB-FA7C-F19B47D43768}"/>
                  </a:ext>
                </a:extLst>
              </p:cNvPr>
              <p:cNvSpPr/>
              <p:nvPr/>
            </p:nvSpPr>
            <p:spPr>
              <a:xfrm>
                <a:off x="4712561" y="1849077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4B5A5C77-1C78-8AD2-5A3B-3FF7B6129EC2}"/>
                </a:ext>
              </a:extLst>
            </p:cNvPr>
            <p:cNvGrpSpPr/>
            <p:nvPr/>
          </p:nvGrpSpPr>
          <p:grpSpPr>
            <a:xfrm>
              <a:off x="3159118" y="1546291"/>
              <a:ext cx="839053" cy="2322593"/>
              <a:chOff x="5137865" y="1288471"/>
              <a:chExt cx="839053" cy="2322593"/>
            </a:xfrm>
          </p:grpSpPr>
          <p:sp>
            <p:nvSpPr>
              <p:cNvPr id="92" name="정육면체 91">
                <a:extLst>
                  <a:ext uri="{FF2B5EF4-FFF2-40B4-BE49-F238E27FC236}">
                    <a16:creationId xmlns:a16="http://schemas.microsoft.com/office/drawing/2014/main" id="{637FF1F3-9E10-E729-78AB-7586EE20C3CB}"/>
                  </a:ext>
                </a:extLst>
              </p:cNvPr>
              <p:cNvSpPr/>
              <p:nvPr/>
            </p:nvSpPr>
            <p:spPr>
              <a:xfrm>
                <a:off x="5138702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93" name="정육면체 92">
                <a:extLst>
                  <a:ext uri="{FF2B5EF4-FFF2-40B4-BE49-F238E27FC236}">
                    <a16:creationId xmlns:a16="http://schemas.microsoft.com/office/drawing/2014/main" id="{2B2C18F7-CC07-EE60-8CB2-7591D641ED82}"/>
                  </a:ext>
                </a:extLst>
              </p:cNvPr>
              <p:cNvSpPr/>
              <p:nvPr/>
            </p:nvSpPr>
            <p:spPr>
              <a:xfrm>
                <a:off x="5137865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E68B99C0-D966-7BF7-ACAF-D64DC6E2ABE2}"/>
                </a:ext>
              </a:extLst>
            </p:cNvPr>
            <p:cNvGrpSpPr/>
            <p:nvPr/>
          </p:nvGrpSpPr>
          <p:grpSpPr>
            <a:xfrm>
              <a:off x="3451144" y="1546291"/>
              <a:ext cx="842349" cy="2322593"/>
              <a:chOff x="5128908" y="1288471"/>
              <a:chExt cx="842349" cy="2322593"/>
            </a:xfrm>
          </p:grpSpPr>
          <p:sp>
            <p:nvSpPr>
              <p:cNvPr id="90" name="정육면체 89">
                <a:extLst>
                  <a:ext uri="{FF2B5EF4-FFF2-40B4-BE49-F238E27FC236}">
                    <a16:creationId xmlns:a16="http://schemas.microsoft.com/office/drawing/2014/main" id="{17F765ED-42FB-34DE-5E1F-517924188BF6}"/>
                  </a:ext>
                </a:extLst>
              </p:cNvPr>
              <p:cNvSpPr/>
              <p:nvPr/>
            </p:nvSpPr>
            <p:spPr>
              <a:xfrm>
                <a:off x="5133041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91" name="정육면체 90">
                <a:extLst>
                  <a:ext uri="{FF2B5EF4-FFF2-40B4-BE49-F238E27FC236}">
                    <a16:creationId xmlns:a16="http://schemas.microsoft.com/office/drawing/2014/main" id="{1A790CA9-6D37-410D-2953-DE49C7DF2EF5}"/>
                  </a:ext>
                </a:extLst>
              </p:cNvPr>
              <p:cNvSpPr/>
              <p:nvPr/>
            </p:nvSpPr>
            <p:spPr>
              <a:xfrm>
                <a:off x="5128908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DCD9472-87C7-68DE-A8A0-99B24986EE63}"/>
                </a:ext>
              </a:extLst>
            </p:cNvPr>
            <p:cNvGrpSpPr/>
            <p:nvPr/>
          </p:nvGrpSpPr>
          <p:grpSpPr>
            <a:xfrm>
              <a:off x="3746465" y="1546291"/>
              <a:ext cx="849802" cy="2322593"/>
              <a:chOff x="5117726" y="1286516"/>
              <a:chExt cx="849802" cy="2322593"/>
            </a:xfrm>
          </p:grpSpPr>
          <p:sp>
            <p:nvSpPr>
              <p:cNvPr id="88" name="정육면체 87">
                <a:extLst>
                  <a:ext uri="{FF2B5EF4-FFF2-40B4-BE49-F238E27FC236}">
                    <a16:creationId xmlns:a16="http://schemas.microsoft.com/office/drawing/2014/main" id="{FD3AB4CC-7F50-0E07-1B04-A820B5D93A32}"/>
                  </a:ext>
                </a:extLst>
              </p:cNvPr>
              <p:cNvSpPr/>
              <p:nvPr/>
            </p:nvSpPr>
            <p:spPr>
              <a:xfrm>
                <a:off x="5129312" y="1286516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9" name="정육면체 88">
                <a:extLst>
                  <a:ext uri="{FF2B5EF4-FFF2-40B4-BE49-F238E27FC236}">
                    <a16:creationId xmlns:a16="http://schemas.microsoft.com/office/drawing/2014/main" id="{A395A110-93F0-1ED9-DFC3-1B73D2EC54AE}"/>
                  </a:ext>
                </a:extLst>
              </p:cNvPr>
              <p:cNvSpPr/>
              <p:nvPr/>
            </p:nvSpPr>
            <p:spPr>
              <a:xfrm>
                <a:off x="5117726" y="1742308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F140FBAA-04E6-4785-2AAB-A1DD3B9D542B}"/>
              </a:ext>
            </a:extLst>
          </p:cNvPr>
          <p:cNvCxnSpPr>
            <a:cxnSpLocks/>
            <a:stCxn id="81" idx="0"/>
          </p:cNvCxnSpPr>
          <p:nvPr/>
        </p:nvCxnSpPr>
        <p:spPr>
          <a:xfrm>
            <a:off x="2554917" y="1671329"/>
            <a:ext cx="8442644" cy="1181649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61145E15-077A-093A-49DD-E5138BE3BDA9}"/>
              </a:ext>
            </a:extLst>
          </p:cNvPr>
          <p:cNvGrpSpPr/>
          <p:nvPr/>
        </p:nvGrpSpPr>
        <p:grpSpPr>
          <a:xfrm>
            <a:off x="4716225" y="2219687"/>
            <a:ext cx="1591485" cy="1988061"/>
            <a:chOff x="4862852" y="1308183"/>
            <a:chExt cx="1591485" cy="1988061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C104ED4F-DFCC-78CD-EB40-7C65341D603B}"/>
                </a:ext>
              </a:extLst>
            </p:cNvPr>
            <p:cNvGrpSpPr/>
            <p:nvPr/>
          </p:nvGrpSpPr>
          <p:grpSpPr>
            <a:xfrm>
              <a:off x="4862852" y="1308183"/>
              <a:ext cx="633877" cy="1988061"/>
              <a:chOff x="4862852" y="1308183"/>
              <a:chExt cx="633877" cy="1988061"/>
            </a:xfrm>
          </p:grpSpPr>
          <p:sp>
            <p:nvSpPr>
              <p:cNvPr id="108" name="정육면체 107">
                <a:extLst>
                  <a:ext uri="{FF2B5EF4-FFF2-40B4-BE49-F238E27FC236}">
                    <a16:creationId xmlns:a16="http://schemas.microsoft.com/office/drawing/2014/main" id="{82D77FB1-48F7-C3FE-37AF-AD311525EDDE}"/>
                  </a:ext>
                </a:extLst>
              </p:cNvPr>
              <p:cNvSpPr/>
              <p:nvPr/>
            </p:nvSpPr>
            <p:spPr>
              <a:xfrm>
                <a:off x="4862852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9" name="정육면체 108">
                <a:extLst>
                  <a:ext uri="{FF2B5EF4-FFF2-40B4-BE49-F238E27FC236}">
                    <a16:creationId xmlns:a16="http://schemas.microsoft.com/office/drawing/2014/main" id="{851F1F79-73E3-7DD2-306A-421FFECB23D9}"/>
                  </a:ext>
                </a:extLst>
              </p:cNvPr>
              <p:cNvSpPr/>
              <p:nvPr/>
            </p:nvSpPr>
            <p:spPr>
              <a:xfrm>
                <a:off x="4862852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20060B4D-8365-78DD-E0E5-3FC211E2B979}"/>
                </a:ext>
              </a:extLst>
            </p:cNvPr>
            <p:cNvGrpSpPr/>
            <p:nvPr/>
          </p:nvGrpSpPr>
          <p:grpSpPr>
            <a:xfrm>
              <a:off x="5182055" y="1308183"/>
              <a:ext cx="633877" cy="1988061"/>
              <a:chOff x="5182055" y="1308183"/>
              <a:chExt cx="633877" cy="1988061"/>
            </a:xfrm>
          </p:grpSpPr>
          <p:sp>
            <p:nvSpPr>
              <p:cNvPr id="106" name="정육면체 105">
                <a:extLst>
                  <a:ext uri="{FF2B5EF4-FFF2-40B4-BE49-F238E27FC236}">
                    <a16:creationId xmlns:a16="http://schemas.microsoft.com/office/drawing/2014/main" id="{0561E39E-DE59-632F-0469-9A225B27C90E}"/>
                  </a:ext>
                </a:extLst>
              </p:cNvPr>
              <p:cNvSpPr/>
              <p:nvPr/>
            </p:nvSpPr>
            <p:spPr>
              <a:xfrm>
                <a:off x="5182055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7" name="정육면체 106">
                <a:extLst>
                  <a:ext uri="{FF2B5EF4-FFF2-40B4-BE49-F238E27FC236}">
                    <a16:creationId xmlns:a16="http://schemas.microsoft.com/office/drawing/2014/main" id="{B57AD9D3-BC8D-D2FB-AACA-B78789BA7EAC}"/>
                  </a:ext>
                </a:extLst>
              </p:cNvPr>
              <p:cNvSpPr/>
              <p:nvPr/>
            </p:nvSpPr>
            <p:spPr>
              <a:xfrm>
                <a:off x="5182055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4D36EF50-0C30-7B5C-4FB7-5C190409A337}"/>
                </a:ext>
              </a:extLst>
            </p:cNvPr>
            <p:cNvGrpSpPr/>
            <p:nvPr/>
          </p:nvGrpSpPr>
          <p:grpSpPr>
            <a:xfrm>
              <a:off x="5501258" y="1308183"/>
              <a:ext cx="633877" cy="1988061"/>
              <a:chOff x="5501258" y="1308183"/>
              <a:chExt cx="633877" cy="1988061"/>
            </a:xfrm>
          </p:grpSpPr>
          <p:sp>
            <p:nvSpPr>
              <p:cNvPr id="104" name="정육면체 103">
                <a:extLst>
                  <a:ext uri="{FF2B5EF4-FFF2-40B4-BE49-F238E27FC236}">
                    <a16:creationId xmlns:a16="http://schemas.microsoft.com/office/drawing/2014/main" id="{A5E9CF10-03C3-09F3-2706-8D98AAD729B8}"/>
                  </a:ext>
                </a:extLst>
              </p:cNvPr>
              <p:cNvSpPr/>
              <p:nvPr/>
            </p:nvSpPr>
            <p:spPr>
              <a:xfrm>
                <a:off x="5501258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5" name="정육면체 104">
                <a:extLst>
                  <a:ext uri="{FF2B5EF4-FFF2-40B4-BE49-F238E27FC236}">
                    <a16:creationId xmlns:a16="http://schemas.microsoft.com/office/drawing/2014/main" id="{90543233-D12F-837C-DE44-A6942818B0C9}"/>
                  </a:ext>
                </a:extLst>
              </p:cNvPr>
              <p:cNvSpPr/>
              <p:nvPr/>
            </p:nvSpPr>
            <p:spPr>
              <a:xfrm>
                <a:off x="5501258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1DB84441-E723-5C9F-822B-D4CA3EE41A6A}"/>
                </a:ext>
              </a:extLst>
            </p:cNvPr>
            <p:cNvGrpSpPr/>
            <p:nvPr/>
          </p:nvGrpSpPr>
          <p:grpSpPr>
            <a:xfrm>
              <a:off x="5820460" y="1308183"/>
              <a:ext cx="633877" cy="1988061"/>
              <a:chOff x="5820460" y="1308183"/>
              <a:chExt cx="633877" cy="1988061"/>
            </a:xfrm>
          </p:grpSpPr>
          <p:sp>
            <p:nvSpPr>
              <p:cNvPr id="102" name="정육면체 101">
                <a:extLst>
                  <a:ext uri="{FF2B5EF4-FFF2-40B4-BE49-F238E27FC236}">
                    <a16:creationId xmlns:a16="http://schemas.microsoft.com/office/drawing/2014/main" id="{1F3035C5-B033-DD03-829B-5466E145CEF3}"/>
                  </a:ext>
                </a:extLst>
              </p:cNvPr>
              <p:cNvSpPr/>
              <p:nvPr/>
            </p:nvSpPr>
            <p:spPr>
              <a:xfrm>
                <a:off x="5820460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03" name="정육면체 102">
                <a:extLst>
                  <a:ext uri="{FF2B5EF4-FFF2-40B4-BE49-F238E27FC236}">
                    <a16:creationId xmlns:a16="http://schemas.microsoft.com/office/drawing/2014/main" id="{C84EBAA7-0C9E-52DA-EF18-B3BBDAFCDAC9}"/>
                  </a:ext>
                </a:extLst>
              </p:cNvPr>
              <p:cNvSpPr/>
              <p:nvPr/>
            </p:nvSpPr>
            <p:spPr>
              <a:xfrm>
                <a:off x="5820460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30BF4571-F0D2-C5D5-EB26-333E9B203B30}"/>
              </a:ext>
            </a:extLst>
          </p:cNvPr>
          <p:cNvGrpSpPr/>
          <p:nvPr/>
        </p:nvGrpSpPr>
        <p:grpSpPr>
          <a:xfrm>
            <a:off x="8944968" y="2870697"/>
            <a:ext cx="2081434" cy="1263095"/>
            <a:chOff x="8874740" y="1621720"/>
            <a:chExt cx="2323660" cy="1263095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BF814EC9-E8C5-8E6C-93EF-006A54B9808E}"/>
                </a:ext>
              </a:extLst>
            </p:cNvPr>
            <p:cNvGrpSpPr/>
            <p:nvPr/>
          </p:nvGrpSpPr>
          <p:grpSpPr>
            <a:xfrm>
              <a:off x="8874740" y="1621720"/>
              <a:ext cx="792299" cy="1263095"/>
              <a:chOff x="8874740" y="1621720"/>
              <a:chExt cx="792299" cy="1263095"/>
            </a:xfrm>
          </p:grpSpPr>
          <p:sp>
            <p:nvSpPr>
              <p:cNvPr id="121" name="정육면체 120">
                <a:extLst>
                  <a:ext uri="{FF2B5EF4-FFF2-40B4-BE49-F238E27FC236}">
                    <a16:creationId xmlns:a16="http://schemas.microsoft.com/office/drawing/2014/main" id="{5BB1C284-C811-2235-8DFE-5C7EB1A7D484}"/>
                  </a:ext>
                </a:extLst>
              </p:cNvPr>
              <p:cNvSpPr/>
              <p:nvPr/>
            </p:nvSpPr>
            <p:spPr>
              <a:xfrm>
                <a:off x="8874740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2" name="정육면체 121">
                <a:extLst>
                  <a:ext uri="{FF2B5EF4-FFF2-40B4-BE49-F238E27FC236}">
                    <a16:creationId xmlns:a16="http://schemas.microsoft.com/office/drawing/2014/main" id="{BB7BD33E-345C-1542-93DC-28DF923FEB21}"/>
                  </a:ext>
                </a:extLst>
              </p:cNvPr>
              <p:cNvSpPr/>
              <p:nvPr/>
            </p:nvSpPr>
            <p:spPr>
              <a:xfrm>
                <a:off x="8874740" y="1832887"/>
                <a:ext cx="539259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CC8CFBAA-D7CE-EB5B-090B-73887D0F4D05}"/>
                </a:ext>
              </a:extLst>
            </p:cNvPr>
            <p:cNvGrpSpPr/>
            <p:nvPr/>
          </p:nvGrpSpPr>
          <p:grpSpPr>
            <a:xfrm>
              <a:off x="9385194" y="1621720"/>
              <a:ext cx="792299" cy="1263095"/>
              <a:chOff x="9385194" y="1621720"/>
              <a:chExt cx="792299" cy="1263095"/>
            </a:xfrm>
          </p:grpSpPr>
          <p:sp>
            <p:nvSpPr>
              <p:cNvPr id="119" name="정육면체 118">
                <a:extLst>
                  <a:ext uri="{FF2B5EF4-FFF2-40B4-BE49-F238E27FC236}">
                    <a16:creationId xmlns:a16="http://schemas.microsoft.com/office/drawing/2014/main" id="{1D26308E-11D9-3857-430E-BAB4508C4E43}"/>
                  </a:ext>
                </a:extLst>
              </p:cNvPr>
              <p:cNvSpPr/>
              <p:nvPr/>
            </p:nvSpPr>
            <p:spPr>
              <a:xfrm>
                <a:off x="9385194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20" name="정육면체 119">
                <a:extLst>
                  <a:ext uri="{FF2B5EF4-FFF2-40B4-BE49-F238E27FC236}">
                    <a16:creationId xmlns:a16="http://schemas.microsoft.com/office/drawing/2014/main" id="{C9821A56-8992-72C7-5E9F-A57032E90872}"/>
                  </a:ext>
                </a:extLst>
              </p:cNvPr>
              <p:cNvSpPr/>
              <p:nvPr/>
            </p:nvSpPr>
            <p:spPr>
              <a:xfrm>
                <a:off x="9385195" y="1832887"/>
                <a:ext cx="539258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7CA377AD-ED4B-A04F-1DFD-B44FCD75ECA8}"/>
                </a:ext>
              </a:extLst>
            </p:cNvPr>
            <p:cNvGrpSpPr/>
            <p:nvPr/>
          </p:nvGrpSpPr>
          <p:grpSpPr>
            <a:xfrm>
              <a:off x="9895648" y="1621720"/>
              <a:ext cx="792299" cy="1263095"/>
              <a:chOff x="9895648" y="1621720"/>
              <a:chExt cx="792299" cy="1263095"/>
            </a:xfrm>
          </p:grpSpPr>
          <p:sp>
            <p:nvSpPr>
              <p:cNvPr id="117" name="정육면체 116">
                <a:extLst>
                  <a:ext uri="{FF2B5EF4-FFF2-40B4-BE49-F238E27FC236}">
                    <a16:creationId xmlns:a16="http://schemas.microsoft.com/office/drawing/2014/main" id="{E478A6EA-3201-5F2E-F721-F884A0576650}"/>
                  </a:ext>
                </a:extLst>
              </p:cNvPr>
              <p:cNvSpPr/>
              <p:nvPr/>
            </p:nvSpPr>
            <p:spPr>
              <a:xfrm>
                <a:off x="9895648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8" name="정육면체 117">
                <a:extLst>
                  <a:ext uri="{FF2B5EF4-FFF2-40B4-BE49-F238E27FC236}">
                    <a16:creationId xmlns:a16="http://schemas.microsoft.com/office/drawing/2014/main" id="{932677EA-399A-A258-945E-81F67139D278}"/>
                  </a:ext>
                </a:extLst>
              </p:cNvPr>
              <p:cNvSpPr/>
              <p:nvPr/>
            </p:nvSpPr>
            <p:spPr>
              <a:xfrm>
                <a:off x="9895648" y="1832887"/>
                <a:ext cx="545832" cy="494902"/>
              </a:xfrm>
              <a:prstGeom prst="cube">
                <a:avLst>
                  <a:gd name="adj" fmla="val 263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796983F5-7334-6D5D-3DEC-8B86C4D6C5BB}"/>
                </a:ext>
              </a:extLst>
            </p:cNvPr>
            <p:cNvGrpSpPr/>
            <p:nvPr/>
          </p:nvGrpSpPr>
          <p:grpSpPr>
            <a:xfrm>
              <a:off x="10406101" y="1621720"/>
              <a:ext cx="792299" cy="1263095"/>
              <a:chOff x="10406101" y="1621720"/>
              <a:chExt cx="792299" cy="1263095"/>
            </a:xfrm>
          </p:grpSpPr>
          <p:sp>
            <p:nvSpPr>
              <p:cNvPr id="115" name="정육면체 114">
                <a:extLst>
                  <a:ext uri="{FF2B5EF4-FFF2-40B4-BE49-F238E27FC236}">
                    <a16:creationId xmlns:a16="http://schemas.microsoft.com/office/drawing/2014/main" id="{ECDAC15E-660E-4D31-6D2C-D982C9F57A02}"/>
                  </a:ext>
                </a:extLst>
              </p:cNvPr>
              <p:cNvSpPr/>
              <p:nvPr/>
            </p:nvSpPr>
            <p:spPr>
              <a:xfrm>
                <a:off x="10406101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16" name="정육면체 115">
                <a:extLst>
                  <a:ext uri="{FF2B5EF4-FFF2-40B4-BE49-F238E27FC236}">
                    <a16:creationId xmlns:a16="http://schemas.microsoft.com/office/drawing/2014/main" id="{60662F23-4C46-2214-3E4C-50B47CD73FA2}"/>
                  </a:ext>
                </a:extLst>
              </p:cNvPr>
              <p:cNvSpPr/>
              <p:nvPr/>
            </p:nvSpPr>
            <p:spPr>
              <a:xfrm>
                <a:off x="10406102" y="1832887"/>
                <a:ext cx="538640" cy="494902"/>
              </a:xfrm>
              <a:prstGeom prst="cube">
                <a:avLst>
                  <a:gd name="adj" fmla="val 25940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26116262-2BFE-670D-D1DF-27D0CD51E1A9}"/>
              </a:ext>
            </a:extLst>
          </p:cNvPr>
          <p:cNvGrpSpPr/>
          <p:nvPr/>
        </p:nvGrpSpPr>
        <p:grpSpPr>
          <a:xfrm>
            <a:off x="6450932" y="2209489"/>
            <a:ext cx="2286752" cy="1982767"/>
            <a:chOff x="6441002" y="2359848"/>
            <a:chExt cx="2286752" cy="1982767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CB97B8AD-3496-0713-7333-52A057431140}"/>
                </a:ext>
              </a:extLst>
            </p:cNvPr>
            <p:cNvGrpSpPr/>
            <p:nvPr/>
          </p:nvGrpSpPr>
          <p:grpSpPr>
            <a:xfrm>
              <a:off x="6517278" y="2682440"/>
              <a:ext cx="2210476" cy="1660175"/>
              <a:chOff x="6614438" y="1772234"/>
              <a:chExt cx="2210476" cy="1660175"/>
            </a:xfrm>
          </p:grpSpPr>
          <p:grpSp>
            <p:nvGrpSpPr>
              <p:cNvPr id="126" name="그룹 125">
                <a:extLst>
                  <a:ext uri="{FF2B5EF4-FFF2-40B4-BE49-F238E27FC236}">
                    <a16:creationId xmlns:a16="http://schemas.microsoft.com/office/drawing/2014/main" id="{4085E6E1-722C-BB71-C143-85EDDE202773}"/>
                  </a:ext>
                </a:extLst>
              </p:cNvPr>
              <p:cNvGrpSpPr/>
              <p:nvPr/>
            </p:nvGrpSpPr>
            <p:grpSpPr>
              <a:xfrm>
                <a:off x="6614438" y="1786565"/>
                <a:ext cx="643541" cy="1645844"/>
                <a:chOff x="6614438" y="1786565"/>
                <a:chExt cx="643541" cy="1645844"/>
              </a:xfrm>
            </p:grpSpPr>
            <p:sp>
              <p:nvSpPr>
                <p:cNvPr id="141" name="정육면체 140">
                  <a:extLst>
                    <a:ext uri="{FF2B5EF4-FFF2-40B4-BE49-F238E27FC236}">
                      <a16:creationId xmlns:a16="http://schemas.microsoft.com/office/drawing/2014/main" id="{79C5E608-4309-444A-E49F-633C5D5BF20A}"/>
                    </a:ext>
                  </a:extLst>
                </p:cNvPr>
                <p:cNvSpPr/>
                <p:nvPr/>
              </p:nvSpPr>
              <p:spPr>
                <a:xfrm>
                  <a:off x="6614438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42" name="정육면체 141">
                  <a:extLst>
                    <a:ext uri="{FF2B5EF4-FFF2-40B4-BE49-F238E27FC236}">
                      <a16:creationId xmlns:a16="http://schemas.microsoft.com/office/drawing/2014/main" id="{8C67ABBA-7F35-8043-45F9-7C25EB7D4359}"/>
                    </a:ext>
                  </a:extLst>
                </p:cNvPr>
                <p:cNvSpPr/>
                <p:nvPr/>
              </p:nvSpPr>
              <p:spPr>
                <a:xfrm>
                  <a:off x="6614438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45E9FF21-A301-FB2E-D208-15811A24739D}"/>
                  </a:ext>
                </a:extLst>
              </p:cNvPr>
              <p:cNvGrpSpPr/>
              <p:nvPr/>
            </p:nvGrpSpPr>
            <p:grpSpPr>
              <a:xfrm>
                <a:off x="7436674" y="1786565"/>
                <a:ext cx="643541" cy="1645844"/>
                <a:chOff x="7138222" y="1786565"/>
                <a:chExt cx="643541" cy="1645844"/>
              </a:xfrm>
            </p:grpSpPr>
            <p:sp>
              <p:nvSpPr>
                <p:cNvPr id="139" name="정육면체 138">
                  <a:extLst>
                    <a:ext uri="{FF2B5EF4-FFF2-40B4-BE49-F238E27FC236}">
                      <a16:creationId xmlns:a16="http://schemas.microsoft.com/office/drawing/2014/main" id="{F04D7345-4C76-074C-D491-53AD6A13AFBD}"/>
                    </a:ext>
                  </a:extLst>
                </p:cNvPr>
                <p:cNvSpPr/>
                <p:nvPr/>
              </p:nvSpPr>
              <p:spPr>
                <a:xfrm>
                  <a:off x="7138222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40" name="정육면체 139">
                  <a:extLst>
                    <a:ext uri="{FF2B5EF4-FFF2-40B4-BE49-F238E27FC236}">
                      <a16:creationId xmlns:a16="http://schemas.microsoft.com/office/drawing/2014/main" id="{53699C78-0819-8AD8-87FF-C76DBD8DE380}"/>
                    </a:ext>
                  </a:extLst>
                </p:cNvPr>
                <p:cNvSpPr/>
                <p:nvPr/>
              </p:nvSpPr>
              <p:spPr>
                <a:xfrm>
                  <a:off x="7138222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28" name="그룹 127">
                <a:extLst>
                  <a:ext uri="{FF2B5EF4-FFF2-40B4-BE49-F238E27FC236}">
                    <a16:creationId xmlns:a16="http://schemas.microsoft.com/office/drawing/2014/main" id="{EC65739A-2997-C922-5F64-DC816C5045E6}"/>
                  </a:ext>
                </a:extLst>
              </p:cNvPr>
              <p:cNvGrpSpPr/>
              <p:nvPr/>
            </p:nvGrpSpPr>
            <p:grpSpPr>
              <a:xfrm>
                <a:off x="7809024" y="1786565"/>
                <a:ext cx="643541" cy="1645844"/>
                <a:chOff x="7662006" y="1786565"/>
                <a:chExt cx="643541" cy="1645844"/>
              </a:xfrm>
            </p:grpSpPr>
            <p:sp>
              <p:nvSpPr>
                <p:cNvPr id="137" name="정육면체 136">
                  <a:extLst>
                    <a:ext uri="{FF2B5EF4-FFF2-40B4-BE49-F238E27FC236}">
                      <a16:creationId xmlns:a16="http://schemas.microsoft.com/office/drawing/2014/main" id="{69D4EE0D-18AE-04A9-A5CD-D33F16E5428D}"/>
                    </a:ext>
                  </a:extLst>
                </p:cNvPr>
                <p:cNvSpPr/>
                <p:nvPr/>
              </p:nvSpPr>
              <p:spPr>
                <a:xfrm>
                  <a:off x="7662006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8" name="정육면체 137">
                  <a:extLst>
                    <a:ext uri="{FF2B5EF4-FFF2-40B4-BE49-F238E27FC236}">
                      <a16:creationId xmlns:a16="http://schemas.microsoft.com/office/drawing/2014/main" id="{82564D34-4D84-1F0E-2F3C-C658819E2AA8}"/>
                    </a:ext>
                  </a:extLst>
                </p:cNvPr>
                <p:cNvSpPr/>
                <p:nvPr/>
              </p:nvSpPr>
              <p:spPr>
                <a:xfrm>
                  <a:off x="7662006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1C6446FA-0D71-3B7B-FF46-C27983380E30}"/>
                  </a:ext>
                </a:extLst>
              </p:cNvPr>
              <p:cNvGrpSpPr/>
              <p:nvPr/>
            </p:nvGrpSpPr>
            <p:grpSpPr>
              <a:xfrm>
                <a:off x="8181373" y="1772234"/>
                <a:ext cx="643541" cy="1645844"/>
                <a:chOff x="8149621" y="1772234"/>
                <a:chExt cx="643541" cy="1645844"/>
              </a:xfrm>
            </p:grpSpPr>
            <p:sp>
              <p:nvSpPr>
                <p:cNvPr id="135" name="정육면체 134">
                  <a:extLst>
                    <a:ext uri="{FF2B5EF4-FFF2-40B4-BE49-F238E27FC236}">
                      <a16:creationId xmlns:a16="http://schemas.microsoft.com/office/drawing/2014/main" id="{7826B6D3-28F9-FBB0-2193-C57C812E6CFF}"/>
                    </a:ext>
                  </a:extLst>
                </p:cNvPr>
                <p:cNvSpPr/>
                <p:nvPr/>
              </p:nvSpPr>
              <p:spPr>
                <a:xfrm>
                  <a:off x="8149621" y="1772234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6" name="정육면체 135">
                  <a:extLst>
                    <a:ext uri="{FF2B5EF4-FFF2-40B4-BE49-F238E27FC236}">
                      <a16:creationId xmlns:a16="http://schemas.microsoft.com/office/drawing/2014/main" id="{E0E933D6-53C6-2B9A-F233-636F317B496B}"/>
                    </a:ext>
                  </a:extLst>
                </p:cNvPr>
                <p:cNvSpPr/>
                <p:nvPr/>
              </p:nvSpPr>
              <p:spPr>
                <a:xfrm>
                  <a:off x="8149621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D1C236FA-89D4-F8BB-CFA9-4E8611CD6433}"/>
                  </a:ext>
                </a:extLst>
              </p:cNvPr>
              <p:cNvGrpSpPr/>
              <p:nvPr/>
            </p:nvGrpSpPr>
            <p:grpSpPr>
              <a:xfrm>
                <a:off x="6867638" y="1971388"/>
                <a:ext cx="686161" cy="685962"/>
                <a:chOff x="6867638" y="1971388"/>
                <a:chExt cx="686161" cy="685962"/>
              </a:xfrm>
            </p:grpSpPr>
            <p:cxnSp>
              <p:nvCxnSpPr>
                <p:cNvPr id="131" name="직선 연결선 141">
                  <a:extLst>
                    <a:ext uri="{FF2B5EF4-FFF2-40B4-BE49-F238E27FC236}">
                      <a16:creationId xmlns:a16="http://schemas.microsoft.com/office/drawing/2014/main" id="{9E77BC71-C005-454D-AC36-534BF143D81C}"/>
                    </a:ext>
                  </a:extLst>
                </p:cNvPr>
                <p:cNvCxnSpPr>
                  <a:cxnSpLocks/>
                  <a:endCxn id="132" idx="1"/>
                </p:cNvCxnSpPr>
                <p:nvPr/>
              </p:nvCxnSpPr>
              <p:spPr>
                <a:xfrm flipV="1">
                  <a:off x="6918359" y="2169604"/>
                  <a:ext cx="550795" cy="70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정육면체 131">
                  <a:extLst>
                    <a:ext uri="{FF2B5EF4-FFF2-40B4-BE49-F238E27FC236}">
                      <a16:creationId xmlns:a16="http://schemas.microsoft.com/office/drawing/2014/main" id="{2D7EA601-3F98-AE39-FE36-26DBDCFA8641}"/>
                    </a:ext>
                  </a:extLst>
                </p:cNvPr>
                <p:cNvSpPr/>
                <p:nvPr/>
              </p:nvSpPr>
              <p:spPr>
                <a:xfrm>
                  <a:off x="7434858" y="2119255"/>
                  <a:ext cx="118941" cy="143453"/>
                </a:xfrm>
                <a:prstGeom prst="cube">
                  <a:avLst>
                    <a:gd name="adj" fmla="val 42331"/>
                  </a:avLst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cxnSp>
              <p:nvCxnSpPr>
                <p:cNvPr id="133" name="직선 연결선 168">
                  <a:extLst>
                    <a:ext uri="{FF2B5EF4-FFF2-40B4-BE49-F238E27FC236}">
                      <a16:creationId xmlns:a16="http://schemas.microsoft.com/office/drawing/2014/main" id="{44D83337-8761-06D1-F78E-B5248F9A6B2C}"/>
                    </a:ext>
                  </a:extLst>
                </p:cNvPr>
                <p:cNvCxnSpPr>
                  <a:cxnSpLocks/>
                  <a:endCxn id="132" idx="0"/>
                </p:cNvCxnSpPr>
                <p:nvPr/>
              </p:nvCxnSpPr>
              <p:spPr>
                <a:xfrm>
                  <a:off x="7070655" y="1971388"/>
                  <a:ext cx="448848" cy="1478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직선 연결선 177">
                  <a:extLst>
                    <a:ext uri="{FF2B5EF4-FFF2-40B4-BE49-F238E27FC236}">
                      <a16:creationId xmlns:a16="http://schemas.microsoft.com/office/drawing/2014/main" id="{34390BB7-C430-E3D4-51EC-F47E9059B79C}"/>
                    </a:ext>
                  </a:extLst>
                </p:cNvPr>
                <p:cNvCxnSpPr>
                  <a:cxnSpLocks/>
                  <a:endCxn id="132" idx="3"/>
                </p:cNvCxnSpPr>
                <p:nvPr/>
              </p:nvCxnSpPr>
              <p:spPr>
                <a:xfrm flipV="1">
                  <a:off x="6867638" y="2262708"/>
                  <a:ext cx="601516" cy="3946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09AC5C0-5736-BFBF-2D7E-201E1589EB25}"/>
                </a:ext>
              </a:extLst>
            </p:cNvPr>
            <p:cNvSpPr/>
            <p:nvPr/>
          </p:nvSpPr>
          <p:spPr>
            <a:xfrm>
              <a:off x="6441002" y="2359848"/>
              <a:ext cx="1411858" cy="15209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cxnSp>
        <p:nvCxnSpPr>
          <p:cNvPr id="143" name="직선 연결선[R] 142">
            <a:extLst>
              <a:ext uri="{FF2B5EF4-FFF2-40B4-BE49-F238E27FC236}">
                <a16:creationId xmlns:a16="http://schemas.microsoft.com/office/drawing/2014/main" id="{FCE4740B-BAA5-99E1-B58D-50835777B3E4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1837761" y="4128689"/>
            <a:ext cx="8833787" cy="213926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686E02C-B808-8691-E714-A757A8E11BB0}"/>
                  </a:ext>
                </a:extLst>
              </p:cNvPr>
              <p:cNvSpPr txBox="1"/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686E02C-B808-8691-E714-A757A8E11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blipFill>
                <a:blip r:embed="rId12"/>
                <a:stretch>
                  <a:fillRect l="-3030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13B256B-EA9B-0D33-212E-54A9CC03AAEA}"/>
                  </a:ext>
                </a:extLst>
              </p:cNvPr>
              <p:cNvSpPr txBox="1"/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13B256B-EA9B-0D33-212E-54A9CC03A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blipFill>
                <a:blip r:embed="rId13"/>
                <a:stretch>
                  <a:fillRect l="-6061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DC89420D-05DA-4565-32D3-A41CC2CA15B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168302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Binarization Strategies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- Latency Reduction through 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Optimization (per a model)</a:t>
            </a:r>
          </a:p>
        </p:txBody>
      </p:sp>
    </p:spTree>
    <p:extLst>
      <p:ext uri="{BB962C8B-B14F-4D97-AF65-F5344CB8AC3E}">
        <p14:creationId xmlns:p14="http://schemas.microsoft.com/office/powerpoint/2010/main" val="188602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2D396-D7E9-5A3E-BFDC-5A74AA10E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739EB98B-4241-A64B-3B16-5EB24710983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1A923-ABD9-10D1-CD5E-F3667D517875}"/>
              </a:ext>
            </a:extLst>
          </p:cNvPr>
          <p:cNvSpPr txBox="1"/>
          <p:nvPr/>
        </p:nvSpPr>
        <p:spPr>
          <a:xfrm>
            <a:off x="-1" y="1354752"/>
            <a:ext cx="12192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Datasets and Implementation Details</a:t>
            </a: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Description of datasets used in the experiments and implementation details.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Optimization of </a:t>
            </a:r>
            <a:r>
              <a:rPr lang="en" altLang="ko-KR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Results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Comparison and analysis of various techniques to optimize </a:t>
            </a: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results.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Latency Efficiency Analysis</a:t>
            </a:r>
          </a:p>
          <a:p>
            <a:endParaRPr lang="en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Analysis of latency efficiency after applying </a:t>
            </a: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optimization techniques.</a:t>
            </a:r>
          </a:p>
        </p:txBody>
      </p:sp>
    </p:spTree>
    <p:extLst>
      <p:ext uri="{BB962C8B-B14F-4D97-AF65-F5344CB8AC3E}">
        <p14:creationId xmlns:p14="http://schemas.microsoft.com/office/powerpoint/2010/main" val="802640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2394F-2820-51E7-D7E9-A8211A693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913DF200-BC1D-FE1C-EC27-191DC1278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90366"/>
              </p:ext>
            </p:extLst>
          </p:nvPr>
        </p:nvGraphicFramePr>
        <p:xfrm>
          <a:off x="1479707" y="1849225"/>
          <a:ext cx="9232586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5732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3098427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3098427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3359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Top-1 Accuracy (%)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Top-5 Accuracy (%)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93.38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99.80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PTQ-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10.00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52.04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88.77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98.25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572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PTQ-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10.00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50.00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196811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B31F25B8-01DF-F10D-0CDE-04B1F512B86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Optimization of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Results about PTQ-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F80D91-98EB-9A44-1177-FE83B1CB1F2E}"/>
              </a:ext>
            </a:extLst>
          </p:cNvPr>
          <p:cNvSpPr txBox="1"/>
          <p:nvPr/>
        </p:nvSpPr>
        <p:spPr>
          <a:xfrm>
            <a:off x="1519250" y="5408396"/>
            <a:ext cx="76829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Experimental Settings</a:t>
            </a:r>
          </a:p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Dataset:	CIFAR-10</a:t>
            </a:r>
          </a:p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Epoch: 128 for ReActNet-18, 256 for Bi-Real-18</a:t>
            </a:r>
          </a:p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Batch Size: 512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299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D0554-2924-C5AC-0D15-BFBA1255B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5A5B55A3-786B-78E5-771B-50BB908E4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570033"/>
              </p:ext>
            </p:extLst>
          </p:nvPr>
        </p:nvGraphicFramePr>
        <p:xfrm>
          <a:off x="1284139" y="1922811"/>
          <a:ext cx="9623721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6639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2948541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2948541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3359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Top-1 Accuracy (%)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Top-5 Accuracy (%)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93.38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99.80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84.93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99.25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88.77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98.25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572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30.07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79.69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196811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6A0A6B15-6276-4E41-F6E0-00C36BB40AE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Optimization of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Results about Simple QAT-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</p:txBody>
      </p:sp>
    </p:spTree>
    <p:extLst>
      <p:ext uri="{BB962C8B-B14F-4D97-AF65-F5344CB8AC3E}">
        <p14:creationId xmlns:p14="http://schemas.microsoft.com/office/powerpoint/2010/main" val="1474108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DFA26-30E0-2F88-525E-D8BEE9211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C82D9903-E004-FC79-8C93-BCB11D5BB08B}"/>
              </a:ext>
            </a:extLst>
          </p:cNvPr>
          <p:cNvGrpSpPr/>
          <p:nvPr/>
        </p:nvGrpSpPr>
        <p:grpSpPr>
          <a:xfrm>
            <a:off x="-31614" y="1462419"/>
            <a:ext cx="12223614" cy="4783788"/>
            <a:chOff x="-31614" y="1462419"/>
            <a:chExt cx="12223614" cy="4783788"/>
          </a:xfrm>
        </p:grpSpPr>
        <p:grpSp>
          <p:nvGrpSpPr>
            <p:cNvPr id="492" name="그룹 491">
              <a:extLst>
                <a:ext uri="{FF2B5EF4-FFF2-40B4-BE49-F238E27FC236}">
                  <a16:creationId xmlns:a16="http://schemas.microsoft.com/office/drawing/2014/main" id="{EFB86C0B-11CF-3FA9-1922-8625FB508C7B}"/>
                </a:ext>
              </a:extLst>
            </p:cNvPr>
            <p:cNvGrpSpPr/>
            <p:nvPr/>
          </p:nvGrpSpPr>
          <p:grpSpPr>
            <a:xfrm>
              <a:off x="-31614" y="4506748"/>
              <a:ext cx="12176204" cy="1739459"/>
              <a:chOff x="-32145" y="2899769"/>
              <a:chExt cx="12176204" cy="1739459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CF0EB7-4043-662D-6BA4-4E652A5326F7}"/>
                  </a:ext>
                </a:extLst>
              </p:cNvPr>
              <p:cNvSpPr txBox="1"/>
              <p:nvPr/>
            </p:nvSpPr>
            <p:spPr>
              <a:xfrm>
                <a:off x="-32145" y="4259644"/>
                <a:ext cx="12176204" cy="379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Distribution of inputs for applying </a:t>
                </a:r>
                <a:r>
                  <a:rPr lang="en" altLang="ko-KR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ApproxSign</a:t>
                </a:r>
                <a:r>
                  <a: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:r>
                  <a:rPr kumimoji="1" lang="en-US" altLang="ko-KR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PopBin</a:t>
                </a:r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89" name="그룹 488">
                <a:extLst>
                  <a:ext uri="{FF2B5EF4-FFF2-40B4-BE49-F238E27FC236}">
                    <a16:creationId xmlns:a16="http://schemas.microsoft.com/office/drawing/2014/main" id="{B9B4506C-12E1-F7CB-F5AA-8F63FDDA5642}"/>
                  </a:ext>
                </a:extLst>
              </p:cNvPr>
              <p:cNvGrpSpPr/>
              <p:nvPr/>
            </p:nvGrpSpPr>
            <p:grpSpPr>
              <a:xfrm>
                <a:off x="1383391" y="2899769"/>
                <a:ext cx="10102255" cy="1365900"/>
                <a:chOff x="1499377" y="2900044"/>
                <a:chExt cx="10102255" cy="1365900"/>
              </a:xfrm>
            </p:grpSpPr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id="{58749123-C8B6-A187-BB5C-356B989283C0}"/>
                    </a:ext>
                  </a:extLst>
                </p:cNvPr>
                <p:cNvGrpSpPr/>
                <p:nvPr/>
              </p:nvGrpSpPr>
              <p:grpSpPr>
                <a:xfrm>
                  <a:off x="4539380" y="3464673"/>
                  <a:ext cx="1286976" cy="136659"/>
                  <a:chOff x="4142873" y="3507051"/>
                  <a:chExt cx="1286976" cy="13665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4" name="TextBox 83">
                        <a:extLst>
                          <a:ext uri="{FF2B5EF4-FFF2-40B4-BE49-F238E27FC236}">
                            <a16:creationId xmlns:a16="http://schemas.microsoft.com/office/drawing/2014/main" id="{D6A99F6E-361B-7FF2-E48A-B791621D85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26392" y="3507051"/>
                        <a:ext cx="779701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÷</m:t>
                              </m:r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𝑑𝑖𝑣𝑖𝑠𝑖𝑜𝑛</m:t>
                              </m:r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𝑛𝑢𝑚</m:t>
                              </m:r>
                            </m:oMath>
                          </m:oMathPara>
                        </a14:m>
                        <a:endParaRPr kumimoji="1"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84" name="TextBox 83">
                        <a:extLst>
                          <a:ext uri="{FF2B5EF4-FFF2-40B4-BE49-F238E27FC236}">
                            <a16:creationId xmlns:a16="http://schemas.microsoft.com/office/drawing/2014/main" id="{D6A99F6E-361B-7FF2-E48A-B791621D858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26392" y="3507051"/>
                        <a:ext cx="779701" cy="123111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454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5" name="직선 화살표 연결선 84">
                    <a:extLst>
                      <a:ext uri="{FF2B5EF4-FFF2-40B4-BE49-F238E27FC236}">
                        <a16:creationId xmlns:a16="http://schemas.microsoft.com/office/drawing/2014/main" id="{3ED38985-0EDB-115F-1D5F-E3768182F2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42873" y="3635037"/>
                    <a:ext cx="1286976" cy="8673"/>
                  </a:xfrm>
                  <a:prstGeom prst="straightConnector1">
                    <a:avLst/>
                  </a:prstGeom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2" name="그룹 381">
                  <a:extLst>
                    <a:ext uri="{FF2B5EF4-FFF2-40B4-BE49-F238E27FC236}">
                      <a16:creationId xmlns:a16="http://schemas.microsoft.com/office/drawing/2014/main" id="{EC8E68A8-7353-3001-2676-37A7C5F07DD0}"/>
                    </a:ext>
                  </a:extLst>
                </p:cNvPr>
                <p:cNvGrpSpPr/>
                <p:nvPr/>
              </p:nvGrpSpPr>
              <p:grpSpPr>
                <a:xfrm>
                  <a:off x="5823100" y="3097308"/>
                  <a:ext cx="2239826" cy="1160820"/>
                  <a:chOff x="5860703" y="3092874"/>
                  <a:chExt cx="2239826" cy="1160820"/>
                </a:xfrm>
              </p:grpSpPr>
              <p:grpSp>
                <p:nvGrpSpPr>
                  <p:cNvPr id="139" name="그룹 138">
                    <a:extLst>
                      <a:ext uri="{FF2B5EF4-FFF2-40B4-BE49-F238E27FC236}">
                        <a16:creationId xmlns:a16="http://schemas.microsoft.com/office/drawing/2014/main" id="{C87493CE-2904-E3BE-4032-7905E39F5BC9}"/>
                      </a:ext>
                    </a:extLst>
                  </p:cNvPr>
                  <p:cNvGrpSpPr/>
                  <p:nvPr/>
                </p:nvGrpSpPr>
                <p:grpSpPr>
                  <a:xfrm>
                    <a:off x="5860703" y="3092874"/>
                    <a:ext cx="2239826" cy="1151070"/>
                    <a:chOff x="5652429" y="3082160"/>
                    <a:chExt cx="2239826" cy="1151070"/>
                  </a:xfrm>
                </p:grpSpPr>
                <p:grpSp>
                  <p:nvGrpSpPr>
                    <p:cNvPr id="9" name="그룹 8">
                      <a:extLst>
                        <a:ext uri="{FF2B5EF4-FFF2-40B4-BE49-F238E27FC236}">
                          <a16:creationId xmlns:a16="http://schemas.microsoft.com/office/drawing/2014/main" id="{09ED2341-4A0F-3F57-BB43-D2A58462B8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52429" y="3082160"/>
                      <a:ext cx="2239826" cy="1151070"/>
                      <a:chOff x="1552318" y="2044701"/>
                      <a:chExt cx="2242732" cy="1151070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8" name="TextBox 47">
                            <a:extLst>
                              <a:ext uri="{FF2B5EF4-FFF2-40B4-BE49-F238E27FC236}">
                                <a16:creationId xmlns:a16="http://schemas.microsoft.com/office/drawing/2014/main" id="{76E2D4E5-9829-84D6-4414-76436776020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552318" y="3041370"/>
                            <a:ext cx="604987" cy="15440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kumimoji="1" lang="en-US" altLang="ko-KR" sz="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ko-KR" sz="500" i="1">
                                          <a:latin typeface="Cambria Math" panose="02040503050406030204" pitchFamily="18" charset="0"/>
                                        </a:rPr>
                                        <m:t>𝑐h𝑎𝑛𝑛𝑒𝑙</m:t>
                                      </m:r>
                                      <m:r>
                                        <a:rPr kumimoji="1" lang="en-US" altLang="ko-KR" sz="500" i="1">
                                          <a:latin typeface="Cambria Math" panose="02040503050406030204" pitchFamily="18" charset="0"/>
                                        </a:rPr>
                                        <m:t> × 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sz="5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sz="5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𝑘𝑒𝑟𝑛𝑒𝑙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sz="5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kumimoji="1" lang="en-US" altLang="ko-KR" sz="500" b="0" i="1" smtClean="0">
                                          <a:latin typeface="Cambria Math" panose="02040503050406030204" pitchFamily="18" charset="0"/>
                                        </a:rPr>
                                        <m:t>𝑑𝑖𝑣𝑖𝑠𝑖𝑜𝑛</m:t>
                                      </m:r>
                                      <m:r>
                                        <a:rPr kumimoji="1" lang="en-US" altLang="ko-KR" sz="500" b="0" i="1" smtClean="0">
                                          <a:latin typeface="Cambria Math" panose="02040503050406030204" pitchFamily="18" charset="0"/>
                                        </a:rPr>
                                        <m:t>_</m:t>
                                      </m:r>
                                      <m:r>
                                        <a:rPr kumimoji="1" lang="en-US" altLang="ko-KR" sz="500" b="0" i="1" smtClean="0">
                                          <a:latin typeface="Cambria Math" panose="02040503050406030204" pitchFamily="18" charset="0"/>
                                        </a:rPr>
                                        <m:t>𝑛𝑢𝑚</m:t>
                                      </m:r>
                                    </m:den>
                                  </m:f>
                                </m:oMath>
                              </m:oMathPara>
                            </a14:m>
                            <a:endParaRPr kumimoji="1" lang="ko-KR" altLang="en-US" sz="5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8" name="TextBox 47">
                            <a:extLst>
                              <a:ext uri="{FF2B5EF4-FFF2-40B4-BE49-F238E27FC236}">
                                <a16:creationId xmlns:a16="http://schemas.microsoft.com/office/drawing/2014/main" id="{76E2D4E5-9829-84D6-4414-764367760202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552318" y="3041370"/>
                            <a:ext cx="604987" cy="154401"/>
                          </a:xfrm>
                          <a:prstGeom prst="rect">
                            <a:avLst/>
                          </a:prstGeom>
                          <a:blipFill>
                            <a:blip r:embed="rId35"/>
                            <a:stretch>
                              <a:fillRect t="-7692" r="-2083" b="-15385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50" name="자유형 49">
                        <a:extLst>
                          <a:ext uri="{FF2B5EF4-FFF2-40B4-BE49-F238E27FC236}">
                            <a16:creationId xmlns:a16="http://schemas.microsoft.com/office/drawing/2014/main" id="{9F7B4B82-7A15-74D9-D183-0B6C013052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83751" y="2044701"/>
                        <a:ext cx="795046" cy="980072"/>
                      </a:xfrm>
                      <a:custGeom>
                        <a:avLst/>
                        <a:gdLst>
                          <a:gd name="connsiteX0" fmla="*/ 0 w 5830159"/>
                          <a:gd name="connsiteY0" fmla="*/ 2481943 h 2488818"/>
                          <a:gd name="connsiteX1" fmla="*/ 1856300 w 5830159"/>
                          <a:gd name="connsiteY1" fmla="*/ 1821925 h 2488818"/>
                          <a:gd name="connsiteX2" fmla="*/ 2915079 w 5830159"/>
                          <a:gd name="connsiteY2" fmla="*/ 0 h 2488818"/>
                          <a:gd name="connsiteX3" fmla="*/ 3973858 w 5830159"/>
                          <a:gd name="connsiteY3" fmla="*/ 1821925 h 2488818"/>
                          <a:gd name="connsiteX4" fmla="*/ 5830159 w 5830159"/>
                          <a:gd name="connsiteY4" fmla="*/ 2488818 h 248881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830159" h="2488818">
                            <a:moveTo>
                              <a:pt x="0" y="2481943"/>
                            </a:moveTo>
                            <a:cubicBezTo>
                              <a:pt x="685227" y="2358762"/>
                              <a:pt x="1370454" y="2235582"/>
                              <a:pt x="1856300" y="1821925"/>
                            </a:cubicBezTo>
                            <a:cubicBezTo>
                              <a:pt x="2342146" y="1408268"/>
                              <a:pt x="2562153" y="0"/>
                              <a:pt x="2915079" y="0"/>
                            </a:cubicBezTo>
                            <a:cubicBezTo>
                              <a:pt x="3268005" y="0"/>
                              <a:pt x="3488011" y="1407122"/>
                              <a:pt x="3973858" y="1821925"/>
                            </a:cubicBezTo>
                            <a:cubicBezTo>
                              <a:pt x="4459705" y="2236728"/>
                              <a:pt x="5144932" y="2362773"/>
                              <a:pt x="5830159" y="2488818"/>
                            </a:cubicBezTo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/>
                      </a:p>
                    </p:txBody>
                  </p:sp>
                  <p:cxnSp>
                    <p:nvCxnSpPr>
                      <p:cNvPr id="51" name="직선 연결선[R] 50">
                        <a:extLst>
                          <a:ext uri="{FF2B5EF4-FFF2-40B4-BE49-F238E27FC236}">
                            <a16:creationId xmlns:a16="http://schemas.microsoft.com/office/drawing/2014/main" id="{67E57EE4-6046-4354-D650-722725E3E62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566873" y="3024772"/>
                        <a:ext cx="2228177" cy="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직선 연결선[R] 51">
                        <a:extLst>
                          <a:ext uri="{FF2B5EF4-FFF2-40B4-BE49-F238E27FC236}">
                            <a16:creationId xmlns:a16="http://schemas.microsoft.com/office/drawing/2014/main" id="{3FCE97B5-B4AC-05BE-B831-3022F58B83F8}"/>
                          </a:ext>
                        </a:extLst>
                      </p:cNvPr>
                      <p:cNvCxnSpPr>
                        <a:cxnSpLocks/>
                        <a:stCxn id="50" idx="2"/>
                      </p:cNvCxnSpPr>
                      <p:nvPr/>
                    </p:nvCxnSpPr>
                    <p:spPr>
                      <a:xfrm>
                        <a:off x="2681274" y="2044701"/>
                        <a:ext cx="3005" cy="986913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0" name="TextBox 129">
                          <a:extLst>
                            <a:ext uri="{FF2B5EF4-FFF2-40B4-BE49-F238E27FC236}">
                              <a16:creationId xmlns:a16="http://schemas.microsoft.com/office/drawing/2014/main" id="{FAAA53D9-CA9E-A158-CC2F-47F10EE0449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46652" y="4080369"/>
                          <a:ext cx="169918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ko-KR" altLang="en-US" sz="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30" name="TextBox 129">
                          <a:extLst>
                            <a:ext uri="{FF2B5EF4-FFF2-40B4-BE49-F238E27FC236}">
                              <a16:creationId xmlns:a16="http://schemas.microsoft.com/office/drawing/2014/main" id="{FAAA53D9-CA9E-A158-CC2F-47F10EE0449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46652" y="4080369"/>
                          <a:ext cx="169918" cy="123111"/>
                        </a:xfrm>
                        <a:prstGeom prst="rect">
                          <a:avLst/>
                        </a:prstGeom>
                        <a:blipFill>
                          <a:blip r:embed="rId36"/>
                          <a:stretch>
                            <a:fillRect l="-7143" r="-7143" b="-909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1" name="TextBox 130">
                          <a:extLst>
                            <a:ext uri="{FF2B5EF4-FFF2-40B4-BE49-F238E27FC236}">
                              <a16:creationId xmlns:a16="http://schemas.microsoft.com/office/drawing/2014/main" id="{C59EB9B9-8280-325C-76CC-179345A054A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018914" y="4086073"/>
                          <a:ext cx="92974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ko-KR" altLang="en-US" sz="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31" name="TextBox 130">
                          <a:extLst>
                            <a:ext uri="{FF2B5EF4-FFF2-40B4-BE49-F238E27FC236}">
                              <a16:creationId xmlns:a16="http://schemas.microsoft.com/office/drawing/2014/main" id="{C59EB9B9-8280-325C-76CC-179345A054A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8914" y="4086073"/>
                          <a:ext cx="92974" cy="123111"/>
                        </a:xfrm>
                        <a:prstGeom prst="rect">
                          <a:avLst/>
                        </a:prstGeom>
                        <a:blipFill>
                          <a:blip r:embed="rId37"/>
                          <a:stretch>
                            <a:fillRect l="-11111" r="-11111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1" name="TextBox 380">
                        <a:extLst>
                          <a:ext uri="{FF2B5EF4-FFF2-40B4-BE49-F238E27FC236}">
                            <a16:creationId xmlns:a16="http://schemas.microsoft.com/office/drawing/2014/main" id="{D749286C-97CA-CA16-5848-97C1092B7A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55123" y="4099293"/>
                        <a:ext cx="545406" cy="15440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sz="500" i="1">
                                      <a:latin typeface="Cambria Math" panose="02040503050406030204" pitchFamily="18" charset="0"/>
                                    </a:rPr>
                                    <m:t>𝑐h𝑎𝑛𝑛𝑒𝑙</m:t>
                                  </m:r>
                                  <m:r>
                                    <a:rPr kumimoji="1" lang="en-US" altLang="ko-KR" sz="500" i="1">
                                      <a:latin typeface="Cambria Math" panose="02040503050406030204" pitchFamily="18" charset="0"/>
                                    </a:rPr>
                                    <m:t> × </m:t>
                                  </m:r>
                                  <m:sSup>
                                    <m:sSupPr>
                                      <m:ctrlPr>
                                        <a:rPr kumimoji="1" lang="en-US" altLang="ko-KR" sz="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sz="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𝑘𝑒𝑟𝑛𝑒𝑙</m:t>
                                      </m:r>
                                    </m:e>
                                    <m:sup>
                                      <m:r>
                                        <a:rPr kumimoji="1" lang="en-US" altLang="ko-KR" sz="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𝑑𝑖𝑣𝑖𝑠𝑖𝑜𝑛</m:t>
                                  </m:r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𝑛𝑢𝑚</m:t>
                                  </m:r>
                                </m:den>
                              </m:f>
                            </m:oMath>
                          </m:oMathPara>
                        </a14:m>
                        <a:endParaRPr kumimoji="1" lang="ko-KR" altLang="en-US" sz="500" dirty="0"/>
                      </a:p>
                    </p:txBody>
                  </p:sp>
                </mc:Choice>
                <mc:Fallback xmlns="">
                  <p:sp>
                    <p:nvSpPr>
                      <p:cNvPr id="381" name="TextBox 380">
                        <a:extLst>
                          <a:ext uri="{FF2B5EF4-FFF2-40B4-BE49-F238E27FC236}">
                            <a16:creationId xmlns:a16="http://schemas.microsoft.com/office/drawing/2014/main" id="{D749286C-97CA-CA16-5848-97C1092B7A1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5123" y="4099293"/>
                        <a:ext cx="545406" cy="154401"/>
                      </a:xfrm>
                      <a:prstGeom prst="rect">
                        <a:avLst/>
                      </a:prstGeom>
                      <a:blipFill>
                        <a:blip r:embed="rId38"/>
                        <a:stretch>
                          <a:fillRect l="-2222" t="-7692" b="-1538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23" name="그룹 422">
                  <a:extLst>
                    <a:ext uri="{FF2B5EF4-FFF2-40B4-BE49-F238E27FC236}">
                      <a16:creationId xmlns:a16="http://schemas.microsoft.com/office/drawing/2014/main" id="{92232D9C-8F7C-F804-7D99-696473BDCEDF}"/>
                    </a:ext>
                  </a:extLst>
                </p:cNvPr>
                <p:cNvGrpSpPr/>
                <p:nvPr/>
              </p:nvGrpSpPr>
              <p:grpSpPr>
                <a:xfrm>
                  <a:off x="9361806" y="3105124"/>
                  <a:ext cx="2239826" cy="1160820"/>
                  <a:chOff x="9630130" y="3047873"/>
                  <a:chExt cx="2239826" cy="116082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1" name="TextBox 400">
                        <a:extLst>
                          <a:ext uri="{FF2B5EF4-FFF2-40B4-BE49-F238E27FC236}">
                            <a16:creationId xmlns:a16="http://schemas.microsoft.com/office/drawing/2014/main" id="{FF6F80F6-2F24-7D23-CD1D-235C535607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630130" y="4044542"/>
                        <a:ext cx="604203" cy="15440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sz="500" i="1">
                                      <a:latin typeface="Cambria Math" panose="02040503050406030204" pitchFamily="18" charset="0"/>
                                    </a:rPr>
                                    <m:t>𝑐h𝑎𝑛𝑛𝑒𝑙</m:t>
                                  </m:r>
                                  <m:r>
                                    <a:rPr kumimoji="1" lang="en-US" altLang="ko-KR" sz="500" i="1">
                                      <a:latin typeface="Cambria Math" panose="02040503050406030204" pitchFamily="18" charset="0"/>
                                    </a:rPr>
                                    <m:t> × </m:t>
                                  </m:r>
                                  <m:sSup>
                                    <m:sSupPr>
                                      <m:ctrlPr>
                                        <a:rPr kumimoji="1" lang="en-US" altLang="ko-KR" sz="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sz="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𝑘𝑒𝑟𝑛𝑒𝑙</m:t>
                                      </m:r>
                                    </m:e>
                                    <m:sup>
                                      <m:r>
                                        <a:rPr kumimoji="1" lang="en-US" altLang="ko-KR" sz="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𝑑𝑖𝑣𝑖𝑠𝑖𝑜𝑛</m:t>
                                  </m:r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𝑛𝑢𝑚</m:t>
                                  </m:r>
                                </m:den>
                              </m:f>
                            </m:oMath>
                          </m:oMathPara>
                        </a14:m>
                        <a:endParaRPr kumimoji="1" lang="ko-KR" altLang="en-US" sz="500" dirty="0"/>
                      </a:p>
                    </p:txBody>
                  </p:sp>
                </mc:Choice>
                <mc:Fallback xmlns="">
                  <p:sp>
                    <p:nvSpPr>
                      <p:cNvPr id="401" name="TextBox 400">
                        <a:extLst>
                          <a:ext uri="{FF2B5EF4-FFF2-40B4-BE49-F238E27FC236}">
                            <a16:creationId xmlns:a16="http://schemas.microsoft.com/office/drawing/2014/main" id="{FF6F80F6-2F24-7D23-CD1D-235C535607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30130" y="4044542"/>
                        <a:ext cx="604203" cy="154401"/>
                      </a:xfrm>
                      <a:prstGeom prst="rect">
                        <a:avLst/>
                      </a:prstGeom>
                      <a:blipFill>
                        <a:blip r:embed="rId39"/>
                        <a:stretch>
                          <a:fillRect l="-2083" t="-7692" r="-2083" b="-1538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21" name="자유형 420">
                    <a:extLst>
                      <a:ext uri="{FF2B5EF4-FFF2-40B4-BE49-F238E27FC236}">
                        <a16:creationId xmlns:a16="http://schemas.microsoft.com/office/drawing/2014/main" id="{BFE2BED4-923E-7753-EBE1-43189A5194D6}"/>
                      </a:ext>
                    </a:extLst>
                  </p:cNvPr>
                  <p:cNvSpPr/>
                  <p:nvPr/>
                </p:nvSpPr>
                <p:spPr>
                  <a:xfrm>
                    <a:off x="10465582" y="3047873"/>
                    <a:ext cx="584082" cy="979714"/>
                  </a:xfrm>
                  <a:custGeom>
                    <a:avLst/>
                    <a:gdLst>
                      <a:gd name="connsiteX0" fmla="*/ 292041 w 584082"/>
                      <a:gd name="connsiteY0" fmla="*/ 0 h 979714"/>
                      <a:gd name="connsiteX1" fmla="*/ 436237 w 584082"/>
                      <a:gd name="connsiteY1" fmla="*/ 717456 h 979714"/>
                      <a:gd name="connsiteX2" fmla="*/ 552460 w 584082"/>
                      <a:gd name="connsiteY2" fmla="*/ 891406 h 979714"/>
                      <a:gd name="connsiteX3" fmla="*/ 584082 w 584082"/>
                      <a:gd name="connsiteY3" fmla="*/ 914838 h 979714"/>
                      <a:gd name="connsiteX4" fmla="*/ 584082 w 584082"/>
                      <a:gd name="connsiteY4" fmla="*/ 979714 h 979714"/>
                      <a:gd name="connsiteX5" fmla="*/ 0 w 584082"/>
                      <a:gd name="connsiteY5" fmla="*/ 977723 h 979714"/>
                      <a:gd name="connsiteX6" fmla="*/ 0 w 584082"/>
                      <a:gd name="connsiteY6" fmla="*/ 913373 h 979714"/>
                      <a:gd name="connsiteX7" fmla="*/ 31622 w 584082"/>
                      <a:gd name="connsiteY7" fmla="*/ 890305 h 979714"/>
                      <a:gd name="connsiteX8" fmla="*/ 147845 w 584082"/>
                      <a:gd name="connsiteY8" fmla="*/ 717456 h 979714"/>
                      <a:gd name="connsiteX9" fmla="*/ 292041 w 584082"/>
                      <a:gd name="connsiteY9" fmla="*/ 0 h 979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84082" h="979714">
                        <a:moveTo>
                          <a:pt x="292041" y="0"/>
                        </a:moveTo>
                        <a:cubicBezTo>
                          <a:pt x="340106" y="0"/>
                          <a:pt x="370069" y="554111"/>
                          <a:pt x="436237" y="717456"/>
                        </a:cubicBezTo>
                        <a:cubicBezTo>
                          <a:pt x="469321" y="799129"/>
                          <a:pt x="509194" y="852374"/>
                          <a:pt x="552460" y="891406"/>
                        </a:cubicBezTo>
                        <a:lnTo>
                          <a:pt x="584082" y="914838"/>
                        </a:lnTo>
                        <a:lnTo>
                          <a:pt x="584082" y="979714"/>
                        </a:lnTo>
                        <a:lnTo>
                          <a:pt x="0" y="977723"/>
                        </a:lnTo>
                        <a:lnTo>
                          <a:pt x="0" y="913373"/>
                        </a:lnTo>
                        <a:lnTo>
                          <a:pt x="31622" y="890305"/>
                        </a:lnTo>
                        <a:cubicBezTo>
                          <a:pt x="74888" y="851753"/>
                          <a:pt x="114761" y="798903"/>
                          <a:pt x="147845" y="717456"/>
                        </a:cubicBezTo>
                        <a:cubicBezTo>
                          <a:pt x="214013" y="554562"/>
                          <a:pt x="243976" y="0"/>
                          <a:pt x="292041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19" name="자유형 418">
                    <a:extLst>
                      <a:ext uri="{FF2B5EF4-FFF2-40B4-BE49-F238E27FC236}">
                        <a16:creationId xmlns:a16="http://schemas.microsoft.com/office/drawing/2014/main" id="{248FFDCC-3216-77DB-B0EA-82F15775E942}"/>
                      </a:ext>
                    </a:extLst>
                  </p:cNvPr>
                  <p:cNvSpPr/>
                  <p:nvPr/>
                </p:nvSpPr>
                <p:spPr>
                  <a:xfrm>
                    <a:off x="10360616" y="3961246"/>
                    <a:ext cx="104967" cy="64350"/>
                  </a:xfrm>
                  <a:custGeom>
                    <a:avLst/>
                    <a:gdLst>
                      <a:gd name="connsiteX0" fmla="*/ 104967 w 104967"/>
                      <a:gd name="connsiteY0" fmla="*/ 0 h 64350"/>
                      <a:gd name="connsiteX1" fmla="*/ 104967 w 104967"/>
                      <a:gd name="connsiteY1" fmla="*/ 64350 h 64350"/>
                      <a:gd name="connsiteX2" fmla="*/ 0 w 104967"/>
                      <a:gd name="connsiteY2" fmla="*/ 63992 h 64350"/>
                      <a:gd name="connsiteX3" fmla="*/ 69567 w 104967"/>
                      <a:gd name="connsiteY3" fmla="*/ 25824 h 64350"/>
                      <a:gd name="connsiteX4" fmla="*/ 104967 w 104967"/>
                      <a:gd name="connsiteY4" fmla="*/ 0 h 6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4967" h="64350">
                        <a:moveTo>
                          <a:pt x="104967" y="0"/>
                        </a:moveTo>
                        <a:lnTo>
                          <a:pt x="104967" y="64350"/>
                        </a:lnTo>
                        <a:lnTo>
                          <a:pt x="0" y="63992"/>
                        </a:lnTo>
                        <a:cubicBezTo>
                          <a:pt x="23331" y="51865"/>
                          <a:pt x="46661" y="39738"/>
                          <a:pt x="69567" y="25824"/>
                        </a:cubicBezTo>
                        <a:lnTo>
                          <a:pt x="104967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18" name="자유형 417">
                    <a:extLst>
                      <a:ext uri="{FF2B5EF4-FFF2-40B4-BE49-F238E27FC236}">
                        <a16:creationId xmlns:a16="http://schemas.microsoft.com/office/drawing/2014/main" id="{2409B326-DE20-6C39-60A9-693A7FC7D1BB}"/>
                      </a:ext>
                    </a:extLst>
                  </p:cNvPr>
                  <p:cNvSpPr/>
                  <p:nvPr/>
                </p:nvSpPr>
                <p:spPr>
                  <a:xfrm>
                    <a:off x="11049665" y="3962711"/>
                    <a:ext cx="104967" cy="65234"/>
                  </a:xfrm>
                  <a:custGeom>
                    <a:avLst/>
                    <a:gdLst>
                      <a:gd name="connsiteX0" fmla="*/ 0 w 104967"/>
                      <a:gd name="connsiteY0" fmla="*/ 0 h 65234"/>
                      <a:gd name="connsiteX1" fmla="*/ 35400 w 104967"/>
                      <a:gd name="connsiteY1" fmla="*/ 26231 h 65234"/>
                      <a:gd name="connsiteX2" fmla="*/ 104967 w 104967"/>
                      <a:gd name="connsiteY2" fmla="*/ 65234 h 65234"/>
                      <a:gd name="connsiteX3" fmla="*/ 0 w 104967"/>
                      <a:gd name="connsiteY3" fmla="*/ 64876 h 65234"/>
                      <a:gd name="connsiteX4" fmla="*/ 0 w 104967"/>
                      <a:gd name="connsiteY4" fmla="*/ 0 h 652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4967" h="65234">
                        <a:moveTo>
                          <a:pt x="0" y="0"/>
                        </a:moveTo>
                        <a:lnTo>
                          <a:pt x="35400" y="26231"/>
                        </a:lnTo>
                        <a:cubicBezTo>
                          <a:pt x="58306" y="40417"/>
                          <a:pt x="81636" y="52825"/>
                          <a:pt x="104967" y="65234"/>
                        </a:cubicBezTo>
                        <a:lnTo>
                          <a:pt x="0" y="6487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17" name="자유형 416">
                    <a:extLst>
                      <a:ext uri="{FF2B5EF4-FFF2-40B4-BE49-F238E27FC236}">
                        <a16:creationId xmlns:a16="http://schemas.microsoft.com/office/drawing/2014/main" id="{27E23339-FAA0-F04B-4499-51844EA19F89}"/>
                      </a:ext>
                    </a:extLst>
                  </p:cNvPr>
                  <p:cNvSpPr/>
                  <p:nvPr/>
                </p:nvSpPr>
                <p:spPr>
                  <a:xfrm>
                    <a:off x="10465582" y="4025596"/>
                    <a:ext cx="584082" cy="5806"/>
                  </a:xfrm>
                  <a:custGeom>
                    <a:avLst/>
                    <a:gdLst>
                      <a:gd name="connsiteX0" fmla="*/ 0 w 584082"/>
                      <a:gd name="connsiteY0" fmla="*/ 0 h 5806"/>
                      <a:gd name="connsiteX1" fmla="*/ 584082 w 584082"/>
                      <a:gd name="connsiteY1" fmla="*/ 1991 h 5806"/>
                      <a:gd name="connsiteX2" fmla="*/ 584082 w 584082"/>
                      <a:gd name="connsiteY2" fmla="*/ 5806 h 5806"/>
                      <a:gd name="connsiteX3" fmla="*/ 0 w 584082"/>
                      <a:gd name="connsiteY3" fmla="*/ 5806 h 5806"/>
                      <a:gd name="connsiteX4" fmla="*/ 0 w 584082"/>
                      <a:gd name="connsiteY4" fmla="*/ 0 h 5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84082" h="5806">
                        <a:moveTo>
                          <a:pt x="0" y="0"/>
                        </a:moveTo>
                        <a:lnTo>
                          <a:pt x="584082" y="1991"/>
                        </a:lnTo>
                        <a:lnTo>
                          <a:pt x="584082" y="5806"/>
                        </a:lnTo>
                        <a:lnTo>
                          <a:pt x="0" y="580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kumimoji="1" lang="ko-KR" altLang="en-US"/>
                  </a:p>
                </p:txBody>
              </p:sp>
              <p:cxnSp>
                <p:nvCxnSpPr>
                  <p:cNvPr id="403" name="직선 연결선[R] 402">
                    <a:extLst>
                      <a:ext uri="{FF2B5EF4-FFF2-40B4-BE49-F238E27FC236}">
                        <a16:creationId xmlns:a16="http://schemas.microsoft.com/office/drawing/2014/main" id="{9F6F347C-3D22-6AA0-BDAE-CB106280B1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630130" y="4027944"/>
                    <a:ext cx="2239826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직선 연결선[R] 403">
                    <a:extLst>
                      <a:ext uri="{FF2B5EF4-FFF2-40B4-BE49-F238E27FC236}">
                        <a16:creationId xmlns:a16="http://schemas.microsoft.com/office/drawing/2014/main" id="{33572604-DFB5-86FF-886B-DFFCAB19D9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757623" y="3047873"/>
                    <a:ext cx="3001" cy="98691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9" name="TextBox 398">
                        <a:extLst>
                          <a:ext uri="{FF2B5EF4-FFF2-40B4-BE49-F238E27FC236}">
                            <a16:creationId xmlns:a16="http://schemas.microsoft.com/office/drawing/2014/main" id="{21EF327C-F588-EC12-F55A-18D9F28A5C5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377556" y="4017495"/>
                        <a:ext cx="169918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m:oMathPara>
                        </a14:m>
                        <a:endParaRPr kumimoji="1"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399" name="TextBox 398">
                        <a:extLst>
                          <a:ext uri="{FF2B5EF4-FFF2-40B4-BE49-F238E27FC236}">
                            <a16:creationId xmlns:a16="http://schemas.microsoft.com/office/drawing/2014/main" id="{21EF327C-F588-EC12-F55A-18D9F28A5C5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377556" y="4017495"/>
                        <a:ext cx="169918" cy="123111"/>
                      </a:xfrm>
                      <a:prstGeom prst="rect">
                        <a:avLst/>
                      </a:prstGeom>
                      <a:blipFill>
                        <a:blip r:embed="rId36"/>
                        <a:stretch>
                          <a:fillRect r="-6667" b="-909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0" name="TextBox 399">
                        <a:extLst>
                          <a:ext uri="{FF2B5EF4-FFF2-40B4-BE49-F238E27FC236}">
                            <a16:creationId xmlns:a16="http://schemas.microsoft.com/office/drawing/2014/main" id="{B30C7760-0D47-1755-8779-1A1BD195B7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944931" y="4021537"/>
                        <a:ext cx="92974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400" name="TextBox 399">
                        <a:extLst>
                          <a:ext uri="{FF2B5EF4-FFF2-40B4-BE49-F238E27FC236}">
                            <a16:creationId xmlns:a16="http://schemas.microsoft.com/office/drawing/2014/main" id="{B30C7760-0D47-1755-8779-1A1BD195B7B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944931" y="4021537"/>
                        <a:ext cx="92974" cy="123111"/>
                      </a:xfrm>
                      <a:prstGeom prst="rect">
                        <a:avLst/>
                      </a:prstGeom>
                      <a:blipFill>
                        <a:blip r:embed="rId40"/>
                        <a:stretch>
                          <a:fillRect l="-11111" r="-11111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7" name="TextBox 396">
                        <a:extLst>
                          <a:ext uri="{FF2B5EF4-FFF2-40B4-BE49-F238E27FC236}">
                            <a16:creationId xmlns:a16="http://schemas.microsoft.com/office/drawing/2014/main" id="{9F4C44DF-F0DA-23B8-B88B-2BB6672D5FA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324550" y="4054292"/>
                        <a:ext cx="545406" cy="15440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sz="500" i="1">
                                      <a:latin typeface="Cambria Math" panose="02040503050406030204" pitchFamily="18" charset="0"/>
                                    </a:rPr>
                                    <m:t>𝑐h𝑎𝑛𝑛𝑒𝑙</m:t>
                                  </m:r>
                                  <m:r>
                                    <a:rPr kumimoji="1" lang="en-US" altLang="ko-KR" sz="500" i="1">
                                      <a:latin typeface="Cambria Math" panose="02040503050406030204" pitchFamily="18" charset="0"/>
                                    </a:rPr>
                                    <m:t> × </m:t>
                                  </m:r>
                                  <m:sSup>
                                    <m:sSupPr>
                                      <m:ctrlPr>
                                        <a:rPr kumimoji="1" lang="en-US" altLang="ko-KR" sz="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sz="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𝑘𝑒𝑟𝑛𝑒𝑙</m:t>
                                      </m:r>
                                    </m:e>
                                    <m:sup>
                                      <m:r>
                                        <a:rPr kumimoji="1" lang="en-US" altLang="ko-KR" sz="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𝑑𝑖𝑣𝑖𝑠𝑖𝑜𝑛</m:t>
                                  </m:r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𝑛𝑢𝑚</m:t>
                                  </m:r>
                                </m:den>
                              </m:f>
                            </m:oMath>
                          </m:oMathPara>
                        </a14:m>
                        <a:endParaRPr kumimoji="1" lang="ko-KR" altLang="en-US" sz="500" dirty="0"/>
                      </a:p>
                    </p:txBody>
                  </p:sp>
                </mc:Choice>
                <mc:Fallback xmlns="">
                  <p:sp>
                    <p:nvSpPr>
                      <p:cNvPr id="397" name="TextBox 396">
                        <a:extLst>
                          <a:ext uri="{FF2B5EF4-FFF2-40B4-BE49-F238E27FC236}">
                            <a16:creationId xmlns:a16="http://schemas.microsoft.com/office/drawing/2014/main" id="{9F4C44DF-F0DA-23B8-B88B-2BB6672D5FA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324550" y="4054292"/>
                        <a:ext cx="545406" cy="154401"/>
                      </a:xfrm>
                      <a:prstGeom prst="rect">
                        <a:avLst/>
                      </a:prstGeom>
                      <a:blipFill>
                        <a:blip r:embed="rId41"/>
                        <a:stretch>
                          <a:fillRect l="-2273" b="-230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33" name="그룹 432">
                  <a:extLst>
                    <a:ext uri="{FF2B5EF4-FFF2-40B4-BE49-F238E27FC236}">
                      <a16:creationId xmlns:a16="http://schemas.microsoft.com/office/drawing/2014/main" id="{774C8151-0AC5-6AED-ECC8-B541ED36080B}"/>
                    </a:ext>
                  </a:extLst>
                </p:cNvPr>
                <p:cNvGrpSpPr/>
                <p:nvPr/>
              </p:nvGrpSpPr>
              <p:grpSpPr>
                <a:xfrm>
                  <a:off x="1499377" y="3087833"/>
                  <a:ext cx="3040003" cy="1125727"/>
                  <a:chOff x="1499377" y="3087833"/>
                  <a:chExt cx="3040003" cy="1125727"/>
                </a:xfrm>
              </p:grpSpPr>
              <p:grpSp>
                <p:nvGrpSpPr>
                  <p:cNvPr id="8" name="그룹 7">
                    <a:extLst>
                      <a:ext uri="{FF2B5EF4-FFF2-40B4-BE49-F238E27FC236}">
                        <a16:creationId xmlns:a16="http://schemas.microsoft.com/office/drawing/2014/main" id="{0A3AF9BE-B0B8-201C-C2C9-867670677763}"/>
                      </a:ext>
                    </a:extLst>
                  </p:cNvPr>
                  <p:cNvGrpSpPr/>
                  <p:nvPr/>
                </p:nvGrpSpPr>
                <p:grpSpPr>
                  <a:xfrm>
                    <a:off x="1649321" y="3087833"/>
                    <a:ext cx="2890059" cy="986913"/>
                    <a:chOff x="1247887" y="2044701"/>
                    <a:chExt cx="2893807" cy="986913"/>
                  </a:xfrm>
                </p:grpSpPr>
                <p:sp>
                  <p:nvSpPr>
                    <p:cNvPr id="55" name="자유형 54">
                      <a:extLst>
                        <a:ext uri="{FF2B5EF4-FFF2-40B4-BE49-F238E27FC236}">
                          <a16:creationId xmlns:a16="http://schemas.microsoft.com/office/drawing/2014/main" id="{8012DC05-B2BE-1B77-C70D-3981563E0C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8700" y="2044701"/>
                      <a:ext cx="2311158" cy="980072"/>
                    </a:xfrm>
                    <a:custGeom>
                      <a:avLst/>
                      <a:gdLst>
                        <a:gd name="connsiteX0" fmla="*/ 0 w 5830159"/>
                        <a:gd name="connsiteY0" fmla="*/ 2481943 h 2488818"/>
                        <a:gd name="connsiteX1" fmla="*/ 1856300 w 5830159"/>
                        <a:gd name="connsiteY1" fmla="*/ 1821925 h 2488818"/>
                        <a:gd name="connsiteX2" fmla="*/ 2915079 w 5830159"/>
                        <a:gd name="connsiteY2" fmla="*/ 0 h 2488818"/>
                        <a:gd name="connsiteX3" fmla="*/ 3973858 w 5830159"/>
                        <a:gd name="connsiteY3" fmla="*/ 1821925 h 2488818"/>
                        <a:gd name="connsiteX4" fmla="*/ 5830159 w 5830159"/>
                        <a:gd name="connsiteY4" fmla="*/ 2488818 h 24888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830159" h="2488818">
                          <a:moveTo>
                            <a:pt x="0" y="2481943"/>
                          </a:moveTo>
                          <a:cubicBezTo>
                            <a:pt x="685227" y="2358762"/>
                            <a:pt x="1370454" y="2235582"/>
                            <a:pt x="1856300" y="1821925"/>
                          </a:cubicBezTo>
                          <a:cubicBezTo>
                            <a:pt x="2342146" y="1408268"/>
                            <a:pt x="2562153" y="0"/>
                            <a:pt x="2915079" y="0"/>
                          </a:cubicBezTo>
                          <a:cubicBezTo>
                            <a:pt x="3268005" y="0"/>
                            <a:pt x="3488011" y="1407122"/>
                            <a:pt x="3973858" y="1821925"/>
                          </a:cubicBezTo>
                          <a:cubicBezTo>
                            <a:pt x="4459705" y="2236728"/>
                            <a:pt x="5144932" y="2362773"/>
                            <a:pt x="5830159" y="2488818"/>
                          </a:cubicBezTo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 dirty="0"/>
                    </a:p>
                  </p:txBody>
                </p:sp>
                <p:cxnSp>
                  <p:nvCxnSpPr>
                    <p:cNvPr id="56" name="직선 연결선[R] 55">
                      <a:extLst>
                        <a:ext uri="{FF2B5EF4-FFF2-40B4-BE49-F238E27FC236}">
                          <a16:creationId xmlns:a16="http://schemas.microsoft.com/office/drawing/2014/main" id="{AA9E92B9-872C-AD2F-0B26-A298F8486EC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247887" y="3024772"/>
                      <a:ext cx="2893807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직선 연결선[R] 56">
                      <a:extLst>
                        <a:ext uri="{FF2B5EF4-FFF2-40B4-BE49-F238E27FC236}">
                          <a16:creationId xmlns:a16="http://schemas.microsoft.com/office/drawing/2014/main" id="{E9C1A545-6BBE-E03D-E8E7-129086FDDAFB}"/>
                        </a:ext>
                      </a:extLst>
                    </p:cNvPr>
                    <p:cNvCxnSpPr>
                      <a:cxnSpLocks/>
                      <a:stCxn id="55" idx="2"/>
                    </p:cNvCxnSpPr>
                    <p:nvPr/>
                  </p:nvCxnSpPr>
                  <p:spPr>
                    <a:xfrm>
                      <a:off x="2684279" y="2044701"/>
                      <a:ext cx="0" cy="98691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2" name="그룹 431">
                    <a:extLst>
                      <a:ext uri="{FF2B5EF4-FFF2-40B4-BE49-F238E27FC236}">
                        <a16:creationId xmlns:a16="http://schemas.microsoft.com/office/drawing/2014/main" id="{70C11334-703D-CCA4-CB21-DA7DF1D76BA5}"/>
                      </a:ext>
                    </a:extLst>
                  </p:cNvPr>
                  <p:cNvGrpSpPr/>
                  <p:nvPr/>
                </p:nvGrpSpPr>
                <p:grpSpPr>
                  <a:xfrm>
                    <a:off x="1499377" y="4083953"/>
                    <a:ext cx="3038699" cy="129607"/>
                    <a:chOff x="2200331" y="2374006"/>
                    <a:chExt cx="3038699" cy="129607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30" name="TextBox 429">
                          <a:extLst>
                            <a:ext uri="{FF2B5EF4-FFF2-40B4-BE49-F238E27FC236}">
                              <a16:creationId xmlns:a16="http://schemas.microsoft.com/office/drawing/2014/main" id="{14AE7690-DAFE-C15C-4CA5-A7105A64722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00331" y="2374006"/>
                          <a:ext cx="946926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𝑐h𝑎𝑛𝑛𝑒𝑙</m:t>
                                </m:r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 × </m:t>
                                </m:r>
                                <m:sSup>
                                  <m:sSupPr>
                                    <m:ctrlPr>
                                      <a:rPr kumimoji="1" lang="en-US" altLang="ko-KR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ko-KR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𝑘𝑒𝑟𝑛𝑒𝑙</m:t>
                                    </m:r>
                                  </m:e>
                                  <m:sup>
                                    <m:r>
                                      <a:rPr kumimoji="1" lang="en-US" altLang="ko-KR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ko-KR" altLang="en-US" sz="800" dirty="0"/>
                        </a:p>
                      </p:txBody>
                    </p:sp>
                  </mc:Choice>
                  <mc:Fallback xmlns="">
                    <p:sp>
                      <p:nvSpPr>
                        <p:cNvPr id="430" name="TextBox 429">
                          <a:extLst>
                            <a:ext uri="{FF2B5EF4-FFF2-40B4-BE49-F238E27FC236}">
                              <a16:creationId xmlns:a16="http://schemas.microsoft.com/office/drawing/2014/main" id="{14AE7690-DAFE-C15C-4CA5-A7105A64722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00331" y="2374006"/>
                          <a:ext cx="946926" cy="123111"/>
                        </a:xfrm>
                        <a:prstGeom prst="rect">
                          <a:avLst/>
                        </a:prstGeom>
                        <a:blipFill>
                          <a:blip r:embed="rId42"/>
                          <a:stretch>
                            <a:fillRect b="-3636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31" name="TextBox 430">
                          <a:extLst>
                            <a:ext uri="{FF2B5EF4-FFF2-40B4-BE49-F238E27FC236}">
                              <a16:creationId xmlns:a16="http://schemas.microsoft.com/office/drawing/2014/main" id="{5EA696B0-31F7-A8D0-BB97-AF6F30D4DF6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69048" y="2380502"/>
                          <a:ext cx="869982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𝑐h𝑎𝑛𝑛𝑒𝑙</m:t>
                                </m:r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 × </m:t>
                                </m:r>
                                <m:sSup>
                                  <m:sSupPr>
                                    <m:ctrlPr>
                                      <a:rPr kumimoji="1" lang="en-US" altLang="ko-KR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ko-KR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𝑘𝑒𝑟𝑛𝑒𝑙</m:t>
                                    </m:r>
                                  </m:e>
                                  <m:sup>
                                    <m:r>
                                      <a:rPr kumimoji="1" lang="en-US" altLang="ko-KR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ko-KR" altLang="en-US" sz="800" dirty="0"/>
                        </a:p>
                      </p:txBody>
                    </p:sp>
                  </mc:Choice>
                  <mc:Fallback xmlns="">
                    <p:sp>
                      <p:nvSpPr>
                        <p:cNvPr id="431" name="TextBox 430">
                          <a:extLst>
                            <a:ext uri="{FF2B5EF4-FFF2-40B4-BE49-F238E27FC236}">
                              <a16:creationId xmlns:a16="http://schemas.microsoft.com/office/drawing/2014/main" id="{5EA696B0-31F7-A8D0-BB97-AF6F30D4DF6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69048" y="2380502"/>
                          <a:ext cx="869982" cy="123111"/>
                        </a:xfrm>
                        <a:prstGeom prst="rect">
                          <a:avLst/>
                        </a:prstGeom>
                        <a:blipFill>
                          <a:blip r:embed="rId43"/>
                          <a:stretch>
                            <a:fillRect l="-1429" t="-10000" b="-4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455" name="그룹 454">
                  <a:extLst>
                    <a:ext uri="{FF2B5EF4-FFF2-40B4-BE49-F238E27FC236}">
                      <a16:creationId xmlns:a16="http://schemas.microsoft.com/office/drawing/2014/main" id="{35453F15-99FF-2638-4F0F-4FF8EBCC2E7C}"/>
                    </a:ext>
                  </a:extLst>
                </p:cNvPr>
                <p:cNvGrpSpPr/>
                <p:nvPr/>
              </p:nvGrpSpPr>
              <p:grpSpPr>
                <a:xfrm>
                  <a:off x="8062473" y="2900044"/>
                  <a:ext cx="1286976" cy="687830"/>
                  <a:chOff x="7792442" y="2908725"/>
                  <a:chExt cx="1286976" cy="687830"/>
                </a:xfrm>
              </p:grpSpPr>
              <p:cxnSp>
                <p:nvCxnSpPr>
                  <p:cNvPr id="456" name="직선 화살표 연결선 455">
                    <a:extLst>
                      <a:ext uri="{FF2B5EF4-FFF2-40B4-BE49-F238E27FC236}">
                        <a16:creationId xmlns:a16="http://schemas.microsoft.com/office/drawing/2014/main" id="{69C5FBC4-BE92-2CC4-EC79-C76285ED41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92442" y="3587882"/>
                    <a:ext cx="1286976" cy="8673"/>
                  </a:xfrm>
                  <a:prstGeom prst="straightConnector1">
                    <a:avLst/>
                  </a:prstGeom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57" name="그룹 456">
                    <a:extLst>
                      <a:ext uri="{FF2B5EF4-FFF2-40B4-BE49-F238E27FC236}">
                        <a16:creationId xmlns:a16="http://schemas.microsoft.com/office/drawing/2014/main" id="{C8AFA860-9BEB-125F-4849-247B38DE486B}"/>
                      </a:ext>
                    </a:extLst>
                  </p:cNvPr>
                  <p:cNvGrpSpPr/>
                  <p:nvPr/>
                </p:nvGrpSpPr>
                <p:grpSpPr>
                  <a:xfrm>
                    <a:off x="8196321" y="2908725"/>
                    <a:ext cx="541084" cy="649252"/>
                    <a:chOff x="4919344" y="1989422"/>
                    <a:chExt cx="1620750" cy="1439578"/>
                  </a:xfrm>
                </p:grpSpPr>
                <p:grpSp>
                  <p:nvGrpSpPr>
                    <p:cNvPr id="458" name="그룹 457">
                      <a:extLst>
                        <a:ext uri="{FF2B5EF4-FFF2-40B4-BE49-F238E27FC236}">
                          <a16:creationId xmlns:a16="http://schemas.microsoft.com/office/drawing/2014/main" id="{707B726D-5EF3-6CBB-7A92-6EBFA5CE39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19344" y="1989422"/>
                      <a:ext cx="1620750" cy="1439578"/>
                      <a:chOff x="4309502" y="3627208"/>
                      <a:chExt cx="698708" cy="624290"/>
                    </a:xfrm>
                  </p:grpSpPr>
                  <p:cxnSp>
                    <p:nvCxnSpPr>
                      <p:cNvPr id="463" name="직선 연결선[R] 462">
                        <a:extLst>
                          <a:ext uri="{FF2B5EF4-FFF2-40B4-BE49-F238E27FC236}">
                            <a16:creationId xmlns:a16="http://schemas.microsoft.com/office/drawing/2014/main" id="{61780EB2-C3A0-BCE1-EEEA-BE42E348786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309502" y="3935233"/>
                        <a:ext cx="698708" cy="7152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headEnd type="none"/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4" name="직선 연결선[R] 463">
                        <a:extLst>
                          <a:ext uri="{FF2B5EF4-FFF2-40B4-BE49-F238E27FC236}">
                            <a16:creationId xmlns:a16="http://schemas.microsoft.com/office/drawing/2014/main" id="{FCD5E5F3-4DBD-6F56-0468-1861910205F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654537" y="3627208"/>
                        <a:ext cx="0" cy="62429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headEnd type="arrow"/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65" name="TextBox 464">
                            <a:extLst>
                              <a:ext uri="{FF2B5EF4-FFF2-40B4-BE49-F238E27FC236}">
                                <a16:creationId xmlns:a16="http://schemas.microsoft.com/office/drawing/2014/main" id="{37D6CE2E-9E5E-8BD1-FC43-4612F739740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587077" y="3741633"/>
                            <a:ext cx="68309" cy="7398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kumimoji="1" lang="ko-KR" altLang="en-US" sz="5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39" name="TextBox 338">
                            <a:extLst>
                              <a:ext uri="{FF2B5EF4-FFF2-40B4-BE49-F238E27FC236}">
                                <a16:creationId xmlns:a16="http://schemas.microsoft.com/office/drawing/2014/main" id="{1A049428-9A12-692C-01EF-5754313D5868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587077" y="3741633"/>
                            <a:ext cx="68309" cy="73986"/>
                          </a:xfrm>
                          <a:prstGeom prst="rect">
                            <a:avLst/>
                          </a:prstGeom>
                          <a:blipFill>
                            <a:blip r:embed="rId28"/>
                            <a:stretch>
                              <a:fillRect l="-20000" r="-2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66" name="TextBox 465">
                            <a:extLst>
                              <a:ext uri="{FF2B5EF4-FFF2-40B4-BE49-F238E27FC236}">
                                <a16:creationId xmlns:a16="http://schemas.microsoft.com/office/drawing/2014/main" id="{F9A8A435-BD94-4103-3CA4-5123BFA366E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679424" y="4059991"/>
                            <a:ext cx="130408" cy="7398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oMath>
                              </m:oMathPara>
                            </a14:m>
                            <a:endParaRPr kumimoji="1" lang="ko-KR" altLang="en-US" sz="5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40" name="TextBox 339">
                            <a:extLst>
                              <a:ext uri="{FF2B5EF4-FFF2-40B4-BE49-F238E27FC236}">
                                <a16:creationId xmlns:a16="http://schemas.microsoft.com/office/drawing/2014/main" id="{A2D0824A-3C47-A475-0FA5-27DF0516541A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679424" y="4059991"/>
                            <a:ext cx="130408" cy="73986"/>
                          </a:xfrm>
                          <a:prstGeom prst="rect">
                            <a:avLst/>
                          </a:prstGeom>
                          <a:blipFill>
                            <a:blip r:embed="rId29"/>
                            <a:stretch>
                              <a:fillRect l="-12500" r="-125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467" name="구부러진 연결선[U] 466">
                        <a:extLst>
                          <a:ext uri="{FF2B5EF4-FFF2-40B4-BE49-F238E27FC236}">
                            <a16:creationId xmlns:a16="http://schemas.microsoft.com/office/drawing/2014/main" id="{869279EF-AF9E-AC0C-038A-136AA911237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4466842" y="3769627"/>
                        <a:ext cx="376004" cy="345517"/>
                      </a:xfrm>
                      <a:prstGeom prst="curvedConnector3">
                        <a:avLst/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8" name="직선 연결선[R] 467">
                        <a:extLst>
                          <a:ext uri="{FF2B5EF4-FFF2-40B4-BE49-F238E27FC236}">
                            <a16:creationId xmlns:a16="http://schemas.microsoft.com/office/drawing/2014/main" id="{2418C6A6-C933-16CD-68BD-D75EA7D5AA5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837930" y="3769627"/>
                        <a:ext cx="108726" cy="0"/>
                      </a:xfrm>
                      <a:prstGeom prst="line">
                        <a:avLst/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9" name="직선 연결선[R] 468">
                        <a:extLst>
                          <a:ext uri="{FF2B5EF4-FFF2-40B4-BE49-F238E27FC236}">
                            <a16:creationId xmlns:a16="http://schemas.microsoft.com/office/drawing/2014/main" id="{49286642-35BB-3940-C280-06BCD2B2F1A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368334" y="4115144"/>
                        <a:ext cx="108726" cy="0"/>
                      </a:xfrm>
                      <a:prstGeom prst="line">
                        <a:avLst/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59" name="TextBox 458">
                          <a:extLst>
                            <a:ext uri="{FF2B5EF4-FFF2-40B4-BE49-F238E27FC236}">
                              <a16:creationId xmlns:a16="http://schemas.microsoft.com/office/drawing/2014/main" id="{37A570E3-0658-A6D6-ACB2-5EC95996C47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37493" y="2738889"/>
                          <a:ext cx="158452" cy="17060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33" name="TextBox 332">
                          <a:extLst>
                            <a:ext uri="{FF2B5EF4-FFF2-40B4-BE49-F238E27FC236}">
                              <a16:creationId xmlns:a16="http://schemas.microsoft.com/office/drawing/2014/main" id="{4F328715-05B1-91D0-AF3F-26EADD19336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37493" y="2738889"/>
                          <a:ext cx="158452" cy="170607"/>
                        </a:xfrm>
                        <a:prstGeom prst="rect">
                          <a:avLst/>
                        </a:prstGeom>
                        <a:blipFill>
                          <a:blip r:embed="rId30"/>
                          <a:stretch>
                            <a:fillRect r="-16667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0" name="TextBox 459">
                          <a:extLst>
                            <a:ext uri="{FF2B5EF4-FFF2-40B4-BE49-F238E27FC236}">
                              <a16:creationId xmlns:a16="http://schemas.microsoft.com/office/drawing/2014/main" id="{A9FCF9DB-8CBE-5F23-A21E-8BB1A831650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202572" y="2518309"/>
                          <a:ext cx="302500" cy="17060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34" name="TextBox 333">
                          <a:extLst>
                            <a:ext uri="{FF2B5EF4-FFF2-40B4-BE49-F238E27FC236}">
                              <a16:creationId xmlns:a16="http://schemas.microsoft.com/office/drawing/2014/main" id="{B6340166-2463-A452-388B-1B0671E4B74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202572" y="2518309"/>
                          <a:ext cx="302500" cy="170607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61" name="직선 연결선[R] 460">
                      <a:extLst>
                        <a:ext uri="{FF2B5EF4-FFF2-40B4-BE49-F238E27FC236}">
                          <a16:creationId xmlns:a16="http://schemas.microsoft.com/office/drawing/2014/main" id="{289742D3-2A97-323D-EF7F-DC6B7675C99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105511" y="2321297"/>
                      <a:ext cx="1" cy="38658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prstDash val="sysDot"/>
                      <a:headEnd type="oval"/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2" name="직선 연결선[R] 461">
                      <a:extLst>
                        <a:ext uri="{FF2B5EF4-FFF2-40B4-BE49-F238E27FC236}">
                          <a16:creationId xmlns:a16="http://schemas.microsoft.com/office/drawing/2014/main" id="{94D2C660-D7A2-3686-0202-C1600F8D837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48082" y="2716203"/>
                      <a:ext cx="1" cy="38658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prstDash val="sysDot"/>
                      <a:headEnd type="none"/>
                      <a:tailEnd type="oval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384072F-6483-1484-BC3E-A4B347304A7F}"/>
                </a:ext>
              </a:extLst>
            </p:cNvPr>
            <p:cNvGrpSpPr/>
            <p:nvPr/>
          </p:nvGrpSpPr>
          <p:grpSpPr>
            <a:xfrm>
              <a:off x="15796" y="1462419"/>
              <a:ext cx="12176204" cy="2093706"/>
              <a:chOff x="15796" y="1462419"/>
              <a:chExt cx="12176204" cy="2093706"/>
            </a:xfrm>
          </p:grpSpPr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50FE6687-8C16-7120-21B4-371E9FCAEF0B}"/>
                  </a:ext>
                </a:extLst>
              </p:cNvPr>
              <p:cNvGrpSpPr/>
              <p:nvPr/>
            </p:nvGrpSpPr>
            <p:grpSpPr>
              <a:xfrm>
                <a:off x="9744480" y="1462419"/>
                <a:ext cx="2050759" cy="254999"/>
                <a:chOff x="9741299" y="1680449"/>
                <a:chExt cx="2053418" cy="254999"/>
              </a:xfrm>
            </p:grpSpPr>
            <p:sp>
              <p:nvSpPr>
                <p:cNvPr id="189" name="직사각형 188">
                  <a:extLst>
                    <a:ext uri="{FF2B5EF4-FFF2-40B4-BE49-F238E27FC236}">
                      <a16:creationId xmlns:a16="http://schemas.microsoft.com/office/drawing/2014/main" id="{AEE8CBFC-31CD-0D8C-FB68-1BD20BFF771F}"/>
                    </a:ext>
                  </a:extLst>
                </p:cNvPr>
                <p:cNvSpPr/>
                <p:nvPr/>
              </p:nvSpPr>
              <p:spPr>
                <a:xfrm>
                  <a:off x="9741299" y="1689227"/>
                  <a:ext cx="625495" cy="24622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62753639-4FD5-4E25-2201-0F9954BCED9F}"/>
                    </a:ext>
                  </a:extLst>
                </p:cNvPr>
                <p:cNvSpPr txBox="1"/>
                <p:nvPr/>
              </p:nvSpPr>
              <p:spPr>
                <a:xfrm>
                  <a:off x="10366794" y="1680449"/>
                  <a:ext cx="142792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</a:t>
                  </a:r>
                  <a:r>
                    <a:rPr lang="en" altLang="ko-KR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Discarded inputs</a:t>
                  </a:r>
                  <a:endParaRPr kumimoji="1" lang="ko-KR" alt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F0A22B2-0407-8687-533A-7013FC1637C2}"/>
                  </a:ext>
                </a:extLst>
              </p:cNvPr>
              <p:cNvSpPr txBox="1"/>
              <p:nvPr/>
            </p:nvSpPr>
            <p:spPr>
              <a:xfrm>
                <a:off x="15796" y="3176541"/>
                <a:ext cx="12176204" cy="379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Distribution of inputs for applying </a:t>
                </a:r>
                <a:r>
                  <a:rPr lang="en" altLang="ko-KR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ApproxSign</a:t>
                </a:r>
                <a:r>
                  <a: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in Bi-Real-18</a:t>
                </a:r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F810711F-50B9-9F45-181A-7B878E0633DF}"/>
                  </a:ext>
                </a:extLst>
              </p:cNvPr>
              <p:cNvGrpSpPr/>
              <p:nvPr/>
            </p:nvGrpSpPr>
            <p:grpSpPr>
              <a:xfrm>
                <a:off x="2058065" y="1893972"/>
                <a:ext cx="7744315" cy="1326784"/>
                <a:chOff x="2058065" y="1158018"/>
                <a:chExt cx="7744315" cy="1326784"/>
              </a:xfrm>
            </p:grpSpPr>
            <p:sp>
              <p:nvSpPr>
                <p:cNvPr id="77" name="자유형 76">
                  <a:extLst>
                    <a:ext uri="{FF2B5EF4-FFF2-40B4-BE49-F238E27FC236}">
                      <a16:creationId xmlns:a16="http://schemas.microsoft.com/office/drawing/2014/main" id="{8DC49C17-C14D-B835-8669-0CB19397CE63}"/>
                    </a:ext>
                  </a:extLst>
                </p:cNvPr>
                <p:cNvSpPr/>
                <p:nvPr/>
              </p:nvSpPr>
              <p:spPr>
                <a:xfrm>
                  <a:off x="8188817" y="1346972"/>
                  <a:ext cx="99870" cy="978781"/>
                </a:xfrm>
                <a:custGeom>
                  <a:avLst/>
                  <a:gdLst>
                    <a:gd name="connsiteX0" fmla="*/ 46524 w 99870"/>
                    <a:gd name="connsiteY0" fmla="*/ 0 h 978781"/>
                    <a:gd name="connsiteX1" fmla="*/ 96762 w 99870"/>
                    <a:gd name="connsiteY1" fmla="*/ 24128 h 978781"/>
                    <a:gd name="connsiteX2" fmla="*/ 99870 w 99870"/>
                    <a:gd name="connsiteY2" fmla="*/ 27788 h 978781"/>
                    <a:gd name="connsiteX3" fmla="*/ 99870 w 99870"/>
                    <a:gd name="connsiteY3" fmla="*/ 978781 h 978781"/>
                    <a:gd name="connsiteX4" fmla="*/ 0 w 99870"/>
                    <a:gd name="connsiteY4" fmla="*/ 978664 h 978781"/>
                    <a:gd name="connsiteX5" fmla="*/ 0 w 99870"/>
                    <a:gd name="connsiteY5" fmla="*/ 21450 h 978781"/>
                    <a:gd name="connsiteX6" fmla="*/ 20904 w 99870"/>
                    <a:gd name="connsiteY6" fmla="*/ 6268 h 978781"/>
                    <a:gd name="connsiteX7" fmla="*/ 46524 w 99870"/>
                    <a:gd name="connsiteY7" fmla="*/ 0 h 978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9870" h="978781">
                      <a:moveTo>
                        <a:pt x="46524" y="0"/>
                      </a:moveTo>
                      <a:cubicBezTo>
                        <a:pt x="63990" y="0"/>
                        <a:pt x="80633" y="8658"/>
                        <a:pt x="96762" y="24128"/>
                      </a:cubicBezTo>
                      <a:lnTo>
                        <a:pt x="99870" y="27788"/>
                      </a:lnTo>
                      <a:lnTo>
                        <a:pt x="99870" y="978781"/>
                      </a:lnTo>
                      <a:lnTo>
                        <a:pt x="0" y="978664"/>
                      </a:lnTo>
                      <a:lnTo>
                        <a:pt x="0" y="21450"/>
                      </a:lnTo>
                      <a:lnTo>
                        <a:pt x="20904" y="6268"/>
                      </a:lnTo>
                      <a:cubicBezTo>
                        <a:pt x="29264" y="2166"/>
                        <a:pt x="37792" y="0"/>
                        <a:pt x="46524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ko-KR" altLang="en-US"/>
                </a:p>
              </p:txBody>
            </p:sp>
            <p:grpSp>
              <p:nvGrpSpPr>
                <p:cNvPr id="344" name="그룹 343">
                  <a:extLst>
                    <a:ext uri="{FF2B5EF4-FFF2-40B4-BE49-F238E27FC236}">
                      <a16:creationId xmlns:a16="http://schemas.microsoft.com/office/drawing/2014/main" id="{ED6E1C96-1A79-AA19-DB02-E84D92B7D255}"/>
                    </a:ext>
                  </a:extLst>
                </p:cNvPr>
                <p:cNvGrpSpPr/>
                <p:nvPr/>
              </p:nvGrpSpPr>
              <p:grpSpPr>
                <a:xfrm>
                  <a:off x="5258602" y="1158018"/>
                  <a:ext cx="1286976" cy="681714"/>
                  <a:chOff x="5248102" y="1042186"/>
                  <a:chExt cx="1286976" cy="681714"/>
                </a:xfrm>
              </p:grpSpPr>
              <p:grpSp>
                <p:nvGrpSpPr>
                  <p:cNvPr id="29" name="그룹 28">
                    <a:extLst>
                      <a:ext uri="{FF2B5EF4-FFF2-40B4-BE49-F238E27FC236}">
                        <a16:creationId xmlns:a16="http://schemas.microsoft.com/office/drawing/2014/main" id="{44DE850F-0456-BF01-76D8-651C1F753206}"/>
                      </a:ext>
                    </a:extLst>
                  </p:cNvPr>
                  <p:cNvGrpSpPr/>
                  <p:nvPr/>
                </p:nvGrpSpPr>
                <p:grpSpPr>
                  <a:xfrm>
                    <a:off x="5594671" y="1042186"/>
                    <a:ext cx="541084" cy="649252"/>
                    <a:chOff x="4919344" y="1989422"/>
                    <a:chExt cx="1620750" cy="1439578"/>
                  </a:xfrm>
                </p:grpSpPr>
                <p:grpSp>
                  <p:nvGrpSpPr>
                    <p:cNvPr id="21" name="그룹 20">
                      <a:extLst>
                        <a:ext uri="{FF2B5EF4-FFF2-40B4-BE49-F238E27FC236}">
                          <a16:creationId xmlns:a16="http://schemas.microsoft.com/office/drawing/2014/main" id="{94C1E139-EE99-C014-48EE-2DFF9C717C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19344" y="1989422"/>
                      <a:ext cx="1620750" cy="1439578"/>
                      <a:chOff x="4309502" y="3627208"/>
                      <a:chExt cx="698708" cy="624290"/>
                    </a:xfrm>
                  </p:grpSpPr>
                  <p:cxnSp>
                    <p:nvCxnSpPr>
                      <p:cNvPr id="14" name="직선 연결선[R] 13">
                        <a:extLst>
                          <a:ext uri="{FF2B5EF4-FFF2-40B4-BE49-F238E27FC236}">
                            <a16:creationId xmlns:a16="http://schemas.microsoft.com/office/drawing/2014/main" id="{862B5EFD-F085-727E-304C-7B3D75BD250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309502" y="3935233"/>
                        <a:ext cx="698708" cy="7152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headEnd type="none"/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직선 연결선[R] 14">
                        <a:extLst>
                          <a:ext uri="{FF2B5EF4-FFF2-40B4-BE49-F238E27FC236}">
                            <a16:creationId xmlns:a16="http://schemas.microsoft.com/office/drawing/2014/main" id="{E8360A27-B179-A711-4495-A9412F9A335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654537" y="3627208"/>
                        <a:ext cx="0" cy="62429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headEnd type="arrow"/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" name="TextBox 15">
                            <a:extLst>
                              <a:ext uri="{FF2B5EF4-FFF2-40B4-BE49-F238E27FC236}">
                                <a16:creationId xmlns:a16="http://schemas.microsoft.com/office/drawing/2014/main" id="{7927329F-A4DF-AD40-CC13-B8FD63CC23D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587077" y="3741633"/>
                            <a:ext cx="68309" cy="7398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kumimoji="1" lang="ko-KR" altLang="en-US" sz="5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6" name="TextBox 15">
                            <a:extLst>
                              <a:ext uri="{FF2B5EF4-FFF2-40B4-BE49-F238E27FC236}">
                                <a16:creationId xmlns:a16="http://schemas.microsoft.com/office/drawing/2014/main" id="{7927329F-A4DF-AD40-CC13-B8FD63CC23D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587077" y="3741633"/>
                            <a:ext cx="68309" cy="73986"/>
                          </a:xfrm>
                          <a:prstGeom prst="rect">
                            <a:avLst/>
                          </a:prstGeom>
                          <a:blipFill>
                            <a:blip r:embed="rId17"/>
                            <a:stretch>
                              <a:fillRect l="-20000" r="-20000" b="-1428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7" name="TextBox 16">
                            <a:extLst>
                              <a:ext uri="{FF2B5EF4-FFF2-40B4-BE49-F238E27FC236}">
                                <a16:creationId xmlns:a16="http://schemas.microsoft.com/office/drawing/2014/main" id="{5E74DEC8-7198-624E-2C8A-5C236961846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679424" y="4059991"/>
                            <a:ext cx="130408" cy="7398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oMath>
                              </m:oMathPara>
                            </a14:m>
                            <a:endParaRPr kumimoji="1" lang="ko-KR" altLang="en-US" sz="5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7" name="TextBox 16">
                            <a:extLst>
                              <a:ext uri="{FF2B5EF4-FFF2-40B4-BE49-F238E27FC236}">
                                <a16:creationId xmlns:a16="http://schemas.microsoft.com/office/drawing/2014/main" id="{5E74DEC8-7198-624E-2C8A-5C236961846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679424" y="4059991"/>
                            <a:ext cx="130408" cy="73986"/>
                          </a:xfrm>
                          <a:prstGeom prst="rect">
                            <a:avLst/>
                          </a:prstGeom>
                          <a:blipFill>
                            <a:blip r:embed="rId18"/>
                            <a:stretch>
                              <a:fillRect l="-12500" r="-12500" b="-1428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8" name="구부러진 연결선[U] 17">
                        <a:extLst>
                          <a:ext uri="{FF2B5EF4-FFF2-40B4-BE49-F238E27FC236}">
                            <a16:creationId xmlns:a16="http://schemas.microsoft.com/office/drawing/2014/main" id="{3C439043-57D2-D7C3-D409-C4BFC7888B6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4466842" y="3769627"/>
                        <a:ext cx="376004" cy="345517"/>
                      </a:xfrm>
                      <a:prstGeom prst="curvedConnector3">
                        <a:avLst/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직선 연결선[R] 18">
                        <a:extLst>
                          <a:ext uri="{FF2B5EF4-FFF2-40B4-BE49-F238E27FC236}">
                            <a16:creationId xmlns:a16="http://schemas.microsoft.com/office/drawing/2014/main" id="{BE59B5CF-C3E7-97BC-38DD-3059DACA54A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837930" y="3769627"/>
                        <a:ext cx="108726" cy="0"/>
                      </a:xfrm>
                      <a:prstGeom prst="line">
                        <a:avLst/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" name="직선 연결선[R] 19">
                        <a:extLst>
                          <a:ext uri="{FF2B5EF4-FFF2-40B4-BE49-F238E27FC236}">
                            <a16:creationId xmlns:a16="http://schemas.microsoft.com/office/drawing/2014/main" id="{D769DD74-E0F6-3C85-F6EC-247A14BED82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368334" y="4115144"/>
                        <a:ext cx="108726" cy="0"/>
                      </a:xfrm>
                      <a:prstGeom prst="line">
                        <a:avLst/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2" name="TextBox 21">
                          <a:extLst>
                            <a:ext uri="{FF2B5EF4-FFF2-40B4-BE49-F238E27FC236}">
                              <a16:creationId xmlns:a16="http://schemas.microsoft.com/office/drawing/2014/main" id="{80AA1979-4E77-50C3-D42A-6B43F894A5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37493" y="2738889"/>
                          <a:ext cx="158452" cy="17060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2" name="TextBox 21">
                          <a:extLst>
                            <a:ext uri="{FF2B5EF4-FFF2-40B4-BE49-F238E27FC236}">
                              <a16:creationId xmlns:a16="http://schemas.microsoft.com/office/drawing/2014/main" id="{80AA1979-4E77-50C3-D42A-6B43F894A5A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37493" y="2738889"/>
                          <a:ext cx="158452" cy="170607"/>
                        </a:xfrm>
                        <a:prstGeom prst="rect">
                          <a:avLst/>
                        </a:prstGeom>
                        <a:blipFill>
                          <a:blip r:embed="rId19"/>
                          <a:stretch>
                            <a:fillRect l="-16667" r="-16667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" name="TextBox 22">
                          <a:extLst>
                            <a:ext uri="{FF2B5EF4-FFF2-40B4-BE49-F238E27FC236}">
                              <a16:creationId xmlns:a16="http://schemas.microsoft.com/office/drawing/2014/main" id="{D6943D06-9159-3C10-715B-F8D1053F21C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202572" y="2518309"/>
                          <a:ext cx="302500" cy="17060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3" name="TextBox 22">
                          <a:extLst>
                            <a:ext uri="{FF2B5EF4-FFF2-40B4-BE49-F238E27FC236}">
                              <a16:creationId xmlns:a16="http://schemas.microsoft.com/office/drawing/2014/main" id="{D6943D06-9159-3C10-715B-F8D1053F21C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202572" y="2518309"/>
                          <a:ext cx="302500" cy="170607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4" name="직선 연결선[R] 23">
                      <a:extLst>
                        <a:ext uri="{FF2B5EF4-FFF2-40B4-BE49-F238E27FC236}">
                          <a16:creationId xmlns:a16="http://schemas.microsoft.com/office/drawing/2014/main" id="{714006F9-C035-401F-0A36-2657F19D44F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105511" y="2321297"/>
                      <a:ext cx="1" cy="38658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prstDash val="sysDot"/>
                      <a:headEnd type="oval"/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직선 연결선[R] 26">
                      <a:extLst>
                        <a:ext uri="{FF2B5EF4-FFF2-40B4-BE49-F238E27FC236}">
                          <a16:creationId xmlns:a16="http://schemas.microsoft.com/office/drawing/2014/main" id="{D1ED68BF-2BAD-9841-CB3F-858C0309DAD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48082" y="2716203"/>
                      <a:ext cx="1" cy="38658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prstDash val="sysDot"/>
                      <a:headEnd type="none"/>
                      <a:tailEnd type="oval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0" name="직선 화살표 연결선 29">
                    <a:extLst>
                      <a:ext uri="{FF2B5EF4-FFF2-40B4-BE49-F238E27FC236}">
                        <a16:creationId xmlns:a16="http://schemas.microsoft.com/office/drawing/2014/main" id="{85D9FAE3-8142-E48F-C2B0-1F1D2784B9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48102" y="1715227"/>
                    <a:ext cx="1286976" cy="8673"/>
                  </a:xfrm>
                  <a:prstGeom prst="straightConnector1">
                    <a:avLst/>
                  </a:prstGeom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6" name="그룹 305">
                  <a:extLst>
                    <a:ext uri="{FF2B5EF4-FFF2-40B4-BE49-F238E27FC236}">
                      <a16:creationId xmlns:a16="http://schemas.microsoft.com/office/drawing/2014/main" id="{F323481F-F435-6FFE-99A4-485DE7837731}"/>
                    </a:ext>
                  </a:extLst>
                </p:cNvPr>
                <p:cNvGrpSpPr/>
                <p:nvPr/>
              </p:nvGrpSpPr>
              <p:grpSpPr>
                <a:xfrm>
                  <a:off x="2058065" y="1358647"/>
                  <a:ext cx="3044839" cy="1118150"/>
                  <a:chOff x="2047931" y="1233063"/>
                  <a:chExt cx="3044839" cy="1118150"/>
                </a:xfrm>
              </p:grpSpPr>
              <p:grpSp>
                <p:nvGrpSpPr>
                  <p:cNvPr id="66" name="그룹 65">
                    <a:extLst>
                      <a:ext uri="{FF2B5EF4-FFF2-40B4-BE49-F238E27FC236}">
                        <a16:creationId xmlns:a16="http://schemas.microsoft.com/office/drawing/2014/main" id="{0776DE7A-113E-E58C-9816-A570B4D335B7}"/>
                      </a:ext>
                    </a:extLst>
                  </p:cNvPr>
                  <p:cNvGrpSpPr/>
                  <p:nvPr/>
                </p:nvGrpSpPr>
                <p:grpSpPr>
                  <a:xfrm>
                    <a:off x="2202711" y="1233063"/>
                    <a:ext cx="2890059" cy="986913"/>
                    <a:chOff x="1247887" y="2044701"/>
                    <a:chExt cx="2893807" cy="986913"/>
                  </a:xfrm>
                </p:grpSpPr>
                <p:sp>
                  <p:nvSpPr>
                    <p:cNvPr id="58" name="자유형 57">
                      <a:extLst>
                        <a:ext uri="{FF2B5EF4-FFF2-40B4-BE49-F238E27FC236}">
                          <a16:creationId xmlns:a16="http://schemas.microsoft.com/office/drawing/2014/main" id="{7ADE15C9-9959-5D37-528B-57A6CED1D3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8700" y="2044701"/>
                      <a:ext cx="2311158" cy="980072"/>
                    </a:xfrm>
                    <a:custGeom>
                      <a:avLst/>
                      <a:gdLst>
                        <a:gd name="connsiteX0" fmla="*/ 0 w 5830159"/>
                        <a:gd name="connsiteY0" fmla="*/ 2481943 h 2488818"/>
                        <a:gd name="connsiteX1" fmla="*/ 1856300 w 5830159"/>
                        <a:gd name="connsiteY1" fmla="*/ 1821925 h 2488818"/>
                        <a:gd name="connsiteX2" fmla="*/ 2915079 w 5830159"/>
                        <a:gd name="connsiteY2" fmla="*/ 0 h 2488818"/>
                        <a:gd name="connsiteX3" fmla="*/ 3973858 w 5830159"/>
                        <a:gd name="connsiteY3" fmla="*/ 1821925 h 2488818"/>
                        <a:gd name="connsiteX4" fmla="*/ 5830159 w 5830159"/>
                        <a:gd name="connsiteY4" fmla="*/ 2488818 h 24888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830159" h="2488818">
                          <a:moveTo>
                            <a:pt x="0" y="2481943"/>
                          </a:moveTo>
                          <a:cubicBezTo>
                            <a:pt x="685227" y="2358762"/>
                            <a:pt x="1370454" y="2235582"/>
                            <a:pt x="1856300" y="1821925"/>
                          </a:cubicBezTo>
                          <a:cubicBezTo>
                            <a:pt x="2342146" y="1408268"/>
                            <a:pt x="2562153" y="0"/>
                            <a:pt x="2915079" y="0"/>
                          </a:cubicBezTo>
                          <a:cubicBezTo>
                            <a:pt x="3268005" y="0"/>
                            <a:pt x="3488011" y="1407122"/>
                            <a:pt x="3973858" y="1821925"/>
                          </a:cubicBezTo>
                          <a:cubicBezTo>
                            <a:pt x="4459705" y="2236728"/>
                            <a:pt x="5144932" y="2362773"/>
                            <a:pt x="5830159" y="2488818"/>
                          </a:cubicBezTo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cxnSp>
                  <p:nvCxnSpPr>
                    <p:cNvPr id="62" name="직선 연결선[R] 61">
                      <a:extLst>
                        <a:ext uri="{FF2B5EF4-FFF2-40B4-BE49-F238E27FC236}">
                          <a16:creationId xmlns:a16="http://schemas.microsoft.com/office/drawing/2014/main" id="{E8A15FFF-E313-342D-7EDD-B0A75FA1F9C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247887" y="3024772"/>
                      <a:ext cx="2893807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직선 연결선[R] 62">
                      <a:extLst>
                        <a:ext uri="{FF2B5EF4-FFF2-40B4-BE49-F238E27FC236}">
                          <a16:creationId xmlns:a16="http://schemas.microsoft.com/office/drawing/2014/main" id="{55DBAD8F-4977-6C3A-6F64-B5C77D10F736}"/>
                        </a:ext>
                      </a:extLst>
                    </p:cNvPr>
                    <p:cNvCxnSpPr>
                      <a:cxnSpLocks/>
                      <a:stCxn id="58" idx="2"/>
                    </p:cNvCxnSpPr>
                    <p:nvPr/>
                  </p:nvCxnSpPr>
                  <p:spPr>
                    <a:xfrm>
                      <a:off x="2684279" y="2044701"/>
                      <a:ext cx="0" cy="98691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TextBox 77">
                        <a:extLst>
                          <a:ext uri="{FF2B5EF4-FFF2-40B4-BE49-F238E27FC236}">
                            <a16:creationId xmlns:a16="http://schemas.microsoft.com/office/drawing/2014/main" id="{257DB33B-689F-FE7C-C292-AF37B82593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47931" y="2221606"/>
                        <a:ext cx="946926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𝑐h𝑎𝑛𝑛𝑒𝑙</m:t>
                              </m:r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sSup>
                                <m:sSupPr>
                                  <m:ctrlPr>
                                    <a:rPr kumimoji="1" lang="en-US" altLang="ko-KR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𝑘𝑒𝑟𝑛𝑒𝑙</m:t>
                                  </m:r>
                                </m:e>
                                <m:sup>
                                  <m:r>
                                    <a:rPr kumimoji="1" lang="en-US" altLang="ko-KR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78" name="TextBox 77">
                        <a:extLst>
                          <a:ext uri="{FF2B5EF4-FFF2-40B4-BE49-F238E27FC236}">
                            <a16:creationId xmlns:a16="http://schemas.microsoft.com/office/drawing/2014/main" id="{257DB33B-689F-FE7C-C292-AF37B82593B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47931" y="2221606"/>
                        <a:ext cx="946926" cy="123111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b="-454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6" name="TextBox 295">
                        <a:extLst>
                          <a:ext uri="{FF2B5EF4-FFF2-40B4-BE49-F238E27FC236}">
                            <a16:creationId xmlns:a16="http://schemas.microsoft.com/office/drawing/2014/main" id="{CD984759-69D8-944C-7175-B99DC6C5AB7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16648" y="2228102"/>
                        <a:ext cx="869982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𝑐h𝑎𝑛𝑛𝑒𝑙</m:t>
                              </m:r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sSup>
                                <m:sSupPr>
                                  <m:ctrlPr>
                                    <a:rPr kumimoji="1" lang="en-US" altLang="ko-KR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𝑘𝑒𝑟𝑛𝑒𝑙</m:t>
                                  </m:r>
                                </m:e>
                                <m:sup>
                                  <m:r>
                                    <a:rPr kumimoji="1" lang="en-US" altLang="ko-KR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296" name="TextBox 295">
                        <a:extLst>
                          <a:ext uri="{FF2B5EF4-FFF2-40B4-BE49-F238E27FC236}">
                            <a16:creationId xmlns:a16="http://schemas.microsoft.com/office/drawing/2014/main" id="{CD984759-69D8-944C-7175-B99DC6C5AB7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16648" y="2228102"/>
                        <a:ext cx="869982" cy="123111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2899" b="-3636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id="{88413121-ACE8-BAC5-B59B-5490918C5CC7}"/>
                    </a:ext>
                  </a:extLst>
                </p:cNvPr>
                <p:cNvGrpSpPr/>
                <p:nvPr/>
              </p:nvGrpSpPr>
              <p:grpSpPr>
                <a:xfrm>
                  <a:off x="6814030" y="2329014"/>
                  <a:ext cx="2890059" cy="155788"/>
                  <a:chOff x="7800196" y="3190123"/>
                  <a:chExt cx="2893807" cy="155788"/>
                </a:xfrm>
              </p:grpSpPr>
              <p:sp>
                <p:nvSpPr>
                  <p:cNvPr id="98" name="자유형 97">
                    <a:extLst>
                      <a:ext uri="{FF2B5EF4-FFF2-40B4-BE49-F238E27FC236}">
                        <a16:creationId xmlns:a16="http://schemas.microsoft.com/office/drawing/2014/main" id="{F8148279-324C-F12D-D07B-17A6FA65836C}"/>
                      </a:ext>
                    </a:extLst>
                  </p:cNvPr>
                  <p:cNvSpPr/>
                  <p:nvPr/>
                </p:nvSpPr>
                <p:spPr>
                  <a:xfrm>
                    <a:off x="9195513" y="3190123"/>
                    <a:ext cx="92775" cy="1900"/>
                  </a:xfrm>
                  <a:custGeom>
                    <a:avLst/>
                    <a:gdLst>
                      <a:gd name="connsiteX0" fmla="*/ 0 w 92775"/>
                      <a:gd name="connsiteY0" fmla="*/ 0 h 1900"/>
                      <a:gd name="connsiteX1" fmla="*/ 92775 w 92775"/>
                      <a:gd name="connsiteY1" fmla="*/ 108 h 1900"/>
                      <a:gd name="connsiteX2" fmla="*/ 92775 w 92775"/>
                      <a:gd name="connsiteY2" fmla="*/ 1900 h 1900"/>
                      <a:gd name="connsiteX3" fmla="*/ 0 w 92775"/>
                      <a:gd name="connsiteY3" fmla="*/ 1900 h 1900"/>
                      <a:gd name="connsiteX4" fmla="*/ 0 w 92775"/>
                      <a:gd name="connsiteY4" fmla="*/ 0 h 1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775" h="1900">
                        <a:moveTo>
                          <a:pt x="0" y="0"/>
                        </a:moveTo>
                        <a:lnTo>
                          <a:pt x="92775" y="108"/>
                        </a:lnTo>
                        <a:lnTo>
                          <a:pt x="92775" y="1900"/>
                        </a:lnTo>
                        <a:lnTo>
                          <a:pt x="0" y="19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kumimoji="1" lang="ko-KR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3" name="TextBox 102">
                        <a:extLst>
                          <a:ext uri="{FF2B5EF4-FFF2-40B4-BE49-F238E27FC236}">
                            <a16:creationId xmlns:a16="http://schemas.microsoft.com/office/drawing/2014/main" id="{4F19D2FB-7F83-2F67-9198-0F6F771494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11755" y="3192023"/>
                        <a:ext cx="211596" cy="1538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m:oMathPara>
                        </a14:m>
                        <a:endParaRPr kumimoji="1" lang="ko-KR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03" name="TextBox 102">
                        <a:extLst>
                          <a:ext uri="{FF2B5EF4-FFF2-40B4-BE49-F238E27FC236}">
                            <a16:creationId xmlns:a16="http://schemas.microsoft.com/office/drawing/2014/main" id="{4F19D2FB-7F83-2F67-9198-0F6F771494B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11755" y="3192023"/>
                        <a:ext cx="211596" cy="153888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r="-11111" b="-714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TextBox 103">
                        <a:extLst>
                          <a:ext uri="{FF2B5EF4-FFF2-40B4-BE49-F238E27FC236}">
                            <a16:creationId xmlns:a16="http://schemas.microsoft.com/office/drawing/2014/main" id="{EFC89BCB-65D1-A93A-AC00-CD83CBD001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249826" y="3192023"/>
                        <a:ext cx="115416" cy="1538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ko-KR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04" name="TextBox 103">
                        <a:extLst>
                          <a:ext uri="{FF2B5EF4-FFF2-40B4-BE49-F238E27FC236}">
                            <a16:creationId xmlns:a16="http://schemas.microsoft.com/office/drawing/2014/main" id="{EFC89BCB-65D1-A93A-AC00-CD83CBD0014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249826" y="3192023"/>
                        <a:ext cx="115416" cy="153888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 l="-20000" r="-20000" b="-714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1" name="직선 연결선[R] 70">
                    <a:extLst>
                      <a:ext uri="{FF2B5EF4-FFF2-40B4-BE49-F238E27FC236}">
                        <a16:creationId xmlns:a16="http://schemas.microsoft.com/office/drawing/2014/main" id="{5BF62BDB-D157-03B2-06A6-3BE41353146B}"/>
                      </a:ext>
                    </a:extLst>
                  </p:cNvPr>
                  <p:cNvCxnSpPr/>
                  <p:nvPr/>
                </p:nvCxnSpPr>
                <p:spPr>
                  <a:xfrm>
                    <a:off x="7800196" y="3191523"/>
                    <a:ext cx="289380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7" name="TextBox 296">
                      <a:extLst>
                        <a:ext uri="{FF2B5EF4-FFF2-40B4-BE49-F238E27FC236}">
                          <a16:creationId xmlns:a16="http://schemas.microsoft.com/office/drawing/2014/main" id="{2CC9212C-E592-C746-CD92-47B8C4FC82A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80728" y="2333406"/>
                      <a:ext cx="946926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𝑐h𝑎𝑛𝑛𝑒𝑙</m:t>
                            </m:r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 × </m:t>
                            </m:r>
                            <m:sSup>
                              <m:sSupPr>
                                <m:ctrlP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𝑘𝑒𝑟𝑛𝑒𝑙</m:t>
                                </m:r>
                              </m:e>
                              <m:sup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800" dirty="0"/>
                    </a:p>
                  </p:txBody>
                </p:sp>
              </mc:Choice>
              <mc:Fallback xmlns="">
                <p:sp>
                  <p:nvSpPr>
                    <p:cNvPr id="297" name="TextBox 296">
                      <a:extLst>
                        <a:ext uri="{FF2B5EF4-FFF2-40B4-BE49-F238E27FC236}">
                          <a16:creationId xmlns:a16="http://schemas.microsoft.com/office/drawing/2014/main" id="{2CC9212C-E592-C746-CD92-47B8C4FC82A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80728" y="2333406"/>
                      <a:ext cx="946926" cy="123111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 b="-363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8" name="TextBox 297">
                      <a:extLst>
                        <a:ext uri="{FF2B5EF4-FFF2-40B4-BE49-F238E27FC236}">
                          <a16:creationId xmlns:a16="http://schemas.microsoft.com/office/drawing/2014/main" id="{E07334E1-D7A3-2841-F70F-F480EBA6A0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32398" y="2341814"/>
                      <a:ext cx="869982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𝑐h𝑎𝑛𝑛𝑒𝑙</m:t>
                            </m:r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 × </m:t>
                            </m:r>
                            <m:sSup>
                              <m:sSupPr>
                                <m:ctrlP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𝑘𝑒𝑟𝑛𝑒𝑙</m:t>
                                </m:r>
                              </m:e>
                              <m:sup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800" dirty="0"/>
                    </a:p>
                  </p:txBody>
                </p:sp>
              </mc:Choice>
              <mc:Fallback xmlns="">
                <p:sp>
                  <p:nvSpPr>
                    <p:cNvPr id="298" name="TextBox 297">
                      <a:extLst>
                        <a:ext uri="{FF2B5EF4-FFF2-40B4-BE49-F238E27FC236}">
                          <a16:creationId xmlns:a16="http://schemas.microsoft.com/office/drawing/2014/main" id="{E07334E1-D7A3-2841-F70F-F480EBA6A0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32398" y="2341814"/>
                      <a:ext cx="869982" cy="123111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 l="-2899" t="-10000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11" name="직선 연결선[R] 510">
                  <a:extLst>
                    <a:ext uri="{FF2B5EF4-FFF2-40B4-BE49-F238E27FC236}">
                      <a16:creationId xmlns:a16="http://schemas.microsoft.com/office/drawing/2014/main" id="{31A7CCD1-56C2-E1D6-FC3D-04FB96747C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42123" y="1358647"/>
                  <a:ext cx="0" cy="9869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자유형 74">
                  <a:extLst>
                    <a:ext uri="{FF2B5EF4-FFF2-40B4-BE49-F238E27FC236}">
                      <a16:creationId xmlns:a16="http://schemas.microsoft.com/office/drawing/2014/main" id="{65BBEC61-EEFE-9866-5622-2F99CE05B763}"/>
                    </a:ext>
                  </a:extLst>
                </p:cNvPr>
                <p:cNvSpPr/>
                <p:nvPr/>
              </p:nvSpPr>
              <p:spPr>
                <a:xfrm>
                  <a:off x="7081259" y="1368421"/>
                  <a:ext cx="1107558" cy="957214"/>
                </a:xfrm>
                <a:custGeom>
                  <a:avLst/>
                  <a:gdLst>
                    <a:gd name="connsiteX0" fmla="*/ 1107558 w 1107558"/>
                    <a:gd name="connsiteY0" fmla="*/ 0 h 957214"/>
                    <a:gd name="connsiteX1" fmla="*/ 1107558 w 1107558"/>
                    <a:gd name="connsiteY1" fmla="*/ 957214 h 957214"/>
                    <a:gd name="connsiteX2" fmla="*/ 0 w 1107558"/>
                    <a:gd name="connsiteY2" fmla="*/ 955915 h 957214"/>
                    <a:gd name="connsiteX3" fmla="*/ 734911 w 1107558"/>
                    <a:gd name="connsiteY3" fmla="*/ 696006 h 957214"/>
                    <a:gd name="connsiteX4" fmla="*/ 1103844 w 1107558"/>
                    <a:gd name="connsiteY4" fmla="*/ 2697 h 957214"/>
                    <a:gd name="connsiteX5" fmla="*/ 1107558 w 1107558"/>
                    <a:gd name="connsiteY5" fmla="*/ 0 h 957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07558" h="957214">
                      <a:moveTo>
                        <a:pt x="1107558" y="0"/>
                      </a:moveTo>
                      <a:lnTo>
                        <a:pt x="1107558" y="957214"/>
                      </a:lnTo>
                      <a:lnTo>
                        <a:pt x="0" y="955915"/>
                      </a:lnTo>
                      <a:cubicBezTo>
                        <a:pt x="271282" y="907407"/>
                        <a:pt x="542564" y="858900"/>
                        <a:pt x="734911" y="696006"/>
                      </a:cubicBezTo>
                      <a:cubicBezTo>
                        <a:pt x="903214" y="553474"/>
                        <a:pt x="990939" y="111071"/>
                        <a:pt x="1103844" y="2697"/>
                      </a:cubicBezTo>
                      <a:lnTo>
                        <a:pt x="1107558" y="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4" name="자유형 73">
                  <a:extLst>
                    <a:ext uri="{FF2B5EF4-FFF2-40B4-BE49-F238E27FC236}">
                      <a16:creationId xmlns:a16="http://schemas.microsoft.com/office/drawing/2014/main" id="{35F880FB-5CBF-767F-A493-C92AB6AEEE2B}"/>
                    </a:ext>
                  </a:extLst>
                </p:cNvPr>
                <p:cNvSpPr/>
                <p:nvPr/>
              </p:nvSpPr>
              <p:spPr>
                <a:xfrm>
                  <a:off x="8288687" y="1374759"/>
                  <a:ext cx="1100737" cy="952284"/>
                </a:xfrm>
                <a:custGeom>
                  <a:avLst/>
                  <a:gdLst>
                    <a:gd name="connsiteX0" fmla="*/ 0 w 1100737"/>
                    <a:gd name="connsiteY0" fmla="*/ 0 h 952284"/>
                    <a:gd name="connsiteX1" fmla="*/ 20739 w 1100737"/>
                    <a:gd name="connsiteY1" fmla="*/ 24425 h 952284"/>
                    <a:gd name="connsiteX2" fmla="*/ 365826 w 1100737"/>
                    <a:gd name="connsiteY2" fmla="*/ 689668 h 952284"/>
                    <a:gd name="connsiteX3" fmla="*/ 1100737 w 1100737"/>
                    <a:gd name="connsiteY3" fmla="*/ 952284 h 952284"/>
                    <a:gd name="connsiteX4" fmla="*/ 0 w 1100737"/>
                    <a:gd name="connsiteY4" fmla="*/ 950993 h 952284"/>
                    <a:gd name="connsiteX5" fmla="*/ 0 w 1100737"/>
                    <a:gd name="connsiteY5" fmla="*/ 0 h 952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00737" h="952284">
                      <a:moveTo>
                        <a:pt x="0" y="0"/>
                      </a:moveTo>
                      <a:lnTo>
                        <a:pt x="20739" y="24425"/>
                      </a:lnTo>
                      <a:cubicBezTo>
                        <a:pt x="122741" y="166266"/>
                        <a:pt x="209544" y="556950"/>
                        <a:pt x="365826" y="689668"/>
                      </a:cubicBezTo>
                      <a:cubicBezTo>
                        <a:pt x="558173" y="853014"/>
                        <a:pt x="829455" y="902649"/>
                        <a:pt x="1100737" y="952284"/>
                      </a:cubicBezTo>
                      <a:lnTo>
                        <a:pt x="0" y="95099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2" name="자유형 71">
                  <a:extLst>
                    <a:ext uri="{FF2B5EF4-FFF2-40B4-BE49-F238E27FC236}">
                      <a16:creationId xmlns:a16="http://schemas.microsoft.com/office/drawing/2014/main" id="{FE77F007-95DA-42CA-112D-D2DC0180F2A2}"/>
                    </a:ext>
                  </a:extLst>
                </p:cNvPr>
                <p:cNvSpPr/>
                <p:nvPr/>
              </p:nvSpPr>
              <p:spPr>
                <a:xfrm>
                  <a:off x="8188817" y="2325635"/>
                  <a:ext cx="99870" cy="432"/>
                </a:xfrm>
                <a:custGeom>
                  <a:avLst/>
                  <a:gdLst>
                    <a:gd name="connsiteX0" fmla="*/ 0 w 99870"/>
                    <a:gd name="connsiteY0" fmla="*/ 0 h 432"/>
                    <a:gd name="connsiteX1" fmla="*/ 99870 w 99870"/>
                    <a:gd name="connsiteY1" fmla="*/ 117 h 432"/>
                    <a:gd name="connsiteX2" fmla="*/ 99870 w 99870"/>
                    <a:gd name="connsiteY2" fmla="*/ 432 h 432"/>
                    <a:gd name="connsiteX3" fmla="*/ 0 w 99870"/>
                    <a:gd name="connsiteY3" fmla="*/ 432 h 432"/>
                    <a:gd name="connsiteX4" fmla="*/ 0 w 99870"/>
                    <a:gd name="connsiteY4" fmla="*/ 0 h 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70" h="432">
                      <a:moveTo>
                        <a:pt x="0" y="0"/>
                      </a:moveTo>
                      <a:lnTo>
                        <a:pt x="99870" y="117"/>
                      </a:lnTo>
                      <a:lnTo>
                        <a:pt x="99870" y="432"/>
                      </a:lnTo>
                      <a:lnTo>
                        <a:pt x="0" y="4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D651945-7A6B-8559-2CA8-F20E76AC4EC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Rescaling inputs</a:t>
            </a:r>
          </a:p>
        </p:txBody>
      </p:sp>
    </p:spTree>
    <p:extLst>
      <p:ext uri="{BB962C8B-B14F-4D97-AF65-F5344CB8AC3E}">
        <p14:creationId xmlns:p14="http://schemas.microsoft.com/office/powerpoint/2010/main" val="1518575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195F7-4B4C-504B-353F-F6B62472A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2" name="표 71">
                <a:extLst>
                  <a:ext uri="{FF2B5EF4-FFF2-40B4-BE49-F238E27FC236}">
                    <a16:creationId xmlns:a16="http://schemas.microsoft.com/office/drawing/2014/main" id="{6CC1771F-A688-0DA7-D303-A18265C9CB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8233451"/>
                  </p:ext>
                </p:extLst>
              </p:nvPr>
            </p:nvGraphicFramePr>
            <p:xfrm>
              <a:off x="954876" y="1795549"/>
              <a:ext cx="10282248" cy="365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21575">
                      <a:extLst>
                        <a:ext uri="{9D8B030D-6E8A-4147-A177-3AD203B41FA5}">
                          <a16:colId xmlns:a16="http://schemas.microsoft.com/office/drawing/2014/main" val="3795522191"/>
                        </a:ext>
                      </a:extLst>
                    </a:gridCol>
                    <a:gridCol w="3399703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253048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530485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33598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 Model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Division num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Top-1 Accuracy (%)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Top-5 Accuracy (%)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640080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QAT-</a:t>
                          </a:r>
                          <a:r>
                            <a:rPr lang="en-US" altLang="ko-KR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binarization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 (</a:t>
                          </a:r>
                          <a:r>
                            <a:rPr lang="en-US" altLang="ko-KR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PopBin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92.15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99.64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ko-KR" alt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  <m:r>
                                  <a:rPr lang="ko-KR" alt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𝑘𝑒𝑟𝑛𝑒𝑙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)+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89.58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99.46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92.51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99.64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357206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𝑐h𝑎𝑛𝑛𝑒𝑙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𝑛𝑢𝑚</m:t>
                                    </m:r>
                                    <m:r>
                                      <a:rPr lang="ko-KR" alt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×</m:t>
                                    </m:r>
                                    <m:r>
                                      <a:rPr lang="ko-KR" alt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𝑘𝑒𝑟𝑛𝑒𝑙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92.16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99.66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4635238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Min-Max Normalization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𝑐h𝑎𝑛𝑛𝑒𝑙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𝑛𝑢𝑚</m:t>
                              </m:r>
                              <m:r>
                                <a:rPr lang="ko-KR" alt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ko-KR" alt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𝑘𝑒𝑟𝑛𝑒𝑙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89.23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99.39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20855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2" name="표 71">
                <a:extLst>
                  <a:ext uri="{FF2B5EF4-FFF2-40B4-BE49-F238E27FC236}">
                    <a16:creationId xmlns:a16="http://schemas.microsoft.com/office/drawing/2014/main" id="{6CC1771F-A688-0DA7-D303-A18265C9CB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8233451"/>
                  </p:ext>
                </p:extLst>
              </p:nvPr>
            </p:nvGraphicFramePr>
            <p:xfrm>
              <a:off x="954876" y="1795549"/>
              <a:ext cx="10282248" cy="365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21575">
                      <a:extLst>
                        <a:ext uri="{9D8B030D-6E8A-4147-A177-3AD203B41FA5}">
                          <a16:colId xmlns:a16="http://schemas.microsoft.com/office/drawing/2014/main" val="3795522191"/>
                        </a:ext>
                      </a:extLst>
                    </a:gridCol>
                    <a:gridCol w="3399703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253048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530485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45212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 Model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Division num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Top-1 Accuracy (%)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Top-5 Accuracy (%)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640080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QAT-</a:t>
                          </a:r>
                          <a:r>
                            <a:rPr lang="en-US" altLang="ko-KR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binarization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 (</a:t>
                          </a:r>
                          <a:r>
                            <a:rPr lang="en-US" altLang="ko-KR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PopBin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584" t="-72381" r="-149283" b="-41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92.15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99.64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584" t="-170755" r="-149283" b="-3122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89.58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99.46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584" t="-273333" r="-149283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92.51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99.64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357206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584" t="-373333" r="-149283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92.16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99.66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4635238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584" t="-473333" r="-149283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89.23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99.39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20855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42946E71-0C97-7381-7554-A53549FA381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- Optimization of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Results about QAT-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Binarization depending on Division Num</a:t>
            </a:r>
          </a:p>
        </p:txBody>
      </p:sp>
    </p:spTree>
    <p:extLst>
      <p:ext uri="{BB962C8B-B14F-4D97-AF65-F5344CB8AC3E}">
        <p14:creationId xmlns:p14="http://schemas.microsoft.com/office/powerpoint/2010/main" val="3085596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20C3E-D5AD-4A28-4185-0EC40C258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B2EAA558-9E3F-5FC3-581F-87A2F3573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114838"/>
              </p:ext>
            </p:extLst>
          </p:nvPr>
        </p:nvGraphicFramePr>
        <p:xfrm>
          <a:off x="1436131" y="1796303"/>
          <a:ext cx="9319739" cy="429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8735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3115502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3115502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3359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Top-1 Accuracy (%)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Top-5 Accuracy (%)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92.31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99.80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 ResNet-18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84.93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99.25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 (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PopBin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92.51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99.64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72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89.12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98.25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19681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 Bi-Real-18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30.07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79.69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1808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Bi-Real-18 (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PopBin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89.34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98.38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326430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A4432C5E-7284-1F95-C292-9F1B92F14D2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Optimization of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Results about QAT-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</p:txBody>
      </p:sp>
    </p:spTree>
    <p:extLst>
      <p:ext uri="{BB962C8B-B14F-4D97-AF65-F5344CB8AC3E}">
        <p14:creationId xmlns:p14="http://schemas.microsoft.com/office/powerpoint/2010/main" val="1231862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A8FC3-2722-0CB0-EB1E-272699D1B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2" name="표 71">
                <a:extLst>
                  <a:ext uri="{FF2B5EF4-FFF2-40B4-BE49-F238E27FC236}">
                    <a16:creationId xmlns:a16="http://schemas.microsoft.com/office/drawing/2014/main" id="{6D579AB8-2440-65AB-39BD-31311DF7AC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7763058"/>
                  </p:ext>
                </p:extLst>
              </p:nvPr>
            </p:nvGraphicFramePr>
            <p:xfrm>
              <a:off x="0" y="1527176"/>
              <a:ext cx="12192005" cy="39781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00549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1129540636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3487471839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1341027734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3789870276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269580075"/>
                        </a:ext>
                      </a:extLst>
                    </a:gridCol>
                  </a:tblGrid>
                  <a:tr h="33598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Models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BOPs     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6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kumimoji="1" lang="en-US" altLang="ko-KR" sz="16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kumimoji="1" lang="en-US" altLang="ko-KR" sz="160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8</m:t>
                                  </m:r>
                                </m:sup>
                              </m:sSup>
                              <m:r>
                                <a:rPr kumimoji="1" lang="en-US" altLang="ko-KR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oMath>
                          </a14:m>
                          <a:endParaRPr kumimoji="1" lang="en-US" altLang="ko-KR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FLOPs   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6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kumimoji="1" lang="en-US" altLang="ko-KR" sz="16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kumimoji="1" lang="en-US" altLang="ko-KR" sz="160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7</m:t>
                                  </m:r>
                                </m:sup>
                              </m:sSup>
                              <m:r>
                                <a:rPr kumimoji="1" lang="en-US" altLang="ko-KR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oMath>
                          </a14:m>
                          <a:endParaRPr kumimoji="1" lang="en-US" altLang="ko-KR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Ops        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6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kumimoji="1" lang="en-US" altLang="ko-KR" sz="16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kumimoji="1" lang="en-US" altLang="ko-KR" sz="160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7 </m:t>
                                  </m:r>
                                </m:sup>
                              </m:sSup>
                              <m:r>
                                <a:rPr kumimoji="1" lang="en-US" altLang="ko-KR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oMath>
                          </a14:m>
                          <a:endParaRPr kumimoji="1" lang="en-US" altLang="ko-KR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Acc</a:t>
                          </a:r>
                          <a:r>
                            <a:rPr kumimoji="1" lang="ko-KR" altLang="en-US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Top-1</a:t>
                          </a:r>
                          <a:r>
                            <a:rPr kumimoji="1" lang="ko-KR" altLang="en-US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(%)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Memory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Usage(Mbit)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Memory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saving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Speedup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Full precision ResNet-18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56.06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56.06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93.02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357.79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948902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Bi-Real-18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5.47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1.33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2.18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89.12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17.24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20.75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8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25.71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8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</a:t>
                          </a: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based on Bi-Real-18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5.47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1.33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2.18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92.31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17.24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20.75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8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25.71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8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PopBin</a:t>
                          </a:r>
                          <a:r>
                            <a:rPr lang="ko-KR" altLang="en-US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based on Bi-Real-18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5.47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1.28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2.13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89.34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17.12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20.90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8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endParaRPr lang="en-US" altLang="ko-KR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26.31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8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endParaRPr lang="en-US" altLang="ko-KR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35720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PopBin</a:t>
                          </a:r>
                          <a:r>
                            <a:rPr lang="ko-KR" altLang="en-US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based </a:t>
                          </a:r>
                          <a:r>
                            <a:rPr lang="en-US" altLang="ko-KR" sz="170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on ReActNet-18</a:t>
                          </a:r>
                          <a:endParaRPr lang="en-US" altLang="ko-KR" sz="17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5.47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1.28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2.13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92.51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17.12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20.90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8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endParaRPr lang="en-US" altLang="ko-KR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26.31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8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endParaRPr lang="en-US" altLang="ko-KR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92179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2" name="표 71">
                <a:extLst>
                  <a:ext uri="{FF2B5EF4-FFF2-40B4-BE49-F238E27FC236}">
                    <a16:creationId xmlns:a16="http://schemas.microsoft.com/office/drawing/2014/main" id="{6D579AB8-2440-65AB-39BD-31311DF7AC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7763058"/>
                  </p:ext>
                </p:extLst>
              </p:nvPr>
            </p:nvGraphicFramePr>
            <p:xfrm>
              <a:off x="0" y="1527176"/>
              <a:ext cx="12192005" cy="39781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00549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1129540636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3487471839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1341027734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3789870276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269580075"/>
                        </a:ext>
                      </a:extLst>
                    </a:gridCol>
                  </a:tblGrid>
                  <a:tr h="77774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Models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0577" t="-1563" r="-602404" b="-413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8852" t="-1563" r="-499522" b="-413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61058" t="-1563" r="-401923" b="-413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Acc</a:t>
                          </a:r>
                          <a:r>
                            <a:rPr kumimoji="1" lang="ko-KR" altLang="en-US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Top-1</a:t>
                          </a:r>
                          <a:r>
                            <a:rPr kumimoji="1" lang="ko-KR" altLang="en-US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(%)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Memory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Usage(Mbit)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Memory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saving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Speedup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Full precision ResNet-18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56.06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56.06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93.02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357.79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948902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Bi-Real-18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5.47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1.33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2.18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89.12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17.24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57895" t="-223810" r="-100478" b="-30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62019" t="-223810" r="-962" b="-30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</a:t>
                          </a: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based on Bi-Real-18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5.47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1.33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2.18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92.31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17.24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57895" t="-320755" r="-100478" b="-2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62019" t="-320755" r="-962" b="-20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PopBin</a:t>
                          </a:r>
                          <a:r>
                            <a:rPr lang="ko-KR" altLang="en-US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based on Bi-Real-18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5.47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1.28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2.13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89.34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17.12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57895" t="-424762" r="-100478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62019" t="-424762" r="-962" b="-1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35720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PopBin</a:t>
                          </a:r>
                          <a:r>
                            <a:rPr lang="ko-KR" altLang="en-US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based </a:t>
                          </a:r>
                          <a:r>
                            <a:rPr lang="en-US" altLang="ko-KR" sz="170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on ReActNet-18</a:t>
                          </a:r>
                          <a:endParaRPr lang="en-US" altLang="ko-KR" sz="17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5.47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1.28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2.13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92.51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17.12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57895" t="-524762" r="-100478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62019" t="-524762" r="-962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92179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2BFC475-6540-1590-030F-9BD34B539AA7}"/>
              </a:ext>
            </a:extLst>
          </p:cNvPr>
          <p:cNvSpPr txBox="1"/>
          <p:nvPr/>
        </p:nvSpPr>
        <p:spPr>
          <a:xfrm>
            <a:off x="0" y="113284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Dataset : CIFAR-10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D1C574D-D21F-68F5-FAF8-488E946564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Latency Efficiency Analysis </a:t>
            </a:r>
          </a:p>
        </p:txBody>
      </p:sp>
    </p:spTree>
    <p:extLst>
      <p:ext uri="{BB962C8B-B14F-4D97-AF65-F5344CB8AC3E}">
        <p14:creationId xmlns:p14="http://schemas.microsoft.com/office/powerpoint/2010/main" val="89240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0848670-0909-AA97-1CE1-E7929A760E22}"/>
              </a:ext>
            </a:extLst>
          </p:cNvPr>
          <p:cNvSpPr txBox="1"/>
          <p:nvPr/>
        </p:nvSpPr>
        <p:spPr>
          <a:xfrm>
            <a:off x="0" y="856357"/>
            <a:ext cx="712381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BNNs (XNOR-Net / Bi-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RealNet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" altLang="ko-KR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ost</a:t>
            </a:r>
            <a:r>
              <a:rPr lang="en" altLang="ko-KR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-Training Quantization (PTQ) and Quantization-Aware Training (QAT)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Challenges Induced by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Results in BNNs</a:t>
            </a:r>
            <a:endParaRPr lang="en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" altLang="ko-KR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 of Latency Issues</a:t>
            </a:r>
          </a:p>
          <a:p>
            <a:pPr marL="742950" lvl="1" indent="-285750">
              <a:buFontTx/>
              <a:buChar char="-"/>
            </a:pPr>
            <a:endParaRPr lang="en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" altLang="ko-KR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Optimization Opportunities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Binarization Strategies</a:t>
            </a: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PTQ-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Simple QAT-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QAT-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" altLang="ko-KR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Latency Reduction through </a:t>
            </a:r>
            <a:r>
              <a:rPr lang="en" altLang="ko-KR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Optimization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A780908-D46A-CCF6-CD8F-8E82C2BBC44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14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C44166-426B-C092-25FF-078EF3D7EC42}"/>
              </a:ext>
            </a:extLst>
          </p:cNvPr>
          <p:cNvSpPr txBox="1"/>
          <p:nvPr/>
        </p:nvSpPr>
        <p:spPr>
          <a:xfrm>
            <a:off x="7123814" y="872742"/>
            <a:ext cx="50681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L="342900" indent="-342900">
              <a:buFont typeface="+mj-lt"/>
              <a:buAutoNum type="arabicPeriod" startAt="4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Datasets and Implementation Details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Optimization of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Results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Latency Efficiency Analysis</a:t>
            </a:r>
          </a:p>
          <a:p>
            <a:pPr marL="342900" indent="-342900">
              <a:buFont typeface="+mj-lt"/>
              <a:buAutoNum type="arabicPeriod" startAt="4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  <a:p>
            <a:pPr marL="342900" indent="-342900">
              <a:buFont typeface="+mj-lt"/>
              <a:buAutoNum type="arabicPeriod" startAt="4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Potential for Majority Voter Design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Hierarchical and Approximate Majority Voter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Design</a:t>
            </a:r>
          </a:p>
        </p:txBody>
      </p:sp>
    </p:spTree>
    <p:extLst>
      <p:ext uri="{BB962C8B-B14F-4D97-AF65-F5344CB8AC3E}">
        <p14:creationId xmlns:p14="http://schemas.microsoft.com/office/powerpoint/2010/main" val="2066862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E2588-CAC8-631F-CE31-FAB556FF7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2" name="표 71">
                <a:extLst>
                  <a:ext uri="{FF2B5EF4-FFF2-40B4-BE49-F238E27FC236}">
                    <a16:creationId xmlns:a16="http://schemas.microsoft.com/office/drawing/2014/main" id="{FA123CC9-F9EB-E933-110A-2F12296D64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1224542"/>
                  </p:ext>
                </p:extLst>
              </p:nvPr>
            </p:nvGraphicFramePr>
            <p:xfrm>
              <a:off x="1270205" y="1521276"/>
              <a:ext cx="9651589" cy="39781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00549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1129540636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3487471839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269580075"/>
                        </a:ext>
                      </a:extLst>
                    </a:gridCol>
                  </a:tblGrid>
                  <a:tr h="33598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Models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BOPs     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6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kumimoji="1" lang="en-US" altLang="ko-KR" sz="16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kumimoji="1" lang="en-US" altLang="ko-KR" sz="160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8</m:t>
                                  </m:r>
                                </m:sup>
                              </m:sSup>
                              <m:r>
                                <a:rPr kumimoji="1" lang="en-US" altLang="ko-KR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oMath>
                          </a14:m>
                          <a:endParaRPr kumimoji="1" lang="en-US" altLang="ko-KR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FLOPs   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6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kumimoji="1" lang="en-US" altLang="ko-KR" sz="16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kumimoji="1" lang="en-US" altLang="ko-KR" sz="160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7</m:t>
                                  </m:r>
                                </m:sup>
                              </m:sSup>
                              <m:r>
                                <a:rPr kumimoji="1" lang="en-US" altLang="ko-KR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oMath>
                          </a14:m>
                          <a:endParaRPr kumimoji="1" lang="en-US" altLang="ko-KR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Ops        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6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kumimoji="1" lang="en-US" altLang="ko-KR" sz="16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kumimoji="1" lang="en-US" altLang="ko-KR" sz="160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7 </m:t>
                                  </m:r>
                                </m:sup>
                              </m:sSup>
                              <m:r>
                                <a:rPr kumimoji="1" lang="en-US" altLang="ko-KR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oMath>
                          </a14:m>
                          <a:endParaRPr kumimoji="1" lang="en-US" altLang="ko-KR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Acc</a:t>
                          </a:r>
                          <a:r>
                            <a:rPr kumimoji="1" lang="ko-KR" altLang="en-US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Top-1</a:t>
                          </a:r>
                          <a:r>
                            <a:rPr kumimoji="1" lang="ko-KR" altLang="en-US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(%)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Speedup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Full precision ResNet-18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56.06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56.06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93.02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948902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Bi-Real-18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5.47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1.33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2.18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89.12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25.71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8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</a:t>
                          </a: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based on Bi-Real-18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5.47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1.33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2.18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92.31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25.71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8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PopBin</a:t>
                          </a:r>
                          <a:r>
                            <a:rPr lang="ko-KR" altLang="en-US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based on Bi-Real-18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5.47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1.28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2.13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89.34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26.31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8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endParaRPr lang="en-US" altLang="ko-KR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35720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PopBin</a:t>
                          </a:r>
                          <a:r>
                            <a:rPr lang="ko-KR" altLang="en-US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based </a:t>
                          </a:r>
                          <a:r>
                            <a:rPr lang="en-US" altLang="ko-KR" sz="170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on ReActNet-18</a:t>
                          </a:r>
                          <a:endParaRPr lang="en-US" altLang="ko-KR" sz="17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5.47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1.28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2.13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92.51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26.31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8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endParaRPr lang="en-US" altLang="ko-KR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92179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2" name="표 71">
                <a:extLst>
                  <a:ext uri="{FF2B5EF4-FFF2-40B4-BE49-F238E27FC236}">
                    <a16:creationId xmlns:a16="http://schemas.microsoft.com/office/drawing/2014/main" id="{FA123CC9-F9EB-E933-110A-2F12296D64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1224542"/>
                  </p:ext>
                </p:extLst>
              </p:nvPr>
            </p:nvGraphicFramePr>
            <p:xfrm>
              <a:off x="1270205" y="1521276"/>
              <a:ext cx="9651589" cy="39781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00549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1129540636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3487471839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269580075"/>
                        </a:ext>
                      </a:extLst>
                    </a:gridCol>
                  </a:tblGrid>
                  <a:tr h="77774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Models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0577" t="-1563" r="-401923" b="-413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8852" t="-1563" r="-300000" b="-413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61058" t="-1563" r="-201442" b="-413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Acc</a:t>
                          </a:r>
                          <a:r>
                            <a:rPr kumimoji="1" lang="ko-KR" altLang="en-US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Top-1</a:t>
                          </a:r>
                          <a:r>
                            <a:rPr kumimoji="1" lang="ko-KR" altLang="en-US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(%)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Speedup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Full precision ResNet-18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56.06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56.06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93.02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948902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Bi-Real-18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5.47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1.33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2.18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89.12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1538" t="-223810" r="-962" b="-30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</a:t>
                          </a: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based on Bi-Real-18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5.47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1.33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2.18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92.31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1538" t="-320755" r="-962" b="-20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PopBin</a:t>
                          </a:r>
                          <a:r>
                            <a:rPr lang="ko-KR" altLang="en-US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based on Bi-Real-18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5.47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1.28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2.13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89.34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1538" t="-424762" r="-962" b="-1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35720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PopBin</a:t>
                          </a:r>
                          <a:r>
                            <a:rPr lang="ko-KR" altLang="en-US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based </a:t>
                          </a:r>
                          <a:r>
                            <a:rPr lang="en-US" altLang="ko-KR" sz="170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on ReActNet-18</a:t>
                          </a:r>
                          <a:endParaRPr lang="en-US" altLang="ko-KR" sz="17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5.47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1.28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2.13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92.51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1538" t="-524762" r="-962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92179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AC768C1-A87A-4B0B-BE99-0BB375C52B85}"/>
              </a:ext>
            </a:extLst>
          </p:cNvPr>
          <p:cNvSpPr txBox="1"/>
          <p:nvPr/>
        </p:nvSpPr>
        <p:spPr>
          <a:xfrm>
            <a:off x="0" y="1132841"/>
            <a:ext cx="10921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Dataset : CIFAR-10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B4FE51D-4D0F-16E5-DF73-6372555D2A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Efficiency Analysis </a:t>
            </a:r>
          </a:p>
        </p:txBody>
      </p:sp>
    </p:spTree>
    <p:extLst>
      <p:ext uri="{BB962C8B-B14F-4D97-AF65-F5344CB8AC3E}">
        <p14:creationId xmlns:p14="http://schemas.microsoft.com/office/powerpoint/2010/main" val="1763691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6009A-0B6B-8EB9-2A5E-DA1E7CAB2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2" name="표 71">
                <a:extLst>
                  <a:ext uri="{FF2B5EF4-FFF2-40B4-BE49-F238E27FC236}">
                    <a16:creationId xmlns:a16="http://schemas.microsoft.com/office/drawing/2014/main" id="{57A8DF34-5F35-C992-9ACD-D5E4FAA5E1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1021888"/>
                  </p:ext>
                </p:extLst>
              </p:nvPr>
            </p:nvGraphicFramePr>
            <p:xfrm>
              <a:off x="558800" y="1666142"/>
              <a:ext cx="11074400" cy="4003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14880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2214880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214880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2214880">
                      <a:extLst>
                        <a:ext uri="{9D8B030D-6E8A-4147-A177-3AD203B41FA5}">
                          <a16:colId xmlns:a16="http://schemas.microsoft.com/office/drawing/2014/main" val="1129540636"/>
                        </a:ext>
                      </a:extLst>
                    </a:gridCol>
                    <a:gridCol w="2214880">
                      <a:extLst>
                        <a:ext uri="{9D8B030D-6E8A-4147-A177-3AD203B41FA5}">
                          <a16:colId xmlns:a16="http://schemas.microsoft.com/office/drawing/2014/main" val="3487471839"/>
                        </a:ext>
                      </a:extLst>
                    </a:gridCol>
                  </a:tblGrid>
                  <a:tr h="80067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Memory Usage of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Baseline Conv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PopBin</a:t>
                          </a: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Conv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Baseline Scaling Factor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PopBin</a:t>
                          </a: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Scaling Factor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80067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Weights 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36,864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36,864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2,048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2,048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9489027"/>
                      </a:ext>
                    </a:extLst>
                  </a:tr>
                  <a:tr h="80067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Activation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65,536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2,097,152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2,097,152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65,536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8006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 &amp; Residual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4,194,304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2,162,688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4,194,304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2,162,688 bit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8006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Total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4,296,704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2,265,088 bit (0.53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6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6,293,504 bit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4,261,888 bit (0.68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6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3572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2" name="표 71">
                <a:extLst>
                  <a:ext uri="{FF2B5EF4-FFF2-40B4-BE49-F238E27FC236}">
                    <a16:creationId xmlns:a16="http://schemas.microsoft.com/office/drawing/2014/main" id="{57A8DF34-5F35-C992-9ACD-D5E4FAA5E1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1021888"/>
                  </p:ext>
                </p:extLst>
              </p:nvPr>
            </p:nvGraphicFramePr>
            <p:xfrm>
              <a:off x="558800" y="1666142"/>
              <a:ext cx="11074400" cy="4003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14880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2214880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214880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2214880">
                      <a:extLst>
                        <a:ext uri="{9D8B030D-6E8A-4147-A177-3AD203B41FA5}">
                          <a16:colId xmlns:a16="http://schemas.microsoft.com/office/drawing/2014/main" val="1129540636"/>
                        </a:ext>
                      </a:extLst>
                    </a:gridCol>
                    <a:gridCol w="2214880">
                      <a:extLst>
                        <a:ext uri="{9D8B030D-6E8A-4147-A177-3AD203B41FA5}">
                          <a16:colId xmlns:a16="http://schemas.microsoft.com/office/drawing/2014/main" val="3487471839"/>
                        </a:ext>
                      </a:extLst>
                    </a:gridCol>
                  </a:tblGrid>
                  <a:tr h="80067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Memory Usage of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Baseline Conv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PopBin</a:t>
                          </a: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Conv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Baseline Scaling Factor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PopBin</a:t>
                          </a: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Scaling Factor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80067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Weights 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36,864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36,864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2,048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2,048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9489027"/>
                      </a:ext>
                    </a:extLst>
                  </a:tr>
                  <a:tr h="80067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Activation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65,536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2,097,152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2,097,152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65,536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8006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 &amp; Residual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4,194,304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2,162,688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4,194,304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2,162,688 bit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8006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Total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4,296,704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725" t="-400758" r="-200824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6,293,504 bit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9451" t="-400758" r="-1099" b="-2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3572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76F63E2-B59F-A643-D50A-E925A7AC7D17}"/>
              </a:ext>
            </a:extLst>
          </p:cNvPr>
          <p:cNvSpPr txBox="1"/>
          <p:nvPr/>
        </p:nvSpPr>
        <p:spPr>
          <a:xfrm>
            <a:off x="558799" y="1296810"/>
            <a:ext cx="1107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Dataset : CIFAR-10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8D01C5D-A7CB-CF81-1314-8FB8B68F2D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Memory Usage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1ADC7-BA63-D1B7-CDB2-A5345320FCD4}"/>
                  </a:ext>
                </a:extLst>
              </p:cNvPr>
              <p:cNvSpPr txBox="1"/>
              <p:nvPr/>
            </p:nvSpPr>
            <p:spPr>
              <a:xfrm>
                <a:off x="637310" y="1175949"/>
                <a:ext cx="11074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Layer with 64 </a:t>
                </a:r>
                <a14:m>
                  <m:oMath xmlns:m="http://schemas.openxmlformats.org/officeDocument/2006/math">
                    <m:r>
                      <a:rPr kumimoji="1" lang="en-US" altLang="ko-KR" sz="200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kumimoji="1"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32 </a:t>
                </a:r>
                <a14:m>
                  <m:oMath xmlns:m="http://schemas.openxmlformats.org/officeDocument/2006/math">
                    <m:r>
                      <a:rPr kumimoji="1" lang="en-US" altLang="ko-KR" sz="2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kumimoji="1"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32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1ADC7-BA63-D1B7-CDB2-A5345320F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10" y="1175949"/>
                <a:ext cx="11074400" cy="400110"/>
              </a:xfrm>
              <a:prstGeom prst="rect">
                <a:avLst/>
              </a:prstGeom>
              <a:blipFill>
                <a:blip r:embed="rId4"/>
                <a:stretch>
                  <a:fillRect t="-7576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166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4DA25-0787-B242-9885-6F01D1C2C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2" name="표 71">
                <a:extLst>
                  <a:ext uri="{FF2B5EF4-FFF2-40B4-BE49-F238E27FC236}">
                    <a16:creationId xmlns:a16="http://schemas.microsoft.com/office/drawing/2014/main" id="{5C0F2940-C426-A7A0-4AFA-3C1CAFEECD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6275423"/>
                  </p:ext>
                </p:extLst>
              </p:nvPr>
            </p:nvGraphicFramePr>
            <p:xfrm>
              <a:off x="558800" y="1666142"/>
              <a:ext cx="11074400" cy="4003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14880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2214880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214880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2214880">
                      <a:extLst>
                        <a:ext uri="{9D8B030D-6E8A-4147-A177-3AD203B41FA5}">
                          <a16:colId xmlns:a16="http://schemas.microsoft.com/office/drawing/2014/main" val="1129540636"/>
                        </a:ext>
                      </a:extLst>
                    </a:gridCol>
                    <a:gridCol w="2214880">
                      <a:extLst>
                        <a:ext uri="{9D8B030D-6E8A-4147-A177-3AD203B41FA5}">
                          <a16:colId xmlns:a16="http://schemas.microsoft.com/office/drawing/2014/main" val="3487471839"/>
                        </a:ext>
                      </a:extLst>
                    </a:gridCol>
                  </a:tblGrid>
                  <a:tr h="80067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Memory Usage of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Baseline Conv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PopBin</a:t>
                          </a: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Conv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Baseline Scaling Factor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PopBin</a:t>
                          </a: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Scaling Factor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80067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Weights 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73,728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73,728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4,096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4,096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9489027"/>
                      </a:ext>
                    </a:extLst>
                  </a:tr>
                  <a:tr h="80067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Activation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16,384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16,384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1,048,576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32,768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8006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 &amp; Residual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1,572,864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557,056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1,572,864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1,572,864 bit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8006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Total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1,662,976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647,168 bit (0.39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6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kumimoji="1" lang="en-US" altLang="ko-KR" sz="16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2,625,536 bit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1,609,728 bit (0.61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6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3572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2" name="표 71">
                <a:extLst>
                  <a:ext uri="{FF2B5EF4-FFF2-40B4-BE49-F238E27FC236}">
                    <a16:creationId xmlns:a16="http://schemas.microsoft.com/office/drawing/2014/main" id="{5C0F2940-C426-A7A0-4AFA-3C1CAFEECD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6275423"/>
                  </p:ext>
                </p:extLst>
              </p:nvPr>
            </p:nvGraphicFramePr>
            <p:xfrm>
              <a:off x="558800" y="1666142"/>
              <a:ext cx="11074400" cy="4003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14880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2214880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214880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2214880">
                      <a:extLst>
                        <a:ext uri="{9D8B030D-6E8A-4147-A177-3AD203B41FA5}">
                          <a16:colId xmlns:a16="http://schemas.microsoft.com/office/drawing/2014/main" val="1129540636"/>
                        </a:ext>
                      </a:extLst>
                    </a:gridCol>
                    <a:gridCol w="2214880">
                      <a:extLst>
                        <a:ext uri="{9D8B030D-6E8A-4147-A177-3AD203B41FA5}">
                          <a16:colId xmlns:a16="http://schemas.microsoft.com/office/drawing/2014/main" val="3487471839"/>
                        </a:ext>
                      </a:extLst>
                    </a:gridCol>
                  </a:tblGrid>
                  <a:tr h="80067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Memory Usage of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Baseline Conv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PopBin</a:t>
                          </a: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Conv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Baseline Scaling Factor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PopBin</a:t>
                          </a: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Scaling Factor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80067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Weights 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73,728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73,728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4,096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4,096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9489027"/>
                      </a:ext>
                    </a:extLst>
                  </a:tr>
                  <a:tr h="80067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Activation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16,384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16,384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1,048,576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32,768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8006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 &amp; Residual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1,572,864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557,056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1,572,864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1,572,864 bit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8006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Total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1,662,976 bit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725" t="-400758" r="-200824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2,625,536 bit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9451" t="-400758" r="-1099" b="-2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3572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F4332D4-9173-16AC-2967-DB1F3B7F92B5}"/>
              </a:ext>
            </a:extLst>
          </p:cNvPr>
          <p:cNvSpPr txBox="1"/>
          <p:nvPr/>
        </p:nvSpPr>
        <p:spPr>
          <a:xfrm>
            <a:off x="558799" y="1296810"/>
            <a:ext cx="1107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Dataset : CIFAR-10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C70B75B-2D5F-4BE0-5643-3DAB31F2092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Memory Usage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A4803A-2108-585F-8B92-FDAA00653611}"/>
                  </a:ext>
                </a:extLst>
              </p:cNvPr>
              <p:cNvSpPr txBox="1"/>
              <p:nvPr/>
            </p:nvSpPr>
            <p:spPr>
              <a:xfrm>
                <a:off x="637310" y="1175949"/>
                <a:ext cx="11074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First layer of group with 128 </a:t>
                </a:r>
                <a14:m>
                  <m:oMath xmlns:m="http://schemas.openxmlformats.org/officeDocument/2006/math">
                    <m:r>
                      <a:rPr kumimoji="1" lang="en-US" altLang="ko-KR" sz="200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kumimoji="1"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16 </a:t>
                </a:r>
                <a14:m>
                  <m:oMath xmlns:m="http://schemas.openxmlformats.org/officeDocument/2006/math">
                    <m:r>
                      <a:rPr kumimoji="1" lang="en-US" altLang="ko-KR" sz="2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kumimoji="1"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16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A4803A-2108-585F-8B92-FDAA00653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10" y="1175949"/>
                <a:ext cx="11074400" cy="400110"/>
              </a:xfrm>
              <a:prstGeom prst="rect">
                <a:avLst/>
              </a:prstGeom>
              <a:blipFill>
                <a:blip r:embed="rId4"/>
                <a:stretch>
                  <a:fillRect t="-7576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964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8107B-7BBA-B38D-7050-2DCC2F752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F486933-598C-196B-9290-969B1BF7B6F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6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98D56-6673-24B9-0349-6C7E0E0A3D37}"/>
              </a:ext>
            </a:extLst>
          </p:cNvPr>
          <p:cNvSpPr txBox="1"/>
          <p:nvPr/>
        </p:nvSpPr>
        <p:spPr>
          <a:xfrm>
            <a:off x="-1" y="1119620"/>
            <a:ext cx="12192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Potential for Majority Voter Design</a:t>
            </a: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Exploring the potential for hardware optimization using Majority Voter design to enhance performance.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Hierarchical and Approximate Majority Voter Design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Analyzing the contribution of hierarchical and approximate Majority Voter designs to improving hardware  	efficiency.</a:t>
            </a:r>
          </a:p>
        </p:txBody>
      </p:sp>
    </p:spTree>
    <p:extLst>
      <p:ext uri="{BB962C8B-B14F-4D97-AF65-F5344CB8AC3E}">
        <p14:creationId xmlns:p14="http://schemas.microsoft.com/office/powerpoint/2010/main" val="1344480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E0DBD-2707-A297-F5EE-F90B641C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766218"/>
            <a:ext cx="52578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795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1DA45-6A1C-CE55-370E-5B85E9116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B3A013A-F31A-FBB4-9EC9-A2B60BDE851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6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39052A-8EB4-A8D0-A2D3-84C205450F07}"/>
              </a:ext>
            </a:extLst>
          </p:cNvPr>
          <p:cNvSpPr txBox="1"/>
          <p:nvPr/>
        </p:nvSpPr>
        <p:spPr>
          <a:xfrm>
            <a:off x="0" y="6550223"/>
            <a:ext cx="1219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“BNN - BN = ?”: Training Binary Neural Networks without Batch Normalization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(CPVR 2021)</a:t>
            </a:r>
            <a:endParaRPr lang="en" altLang="ko-KR" sz="14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5379CC-B9DF-24D1-6A1A-00ECF16F7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829" y="1487597"/>
            <a:ext cx="7778342" cy="388280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653385D-A7FA-1A14-0779-18FCD19DE9E2}"/>
              </a:ext>
            </a:extLst>
          </p:cNvPr>
          <p:cNvSpPr/>
          <p:nvPr/>
        </p:nvSpPr>
        <p:spPr>
          <a:xfrm>
            <a:off x="4198326" y="4154365"/>
            <a:ext cx="747348" cy="6726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17A53-15A6-B518-20D5-BEECBBAAE058}"/>
              </a:ext>
            </a:extLst>
          </p:cNvPr>
          <p:cNvSpPr txBox="1"/>
          <p:nvPr/>
        </p:nvSpPr>
        <p:spPr>
          <a:xfrm>
            <a:off x="558800" y="996787"/>
            <a:ext cx="1107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Accuracy of Bi-RealNet-18 and ReActNet-18 on CIFAR-10</a:t>
            </a:r>
          </a:p>
        </p:txBody>
      </p:sp>
    </p:spTree>
    <p:extLst>
      <p:ext uri="{BB962C8B-B14F-4D97-AF65-F5344CB8AC3E}">
        <p14:creationId xmlns:p14="http://schemas.microsoft.com/office/powerpoint/2010/main" val="1981115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D9522-707D-A423-0D93-3E7BC9756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38BA5F3-12A2-1A29-5457-8C21CC2E249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6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Efficiency Analysis on layer with 64 × 32 × 32 (Baseline)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3A8EF0C-7C53-89A2-39F0-ADA05509A0C3}"/>
              </a:ext>
            </a:extLst>
          </p:cNvPr>
          <p:cNvCxnSpPr>
            <a:cxnSpLocks/>
          </p:cNvCxnSpPr>
          <p:nvPr/>
        </p:nvCxnSpPr>
        <p:spPr>
          <a:xfrm>
            <a:off x="2642488" y="1185032"/>
            <a:ext cx="8048" cy="5973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A70F28D-E9BD-74B5-7F30-6DEAA399C17A}"/>
              </a:ext>
            </a:extLst>
          </p:cNvPr>
          <p:cNvCxnSpPr>
            <a:cxnSpLocks/>
          </p:cNvCxnSpPr>
          <p:nvPr/>
        </p:nvCxnSpPr>
        <p:spPr>
          <a:xfrm flipH="1">
            <a:off x="2639988" y="5612610"/>
            <a:ext cx="13047" cy="24831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0CA305AB-C59B-2B0B-FEA6-56B2FFF28E75}"/>
              </a:ext>
            </a:extLst>
          </p:cNvPr>
          <p:cNvCxnSpPr>
            <a:cxnSpLocks/>
            <a:endCxn id="214" idx="1"/>
          </p:cNvCxnSpPr>
          <p:nvPr/>
        </p:nvCxnSpPr>
        <p:spPr>
          <a:xfrm rot="5400000">
            <a:off x="-169835" y="3295757"/>
            <a:ext cx="4679149" cy="940498"/>
          </a:xfrm>
          <a:prstGeom prst="bentConnector4">
            <a:avLst>
              <a:gd name="adj1" fmla="val -386"/>
              <a:gd name="adj2" fmla="val 243464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527CD5D-26A6-167C-5621-EB45A444B8D9}"/>
              </a:ext>
            </a:extLst>
          </p:cNvPr>
          <p:cNvCxnSpPr>
            <a:cxnSpLocks/>
          </p:cNvCxnSpPr>
          <p:nvPr/>
        </p:nvCxnSpPr>
        <p:spPr>
          <a:xfrm>
            <a:off x="2646512" y="2407591"/>
            <a:ext cx="0" cy="31947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A2784EB-9CA3-A993-0000-19431C6FF933}"/>
              </a:ext>
            </a:extLst>
          </p:cNvPr>
          <p:cNvCxnSpPr>
            <a:cxnSpLocks/>
          </p:cNvCxnSpPr>
          <p:nvPr/>
        </p:nvCxnSpPr>
        <p:spPr>
          <a:xfrm>
            <a:off x="2646512" y="3516968"/>
            <a:ext cx="0" cy="77211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95066DD-66E8-C55E-B9AA-1FDE09A6424D}"/>
              </a:ext>
            </a:extLst>
          </p:cNvPr>
          <p:cNvCxnSpPr>
            <a:cxnSpLocks/>
          </p:cNvCxnSpPr>
          <p:nvPr/>
        </p:nvCxnSpPr>
        <p:spPr>
          <a:xfrm>
            <a:off x="2646512" y="4585298"/>
            <a:ext cx="0" cy="34417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6B7D7F4-348D-2E58-BC3A-F69812528B21}"/>
              </a:ext>
            </a:extLst>
          </p:cNvPr>
          <p:cNvSpPr/>
          <p:nvPr/>
        </p:nvSpPr>
        <p:spPr>
          <a:xfrm>
            <a:off x="1699490" y="2727069"/>
            <a:ext cx="1894043" cy="7898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1-bit Conv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D6C3EB0-BE17-16D8-BC29-10AF80849963}"/>
              </a:ext>
            </a:extLst>
          </p:cNvPr>
          <p:cNvSpPr/>
          <p:nvPr/>
        </p:nvSpPr>
        <p:spPr>
          <a:xfrm>
            <a:off x="1699490" y="3843313"/>
            <a:ext cx="1894043" cy="7419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Scaling Factor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A45D960-B7D2-2807-1CD3-93835DABFF0D}"/>
              </a:ext>
            </a:extLst>
          </p:cNvPr>
          <p:cNvSpPr/>
          <p:nvPr/>
        </p:nvSpPr>
        <p:spPr>
          <a:xfrm>
            <a:off x="1699490" y="4929476"/>
            <a:ext cx="1894043" cy="68313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 Norm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F26690CB-3F0C-5F4C-0C45-15D7F6AE6074}"/>
              </a:ext>
            </a:extLst>
          </p:cNvPr>
          <p:cNvSpPr/>
          <p:nvPr/>
        </p:nvSpPr>
        <p:spPr>
          <a:xfrm>
            <a:off x="1699490" y="1782414"/>
            <a:ext cx="1894043" cy="62517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Binarization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ADEF861A-3FF6-A7AD-EDEA-AF51CAF58F23}"/>
              </a:ext>
            </a:extLst>
          </p:cNvPr>
          <p:cNvSpPr/>
          <p:nvPr/>
        </p:nvSpPr>
        <p:spPr>
          <a:xfrm>
            <a:off x="1699490" y="5860928"/>
            <a:ext cx="1894043" cy="48930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0A799C75-BB11-A3BB-EAF9-C7366D496A45}"/>
              </a:ext>
            </a:extLst>
          </p:cNvPr>
          <p:cNvCxnSpPr>
            <a:cxnSpLocks/>
          </p:cNvCxnSpPr>
          <p:nvPr/>
        </p:nvCxnSpPr>
        <p:spPr>
          <a:xfrm flipH="1">
            <a:off x="2639988" y="6356303"/>
            <a:ext cx="13047" cy="24831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67A7ABD-F255-FA79-7CF5-F00CF8F17403}"/>
              </a:ext>
            </a:extLst>
          </p:cNvPr>
          <p:cNvGrpSpPr/>
          <p:nvPr/>
        </p:nvGrpSpPr>
        <p:grpSpPr>
          <a:xfrm>
            <a:off x="3760106" y="2538264"/>
            <a:ext cx="4372877" cy="3214691"/>
            <a:chOff x="3760105" y="2538264"/>
            <a:chExt cx="7608363" cy="3214691"/>
          </a:xfrm>
        </p:grpSpPr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EEEA999B-E701-C450-9B73-9C79900DFEFC}"/>
                </a:ext>
              </a:extLst>
            </p:cNvPr>
            <p:cNvCxnSpPr>
              <a:cxnSpLocks/>
            </p:cNvCxnSpPr>
            <p:nvPr/>
          </p:nvCxnSpPr>
          <p:spPr>
            <a:xfrm>
              <a:off x="3760105" y="3706660"/>
              <a:ext cx="7608363" cy="0"/>
            </a:xfrm>
            <a:prstGeom prst="line">
              <a:avLst/>
            </a:prstGeom>
            <a:ln w="38100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2B45BB91-67BB-1BB2-708A-5073F0306377}"/>
                </a:ext>
              </a:extLst>
            </p:cNvPr>
            <p:cNvCxnSpPr>
              <a:cxnSpLocks/>
            </p:cNvCxnSpPr>
            <p:nvPr/>
          </p:nvCxnSpPr>
          <p:spPr>
            <a:xfrm>
              <a:off x="3760105" y="4742315"/>
              <a:ext cx="7608363" cy="0"/>
            </a:xfrm>
            <a:prstGeom prst="line">
              <a:avLst/>
            </a:prstGeom>
            <a:ln w="38100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D44F6AFB-5EA6-45EC-7574-1D6CA1D120B5}"/>
                </a:ext>
              </a:extLst>
            </p:cNvPr>
            <p:cNvCxnSpPr>
              <a:cxnSpLocks/>
            </p:cNvCxnSpPr>
            <p:nvPr/>
          </p:nvCxnSpPr>
          <p:spPr>
            <a:xfrm>
              <a:off x="3760105" y="5752955"/>
              <a:ext cx="7608363" cy="0"/>
            </a:xfrm>
            <a:prstGeom prst="line">
              <a:avLst/>
            </a:prstGeom>
            <a:ln w="38100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" name="직선 연결선 1">
              <a:extLst>
                <a:ext uri="{FF2B5EF4-FFF2-40B4-BE49-F238E27FC236}">
                  <a16:creationId xmlns:a16="http://schemas.microsoft.com/office/drawing/2014/main" id="{FBB0F047-088E-AF74-0848-319D52BC0FF4}"/>
                </a:ext>
              </a:extLst>
            </p:cNvPr>
            <p:cNvCxnSpPr>
              <a:cxnSpLocks/>
            </p:cNvCxnSpPr>
            <p:nvPr/>
          </p:nvCxnSpPr>
          <p:spPr>
            <a:xfrm>
              <a:off x="3760105" y="2538264"/>
              <a:ext cx="7608363" cy="0"/>
            </a:xfrm>
            <a:prstGeom prst="line">
              <a:avLst/>
            </a:prstGeom>
            <a:ln w="38100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4EBD0F9-C9F1-F55D-839F-B00B9B0B64B3}"/>
              </a:ext>
            </a:extLst>
          </p:cNvPr>
          <p:cNvGrpSpPr/>
          <p:nvPr/>
        </p:nvGrpSpPr>
        <p:grpSpPr>
          <a:xfrm>
            <a:off x="3723606" y="2937352"/>
            <a:ext cx="4372876" cy="3322116"/>
            <a:chOff x="4397856" y="2937352"/>
            <a:chExt cx="4970867" cy="3322116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3F9E674-DFDD-90A3-A3E8-96165FC008E9}"/>
                </a:ext>
              </a:extLst>
            </p:cNvPr>
            <p:cNvSpPr txBox="1"/>
            <p:nvPr/>
          </p:nvSpPr>
          <p:spPr>
            <a:xfrm>
              <a:off x="4397856" y="2937352"/>
              <a:ext cx="49708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Ci × k </a:t>
              </a:r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× k × Wo × Ho ×</a:t>
              </a:r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Co </a:t>
              </a:r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= 37,748,736</a:t>
              </a:r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 (BOPs) </a:t>
              </a:r>
              <a:r>
                <a:rPr lang="en-US" altLang="ko-KR" sz="1600" dirty="0"/>
                <a:t> </a:t>
              </a:r>
              <a:endParaRPr lang="ko-KR" altLang="en-US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FC280F-EA36-212C-2907-C457AEC9E208}"/>
                </a:ext>
              </a:extLst>
            </p:cNvPr>
            <p:cNvSpPr txBox="1"/>
            <p:nvPr/>
          </p:nvSpPr>
          <p:spPr>
            <a:xfrm>
              <a:off x="4397856" y="4023584"/>
              <a:ext cx="49708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Wo × Ho ×</a:t>
              </a:r>
              <a:r>
                <a:rPr lang="en-US" altLang="ko-KR" sz="16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Co </a:t>
              </a:r>
              <a:r>
                <a:rPr lang="en-US" altLang="ko-KR" sz="16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= 65,536 </a:t>
              </a:r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(FLOPs) </a:t>
              </a:r>
              <a:r>
                <a:rPr lang="en-US" altLang="ko-KR" sz="1600" dirty="0"/>
                <a:t> </a:t>
              </a:r>
              <a:endParaRPr lang="ko-KR" altLang="en-US" sz="16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27430A-973E-AF03-6C90-C3106CFE7257}"/>
                </a:ext>
              </a:extLst>
            </p:cNvPr>
            <p:cNvSpPr txBox="1"/>
            <p:nvPr/>
          </p:nvSpPr>
          <p:spPr>
            <a:xfrm>
              <a:off x="4397856" y="5091715"/>
              <a:ext cx="49708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Wo × Ho ×</a:t>
              </a:r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Co </a:t>
              </a:r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= 65,536 </a:t>
              </a:r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(FLOPs) </a:t>
              </a:r>
              <a:r>
                <a:rPr lang="en-US" altLang="ko-KR" sz="1600" dirty="0"/>
                <a:t> </a:t>
              </a:r>
              <a:endParaRPr lang="ko-KR" altLang="en-US" sz="1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D35082-25E2-8DAF-1C06-B5A3B448535B}"/>
                </a:ext>
              </a:extLst>
            </p:cNvPr>
            <p:cNvSpPr txBox="1"/>
            <p:nvPr/>
          </p:nvSpPr>
          <p:spPr>
            <a:xfrm>
              <a:off x="4397856" y="5920914"/>
              <a:ext cx="49708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0 (Ci and Co are equal)</a:t>
              </a:r>
              <a:endParaRPr lang="ko-KR" altLang="en-US" sz="16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23EEE04-23CD-9ED5-CD51-FD0E60B407D9}"/>
              </a:ext>
            </a:extLst>
          </p:cNvPr>
          <p:cNvSpPr txBox="1"/>
          <p:nvPr/>
        </p:nvSpPr>
        <p:spPr>
          <a:xfrm>
            <a:off x="8736968" y="3549084"/>
            <a:ext cx="3843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Ops = BOPs / 64 + FLOPs</a:t>
            </a:r>
          </a:p>
          <a:p>
            <a:pPr algn="ctr"/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= 720,896 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2919BBA9-7C5A-1D52-D6B5-681A5CB4B55F}"/>
              </a:ext>
            </a:extLst>
          </p:cNvPr>
          <p:cNvSpPr/>
          <p:nvPr/>
        </p:nvSpPr>
        <p:spPr>
          <a:xfrm rot="16200000">
            <a:off x="8582001" y="3704814"/>
            <a:ext cx="296886" cy="276998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547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B0A91-A5A9-2534-A6C7-9B69D1D22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162C464-78D4-E4FB-AED0-73C62E29B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6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Efficiency Analysis on layer with 64 × 32 × 32 (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PopBin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2C6F09E-000D-5C4C-1CD1-ECE9FCFF4ABE}"/>
              </a:ext>
            </a:extLst>
          </p:cNvPr>
          <p:cNvCxnSpPr>
            <a:cxnSpLocks/>
          </p:cNvCxnSpPr>
          <p:nvPr/>
        </p:nvCxnSpPr>
        <p:spPr>
          <a:xfrm>
            <a:off x="2642488" y="1185032"/>
            <a:ext cx="8048" cy="5973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2E534A4-71CC-CBDC-489E-225434F66B5B}"/>
              </a:ext>
            </a:extLst>
          </p:cNvPr>
          <p:cNvCxnSpPr>
            <a:cxnSpLocks/>
          </p:cNvCxnSpPr>
          <p:nvPr/>
        </p:nvCxnSpPr>
        <p:spPr>
          <a:xfrm flipH="1">
            <a:off x="2639988" y="5612610"/>
            <a:ext cx="13047" cy="24831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E81DF859-63B3-F639-DA3A-201D99C4123D}"/>
              </a:ext>
            </a:extLst>
          </p:cNvPr>
          <p:cNvCxnSpPr>
            <a:cxnSpLocks/>
            <a:endCxn id="214" idx="1"/>
          </p:cNvCxnSpPr>
          <p:nvPr/>
        </p:nvCxnSpPr>
        <p:spPr>
          <a:xfrm rot="5400000">
            <a:off x="-169835" y="3295757"/>
            <a:ext cx="4679149" cy="940498"/>
          </a:xfrm>
          <a:prstGeom prst="bentConnector4">
            <a:avLst>
              <a:gd name="adj1" fmla="val -386"/>
              <a:gd name="adj2" fmla="val 243464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D0CF465-A6A5-D2FD-7378-B605BA312560}"/>
              </a:ext>
            </a:extLst>
          </p:cNvPr>
          <p:cNvCxnSpPr>
            <a:cxnSpLocks/>
          </p:cNvCxnSpPr>
          <p:nvPr/>
        </p:nvCxnSpPr>
        <p:spPr>
          <a:xfrm>
            <a:off x="2646512" y="2407591"/>
            <a:ext cx="0" cy="31947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C6D8D6D-5EE5-5D82-53FC-F1AC17A17042}"/>
              </a:ext>
            </a:extLst>
          </p:cNvPr>
          <p:cNvCxnSpPr>
            <a:cxnSpLocks/>
          </p:cNvCxnSpPr>
          <p:nvPr/>
        </p:nvCxnSpPr>
        <p:spPr>
          <a:xfrm>
            <a:off x="2646512" y="3516968"/>
            <a:ext cx="0" cy="77211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2A56364-5947-91E2-3453-EC8DD4998B0E}"/>
              </a:ext>
            </a:extLst>
          </p:cNvPr>
          <p:cNvCxnSpPr>
            <a:cxnSpLocks/>
          </p:cNvCxnSpPr>
          <p:nvPr/>
        </p:nvCxnSpPr>
        <p:spPr>
          <a:xfrm>
            <a:off x="2646512" y="4585298"/>
            <a:ext cx="0" cy="34417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F0A6E3B-ED14-6825-D343-FD0BE8FD832F}"/>
              </a:ext>
            </a:extLst>
          </p:cNvPr>
          <p:cNvSpPr/>
          <p:nvPr/>
        </p:nvSpPr>
        <p:spPr>
          <a:xfrm>
            <a:off x="1699490" y="2727069"/>
            <a:ext cx="1894043" cy="7898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1-bit Conv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4988D03-1C95-67EE-E7C2-EDCA1158E58D}"/>
              </a:ext>
            </a:extLst>
          </p:cNvPr>
          <p:cNvSpPr/>
          <p:nvPr/>
        </p:nvSpPr>
        <p:spPr>
          <a:xfrm>
            <a:off x="1699490" y="3843313"/>
            <a:ext cx="1894043" cy="7419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Scaling Factor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E564C23-430B-594B-06A0-78367CD5D61D}"/>
              </a:ext>
            </a:extLst>
          </p:cNvPr>
          <p:cNvSpPr/>
          <p:nvPr/>
        </p:nvSpPr>
        <p:spPr>
          <a:xfrm>
            <a:off x="1699490" y="4929476"/>
            <a:ext cx="1894043" cy="68313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Batch Norm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5A0C81A-BC54-F5E7-B306-B33509E22046}"/>
              </a:ext>
            </a:extLst>
          </p:cNvPr>
          <p:cNvSpPr/>
          <p:nvPr/>
        </p:nvSpPr>
        <p:spPr>
          <a:xfrm>
            <a:off x="1699490" y="1782414"/>
            <a:ext cx="1894043" cy="62517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Binarization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2EB5927B-6D76-5F35-AC72-E879C3B7547F}"/>
              </a:ext>
            </a:extLst>
          </p:cNvPr>
          <p:cNvSpPr/>
          <p:nvPr/>
        </p:nvSpPr>
        <p:spPr>
          <a:xfrm>
            <a:off x="1699490" y="5860928"/>
            <a:ext cx="1894043" cy="48930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ABDCBCAE-B7AF-30BD-C4C9-BBBC32C97D45}"/>
              </a:ext>
            </a:extLst>
          </p:cNvPr>
          <p:cNvCxnSpPr>
            <a:cxnSpLocks/>
          </p:cNvCxnSpPr>
          <p:nvPr/>
        </p:nvCxnSpPr>
        <p:spPr>
          <a:xfrm flipH="1">
            <a:off x="2639988" y="6356303"/>
            <a:ext cx="13047" cy="24831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D54674B-06A6-DF37-8748-7003AA516AB3}"/>
              </a:ext>
            </a:extLst>
          </p:cNvPr>
          <p:cNvGrpSpPr/>
          <p:nvPr/>
        </p:nvGrpSpPr>
        <p:grpSpPr>
          <a:xfrm>
            <a:off x="3760106" y="2538264"/>
            <a:ext cx="4372877" cy="3214691"/>
            <a:chOff x="3760105" y="2538264"/>
            <a:chExt cx="7608363" cy="3214691"/>
          </a:xfrm>
        </p:grpSpPr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43D92F6E-2F2E-BB8A-18FA-37FB89615AA0}"/>
                </a:ext>
              </a:extLst>
            </p:cNvPr>
            <p:cNvCxnSpPr>
              <a:cxnSpLocks/>
            </p:cNvCxnSpPr>
            <p:nvPr/>
          </p:nvCxnSpPr>
          <p:spPr>
            <a:xfrm>
              <a:off x="3760105" y="3706660"/>
              <a:ext cx="7608363" cy="0"/>
            </a:xfrm>
            <a:prstGeom prst="line">
              <a:avLst/>
            </a:prstGeom>
            <a:ln w="38100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6A16FE0B-594A-9FA2-0CE8-A82AE3D7E147}"/>
                </a:ext>
              </a:extLst>
            </p:cNvPr>
            <p:cNvCxnSpPr>
              <a:cxnSpLocks/>
            </p:cNvCxnSpPr>
            <p:nvPr/>
          </p:nvCxnSpPr>
          <p:spPr>
            <a:xfrm>
              <a:off x="3760105" y="4742315"/>
              <a:ext cx="7608363" cy="0"/>
            </a:xfrm>
            <a:prstGeom prst="line">
              <a:avLst/>
            </a:prstGeom>
            <a:ln w="38100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690B2A81-C80F-7C23-B381-40760B7C105E}"/>
                </a:ext>
              </a:extLst>
            </p:cNvPr>
            <p:cNvCxnSpPr>
              <a:cxnSpLocks/>
            </p:cNvCxnSpPr>
            <p:nvPr/>
          </p:nvCxnSpPr>
          <p:spPr>
            <a:xfrm>
              <a:off x="3760105" y="5752955"/>
              <a:ext cx="7608363" cy="0"/>
            </a:xfrm>
            <a:prstGeom prst="line">
              <a:avLst/>
            </a:prstGeom>
            <a:ln w="38100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" name="직선 연결선 1">
              <a:extLst>
                <a:ext uri="{FF2B5EF4-FFF2-40B4-BE49-F238E27FC236}">
                  <a16:creationId xmlns:a16="http://schemas.microsoft.com/office/drawing/2014/main" id="{AB68563F-337E-9075-9AEE-941A6B5C8577}"/>
                </a:ext>
              </a:extLst>
            </p:cNvPr>
            <p:cNvCxnSpPr>
              <a:cxnSpLocks/>
            </p:cNvCxnSpPr>
            <p:nvPr/>
          </p:nvCxnSpPr>
          <p:spPr>
            <a:xfrm>
              <a:off x="3760105" y="2538264"/>
              <a:ext cx="7608363" cy="0"/>
            </a:xfrm>
            <a:prstGeom prst="line">
              <a:avLst/>
            </a:prstGeom>
            <a:ln w="38100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12C62BA-8B8C-1A43-0DC1-6299ACCDAA54}"/>
              </a:ext>
            </a:extLst>
          </p:cNvPr>
          <p:cNvGrpSpPr/>
          <p:nvPr/>
        </p:nvGrpSpPr>
        <p:grpSpPr>
          <a:xfrm>
            <a:off x="3723606" y="2937352"/>
            <a:ext cx="4372876" cy="3322116"/>
            <a:chOff x="4397856" y="2937352"/>
            <a:chExt cx="4970867" cy="3322116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A69450A-2B71-0309-FF0C-063D47944C2D}"/>
                </a:ext>
              </a:extLst>
            </p:cNvPr>
            <p:cNvSpPr txBox="1"/>
            <p:nvPr/>
          </p:nvSpPr>
          <p:spPr>
            <a:xfrm>
              <a:off x="4397856" y="2937352"/>
              <a:ext cx="49708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Ci × k </a:t>
              </a:r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× k × Wo × Ho ×</a:t>
              </a:r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Co </a:t>
              </a:r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= 37,748,736</a:t>
              </a:r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 (BOPs) </a:t>
              </a:r>
              <a:r>
                <a:rPr lang="en-US" altLang="ko-KR" sz="1600" dirty="0"/>
                <a:t> </a:t>
              </a:r>
              <a:endParaRPr lang="ko-KR" altLang="en-US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5705B4-848F-A99D-0B33-9813C4A31D17}"/>
                </a:ext>
              </a:extLst>
            </p:cNvPr>
            <p:cNvSpPr txBox="1"/>
            <p:nvPr/>
          </p:nvSpPr>
          <p:spPr>
            <a:xfrm>
              <a:off x="4397856" y="4023584"/>
              <a:ext cx="49708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trike="sngStrike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Wo × Ho ×</a:t>
              </a:r>
              <a:r>
                <a:rPr lang="en-US" altLang="ko-KR" sz="1600" strike="sngStrike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Co </a:t>
              </a:r>
              <a:r>
                <a:rPr lang="en-US" altLang="ko-KR" sz="1600" strike="sngStrike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= 65,536 </a:t>
              </a:r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en-US" altLang="ko-KR" sz="16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  <a:sym typeface="Wingdings" panose="05000000000000000000" pitchFamily="2" charset="2"/>
                </a:rPr>
                <a:t>0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801E79-29C5-07A6-2028-80EAFE179787}"/>
                </a:ext>
              </a:extLst>
            </p:cNvPr>
            <p:cNvSpPr txBox="1"/>
            <p:nvPr/>
          </p:nvSpPr>
          <p:spPr>
            <a:xfrm>
              <a:off x="4397856" y="5091715"/>
              <a:ext cx="49708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Wo × Ho ×</a:t>
              </a:r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Co </a:t>
              </a:r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= 65,536 </a:t>
              </a:r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(FLOPs) </a:t>
              </a:r>
              <a:r>
                <a:rPr lang="en-US" altLang="ko-KR" sz="1600" dirty="0"/>
                <a:t> </a:t>
              </a:r>
              <a:endParaRPr lang="ko-KR" altLang="en-US" sz="1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70FB22-2AEC-9CBC-9881-8B66AAD55851}"/>
                </a:ext>
              </a:extLst>
            </p:cNvPr>
            <p:cNvSpPr txBox="1"/>
            <p:nvPr/>
          </p:nvSpPr>
          <p:spPr>
            <a:xfrm>
              <a:off x="4397856" y="5920914"/>
              <a:ext cx="49708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0 (Ci and Co are equal)</a:t>
              </a:r>
              <a:endParaRPr lang="ko-KR" altLang="en-US" sz="1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D29860A-31FB-FED4-A700-D73D2C69282F}"/>
                  </a:ext>
                </a:extLst>
              </p:cNvPr>
              <p:cNvSpPr txBox="1"/>
              <p:nvPr/>
            </p:nvSpPr>
            <p:spPr>
              <a:xfrm>
                <a:off x="8736968" y="3549084"/>
                <a:ext cx="384351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Ops = BOPs / 64 + FLOPs</a:t>
                </a:r>
              </a:p>
              <a:p>
                <a:pPr algn="ctr"/>
                <a:r>
                  <a:rPr kumimoji="1"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kumimoji="1" lang="en-US" altLang="ko-KR" sz="2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655,360 (</a:t>
                </a:r>
                <a:r>
                  <a:rPr lang="en-US" altLang="ko-KR" sz="2000" dirty="0">
                    <a:solidFill>
                      <a:srgbClr val="0070C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0.9</a:t>
                </a:r>
                <a14:m>
                  <m:oMath xmlns:m="http://schemas.openxmlformats.org/officeDocument/2006/math">
                    <m:r>
                      <a:rPr kumimoji="1" lang="en-US" altLang="ko-KR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kumimoji="1" lang="en-US" altLang="ko-KR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kumimoji="1" lang="en-US" altLang="ko-KR" sz="2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kumimoji="1" lang="en-US" altLang="ko-K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D29860A-31FB-FED4-A700-D73D2C692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968" y="3549084"/>
                <a:ext cx="3843518" cy="707886"/>
              </a:xfrm>
              <a:prstGeom prst="rect">
                <a:avLst/>
              </a:prstGeom>
              <a:blipFill>
                <a:blip r:embed="rId3"/>
                <a:stretch>
                  <a:fillRect t="-3448" b="-155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145BDC56-1B9D-9818-E99E-5F3BAEC1FE9A}"/>
              </a:ext>
            </a:extLst>
          </p:cNvPr>
          <p:cNvSpPr/>
          <p:nvPr/>
        </p:nvSpPr>
        <p:spPr>
          <a:xfrm rot="16200000">
            <a:off x="8582001" y="3704814"/>
            <a:ext cx="296886" cy="276998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692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8736F-A9D0-53B4-7C45-DDC57223A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59228A0-74F5-F91F-98B6-D224A6A10C2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6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Memory Usage Analysis on layer with 64 × 32 × 32 (Baseline)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2232986-20FE-D374-D619-7025382EE264}"/>
              </a:ext>
            </a:extLst>
          </p:cNvPr>
          <p:cNvGrpSpPr/>
          <p:nvPr/>
        </p:nvGrpSpPr>
        <p:grpSpPr>
          <a:xfrm>
            <a:off x="1699490" y="1052945"/>
            <a:ext cx="9790545" cy="5591371"/>
            <a:chOff x="2290699" y="-11269"/>
            <a:chExt cx="9835232" cy="6951105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ACA75802-4986-863B-F20A-C1D04CDBB7AB}"/>
                </a:ext>
              </a:extLst>
            </p:cNvPr>
            <p:cNvCxnSpPr>
              <a:cxnSpLocks/>
            </p:cNvCxnSpPr>
            <p:nvPr/>
          </p:nvCxnSpPr>
          <p:spPr>
            <a:xfrm>
              <a:off x="3238001" y="152939"/>
              <a:ext cx="8085" cy="742656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517E7115-08DA-9F60-AC22-E5AA2A0CB0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5490" y="5657234"/>
              <a:ext cx="13107" cy="308705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2CA50590-B63B-9AB7-9950-782DB47532B2}"/>
                </a:ext>
              </a:extLst>
            </p:cNvPr>
            <p:cNvCxnSpPr>
              <a:cxnSpLocks/>
              <a:endCxn id="214" idx="1"/>
            </p:cNvCxnSpPr>
            <p:nvPr/>
          </p:nvCxnSpPr>
          <p:spPr>
            <a:xfrm rot="5400000">
              <a:off x="-145427" y="2889170"/>
              <a:ext cx="5817044" cy="944791"/>
            </a:xfrm>
            <a:prstGeom prst="bentConnector4">
              <a:avLst>
                <a:gd name="adj1" fmla="val -386"/>
                <a:gd name="adj2" fmla="val 243464"/>
              </a:avLst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3C30FD38-F2E9-3858-CE8F-BCD9C062686D}"/>
                </a:ext>
              </a:extLst>
            </p:cNvPr>
            <p:cNvCxnSpPr>
              <a:cxnSpLocks/>
            </p:cNvCxnSpPr>
            <p:nvPr/>
          </p:nvCxnSpPr>
          <p:spPr>
            <a:xfrm>
              <a:off x="3242043" y="1672806"/>
              <a:ext cx="0" cy="39717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36D23627-9319-455D-40D6-7CF18AB99EBF}"/>
                </a:ext>
              </a:extLst>
            </p:cNvPr>
            <p:cNvCxnSpPr>
              <a:cxnSpLocks/>
            </p:cNvCxnSpPr>
            <p:nvPr/>
          </p:nvCxnSpPr>
          <p:spPr>
            <a:xfrm>
              <a:off x="3242043" y="3051966"/>
              <a:ext cx="0" cy="959885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F0C9B3A0-20AE-BC29-A515-EA1787DFAECB}"/>
                </a:ext>
              </a:extLst>
            </p:cNvPr>
            <p:cNvCxnSpPr>
              <a:cxnSpLocks/>
            </p:cNvCxnSpPr>
            <p:nvPr/>
          </p:nvCxnSpPr>
          <p:spPr>
            <a:xfrm>
              <a:off x="3242043" y="4380097"/>
              <a:ext cx="0" cy="427876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FF11B9C-E47A-6CE0-7DE7-A30CEA28D350}"/>
                </a:ext>
              </a:extLst>
            </p:cNvPr>
            <p:cNvSpPr txBox="1"/>
            <p:nvPr/>
          </p:nvSpPr>
          <p:spPr>
            <a:xfrm>
              <a:off x="5868703" y="88342"/>
              <a:ext cx="3121890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32-bit Activation (64*32*32)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49BC5BE3-4B12-B8B5-4FCB-6C3F1D910FCA}"/>
                </a:ext>
              </a:extLst>
            </p:cNvPr>
            <p:cNvCxnSpPr>
              <a:cxnSpLocks/>
            </p:cNvCxnSpPr>
            <p:nvPr/>
          </p:nvCxnSpPr>
          <p:spPr>
            <a:xfrm>
              <a:off x="4326083" y="453043"/>
              <a:ext cx="7712363" cy="0"/>
            </a:xfrm>
            <a:prstGeom prst="line">
              <a:avLst/>
            </a:prstGeom>
            <a:ln w="38100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59F4F067-BE89-63AD-325F-BE78C727C5C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719" y="872921"/>
              <a:ext cx="7643090" cy="0"/>
            </a:xfrm>
            <a:prstGeom prst="line">
              <a:avLst/>
            </a:prstGeom>
            <a:ln w="38100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831D5D99-3727-62D7-72B6-E10ECD06FDFA}"/>
                </a:ext>
              </a:extLst>
            </p:cNvPr>
            <p:cNvCxnSpPr>
              <a:cxnSpLocks/>
            </p:cNvCxnSpPr>
            <p:nvPr/>
          </p:nvCxnSpPr>
          <p:spPr>
            <a:xfrm>
              <a:off x="4360719" y="2069975"/>
              <a:ext cx="7643090" cy="0"/>
            </a:xfrm>
            <a:prstGeom prst="line">
              <a:avLst/>
            </a:prstGeom>
            <a:ln w="38100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93C13A4B-3D98-D56E-3F62-EA1EBFB63D97}"/>
                </a:ext>
              </a:extLst>
            </p:cNvPr>
            <p:cNvSpPr/>
            <p:nvPr/>
          </p:nvSpPr>
          <p:spPr>
            <a:xfrm>
              <a:off x="2290699" y="2069976"/>
              <a:ext cx="1902688" cy="9819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1-bit Conv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CB48CBA6-A1F3-8EBC-235D-3013803797A2}"/>
                </a:ext>
              </a:extLst>
            </p:cNvPr>
            <p:cNvCxnSpPr>
              <a:cxnSpLocks/>
            </p:cNvCxnSpPr>
            <p:nvPr/>
          </p:nvCxnSpPr>
          <p:spPr>
            <a:xfrm>
              <a:off x="4360719" y="3012212"/>
              <a:ext cx="7643090" cy="0"/>
            </a:xfrm>
            <a:prstGeom prst="line">
              <a:avLst/>
            </a:prstGeom>
            <a:ln w="38100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306EB246-CC44-09F8-B76E-033F75117F92}"/>
                </a:ext>
              </a:extLst>
            </p:cNvPr>
            <p:cNvCxnSpPr>
              <a:cxnSpLocks/>
            </p:cNvCxnSpPr>
            <p:nvPr/>
          </p:nvCxnSpPr>
          <p:spPr>
            <a:xfrm>
              <a:off x="4360719" y="3429965"/>
              <a:ext cx="7643090" cy="0"/>
            </a:xfrm>
            <a:prstGeom prst="line">
              <a:avLst/>
            </a:prstGeom>
            <a:ln w="38100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6D8BC2CE-1D63-6F5F-01AC-9057E0E515B1}"/>
                </a:ext>
              </a:extLst>
            </p:cNvPr>
            <p:cNvCxnSpPr>
              <a:cxnSpLocks/>
            </p:cNvCxnSpPr>
            <p:nvPr/>
          </p:nvCxnSpPr>
          <p:spPr>
            <a:xfrm>
              <a:off x="4360719" y="4380097"/>
              <a:ext cx="7643090" cy="0"/>
            </a:xfrm>
            <a:prstGeom prst="line">
              <a:avLst/>
            </a:prstGeom>
            <a:ln w="38100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16DED695-4B08-13F3-DAA5-E15676E2BE8B}"/>
                </a:ext>
              </a:extLst>
            </p:cNvPr>
            <p:cNvSpPr/>
            <p:nvPr/>
          </p:nvSpPr>
          <p:spPr>
            <a:xfrm>
              <a:off x="2290699" y="3457673"/>
              <a:ext cx="1902688" cy="9224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Scaling Factor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8E5892B-5F7D-1061-912D-CAE6017CA736}"/>
                </a:ext>
              </a:extLst>
            </p:cNvPr>
            <p:cNvSpPr/>
            <p:nvPr/>
          </p:nvSpPr>
          <p:spPr>
            <a:xfrm>
              <a:off x="2290699" y="4807973"/>
              <a:ext cx="1902688" cy="8492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Batch Norm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E1CD88A4-93D0-6FC9-4A70-EF0200CA3CFF}"/>
                </a:ext>
              </a:extLst>
            </p:cNvPr>
            <p:cNvCxnSpPr>
              <a:cxnSpLocks/>
            </p:cNvCxnSpPr>
            <p:nvPr/>
          </p:nvCxnSpPr>
          <p:spPr>
            <a:xfrm>
              <a:off x="4360719" y="4780263"/>
              <a:ext cx="7643090" cy="0"/>
            </a:xfrm>
            <a:prstGeom prst="line">
              <a:avLst/>
            </a:prstGeom>
            <a:ln w="38100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6E9216A1-307B-F9F4-E6D1-4C6CB2707A3E}"/>
                </a:ext>
              </a:extLst>
            </p:cNvPr>
            <p:cNvCxnSpPr>
              <a:cxnSpLocks/>
            </p:cNvCxnSpPr>
            <p:nvPr/>
          </p:nvCxnSpPr>
          <p:spPr>
            <a:xfrm>
              <a:off x="4360719" y="5612901"/>
              <a:ext cx="7643090" cy="0"/>
            </a:xfrm>
            <a:prstGeom prst="line">
              <a:avLst/>
            </a:prstGeom>
            <a:ln w="38100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5835B6A4-E862-1E0B-9D4D-FBAC7751B96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719" y="5946530"/>
              <a:ext cx="7643090" cy="0"/>
            </a:xfrm>
            <a:prstGeom prst="line">
              <a:avLst/>
            </a:prstGeom>
            <a:ln w="38100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205E9B4E-2CE8-62BF-CADC-BE17E19D70D0}"/>
                </a:ext>
              </a:extLst>
            </p:cNvPr>
            <p:cNvSpPr/>
            <p:nvPr/>
          </p:nvSpPr>
          <p:spPr>
            <a:xfrm>
              <a:off x="2290699" y="895595"/>
              <a:ext cx="1902688" cy="7772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Binarization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FF251A3F-D67D-6E68-9748-8C618DADDAD2}"/>
                </a:ext>
              </a:extLst>
            </p:cNvPr>
            <p:cNvCxnSpPr>
              <a:cxnSpLocks/>
            </p:cNvCxnSpPr>
            <p:nvPr/>
          </p:nvCxnSpPr>
          <p:spPr>
            <a:xfrm>
              <a:off x="4360719" y="1672807"/>
              <a:ext cx="7643090" cy="0"/>
            </a:xfrm>
            <a:prstGeom prst="line">
              <a:avLst/>
            </a:prstGeom>
            <a:ln w="38100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81BDE410-5FD3-6D87-FCEE-A28752CD3885}"/>
                </a:ext>
              </a:extLst>
            </p:cNvPr>
            <p:cNvGrpSpPr/>
            <p:nvPr/>
          </p:nvGrpSpPr>
          <p:grpSpPr>
            <a:xfrm>
              <a:off x="4202113" y="503589"/>
              <a:ext cx="3121890" cy="5986019"/>
              <a:chOff x="4202113" y="503589"/>
              <a:chExt cx="3121890" cy="5986019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7E78634-AC89-2A03-F7A6-7877AE115458}"/>
                  </a:ext>
                </a:extLst>
              </p:cNvPr>
              <p:cNvSpPr txBox="1"/>
              <p:nvPr/>
            </p:nvSpPr>
            <p:spPr>
              <a:xfrm>
                <a:off x="4202113" y="503589"/>
                <a:ext cx="3121890" cy="382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32-bit Features (64*32*32)</a:t>
                </a:r>
                <a:endPara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8A5C5C-D30F-50AF-501D-423482552E04}"/>
                  </a:ext>
                </a:extLst>
              </p:cNvPr>
              <p:cNvSpPr txBox="1"/>
              <p:nvPr/>
            </p:nvSpPr>
            <p:spPr>
              <a:xfrm>
                <a:off x="4202113" y="1662807"/>
                <a:ext cx="3121890" cy="382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32-bit Features (64*32*32)</a:t>
                </a:r>
                <a:endPara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1D2D3FC-2AF3-B5BA-2021-3C9FD86B0663}"/>
                  </a:ext>
                </a:extLst>
              </p:cNvPr>
              <p:cNvSpPr txBox="1"/>
              <p:nvPr/>
            </p:nvSpPr>
            <p:spPr>
              <a:xfrm>
                <a:off x="4202113" y="2377237"/>
                <a:ext cx="3121890" cy="382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32-bit Features (64*32*32)</a:t>
                </a:r>
                <a:endPara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324E82E-01FB-E7B2-0F87-9F45DD3634E9}"/>
                  </a:ext>
                </a:extLst>
              </p:cNvPr>
              <p:cNvSpPr txBox="1"/>
              <p:nvPr/>
            </p:nvSpPr>
            <p:spPr>
              <a:xfrm>
                <a:off x="4202113" y="3706992"/>
                <a:ext cx="3121890" cy="382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32-bit Features (64*32*32)</a:t>
                </a:r>
                <a:endPara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978CCD0-DC60-5A9E-D724-1355519B6F90}"/>
                  </a:ext>
                </a:extLst>
              </p:cNvPr>
              <p:cNvSpPr txBox="1"/>
              <p:nvPr/>
            </p:nvSpPr>
            <p:spPr>
              <a:xfrm>
                <a:off x="4202113" y="3036645"/>
                <a:ext cx="3121890" cy="382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32-bit Features (64*32*32)</a:t>
                </a:r>
                <a:endPara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0422CC23-6F6D-1A48-630F-D162D72B5E32}"/>
                  </a:ext>
                </a:extLst>
              </p:cNvPr>
              <p:cNvSpPr txBox="1"/>
              <p:nvPr/>
            </p:nvSpPr>
            <p:spPr>
              <a:xfrm>
                <a:off x="4202113" y="4397211"/>
                <a:ext cx="3121890" cy="382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32-bit Features (64*32*32)</a:t>
                </a:r>
                <a:endPara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4F6F2DC-9C1C-C960-D37E-57C660BB5E1A}"/>
                  </a:ext>
                </a:extLst>
              </p:cNvPr>
              <p:cNvSpPr txBox="1"/>
              <p:nvPr/>
            </p:nvSpPr>
            <p:spPr>
              <a:xfrm>
                <a:off x="4202113" y="5027305"/>
                <a:ext cx="3121890" cy="382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32-bit Features (64*32*32)</a:t>
                </a:r>
                <a:endPara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0F065FB-F7A0-3F82-F019-E4205B800139}"/>
                  </a:ext>
                </a:extLst>
              </p:cNvPr>
              <p:cNvSpPr txBox="1"/>
              <p:nvPr/>
            </p:nvSpPr>
            <p:spPr>
              <a:xfrm>
                <a:off x="4202113" y="5591949"/>
                <a:ext cx="3121890" cy="382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32-bit Features (64*32*32)</a:t>
                </a:r>
                <a:endPara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98FFDC36-296F-50B6-F565-E595EF3F398B}"/>
                  </a:ext>
                </a:extLst>
              </p:cNvPr>
              <p:cNvSpPr txBox="1"/>
              <p:nvPr/>
            </p:nvSpPr>
            <p:spPr>
              <a:xfrm>
                <a:off x="4202113" y="887096"/>
                <a:ext cx="3121890" cy="382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32-bit Features (64*32*32)</a:t>
                </a:r>
                <a:endPara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F64AD43E-E1A2-40A3-A185-93698BE900BB}"/>
                  </a:ext>
                </a:extLst>
              </p:cNvPr>
              <p:cNvSpPr txBox="1"/>
              <p:nvPr/>
            </p:nvSpPr>
            <p:spPr>
              <a:xfrm>
                <a:off x="4202113" y="6106984"/>
                <a:ext cx="3121890" cy="382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32-bit Features (64*32*32)</a:t>
                </a:r>
                <a:endPara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C71F726-DAFB-CBC1-4A5D-EF9BBCC34F9E}"/>
                </a:ext>
              </a:extLst>
            </p:cNvPr>
            <p:cNvSpPr txBox="1"/>
            <p:nvPr/>
          </p:nvSpPr>
          <p:spPr>
            <a:xfrm>
              <a:off x="6907653" y="5010165"/>
              <a:ext cx="3382808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32-bit Scale &amp; Shift (64*2)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3874A8B-E64B-42BD-BECA-20B67B76B999}"/>
                </a:ext>
              </a:extLst>
            </p:cNvPr>
            <p:cNvSpPr txBox="1"/>
            <p:nvPr/>
          </p:nvSpPr>
          <p:spPr>
            <a:xfrm>
              <a:off x="7038112" y="6235679"/>
              <a:ext cx="3121890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32-bit Output (64*32*32)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F3C8F1E-73AE-015E-704C-7426986D8EBB}"/>
                </a:ext>
              </a:extLst>
            </p:cNvPr>
            <p:cNvSpPr txBox="1"/>
            <p:nvPr/>
          </p:nvSpPr>
          <p:spPr>
            <a:xfrm>
              <a:off x="6836075" y="3745727"/>
              <a:ext cx="3594091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32-bit Scaling Factor (64)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DC9F20C-E33D-CECF-F7E3-2125E9A64CBF}"/>
                </a:ext>
              </a:extLst>
            </p:cNvPr>
            <p:cNvSpPr txBox="1"/>
            <p:nvPr/>
          </p:nvSpPr>
          <p:spPr>
            <a:xfrm>
              <a:off x="7038112" y="494024"/>
              <a:ext cx="3121890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32-bit Activation (64*32*32)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EA4CC52-D608-6C00-BC00-84EF6D119442}"/>
                </a:ext>
              </a:extLst>
            </p:cNvPr>
            <p:cNvSpPr txBox="1"/>
            <p:nvPr/>
          </p:nvSpPr>
          <p:spPr>
            <a:xfrm>
              <a:off x="7038112" y="1662807"/>
              <a:ext cx="3121890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1-bit Activation (64*32*32)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042DB81-D29D-1B67-94D0-BECB7AF89F26}"/>
                </a:ext>
              </a:extLst>
            </p:cNvPr>
            <p:cNvSpPr txBox="1"/>
            <p:nvPr/>
          </p:nvSpPr>
          <p:spPr>
            <a:xfrm>
              <a:off x="7038112" y="2015239"/>
              <a:ext cx="3121890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1-bit Activation (64*32*32)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DBB2BE7-6EE8-F388-D54F-8ABBC99C9791}"/>
                </a:ext>
              </a:extLst>
            </p:cNvPr>
            <p:cNvSpPr txBox="1"/>
            <p:nvPr/>
          </p:nvSpPr>
          <p:spPr>
            <a:xfrm>
              <a:off x="7038112" y="2311007"/>
              <a:ext cx="3121890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1-bit Weights (64*3*3*64)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E1F33FD-AF35-1225-3BE3-F26F8DA5DD32}"/>
                </a:ext>
              </a:extLst>
            </p:cNvPr>
            <p:cNvSpPr txBox="1"/>
            <p:nvPr/>
          </p:nvSpPr>
          <p:spPr>
            <a:xfrm>
              <a:off x="7038112" y="2623902"/>
              <a:ext cx="3121890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32-bit Output (64*32*32)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39D6552-4380-4D62-A14A-230AC8EBEFED}"/>
                </a:ext>
              </a:extLst>
            </p:cNvPr>
            <p:cNvSpPr txBox="1"/>
            <p:nvPr/>
          </p:nvSpPr>
          <p:spPr>
            <a:xfrm>
              <a:off x="7038112" y="3465288"/>
              <a:ext cx="3121890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32-bit Activation (64*32*32)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B70A64D-77B0-99CD-3424-F4DBB73441B5}"/>
                </a:ext>
              </a:extLst>
            </p:cNvPr>
            <p:cNvSpPr txBox="1"/>
            <p:nvPr/>
          </p:nvSpPr>
          <p:spPr>
            <a:xfrm>
              <a:off x="7038112" y="3027597"/>
              <a:ext cx="3121890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32-bit Activation (64*32*32)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CDC64BE-62D6-3ECA-83D1-C5F74BEDFD06}"/>
                </a:ext>
              </a:extLst>
            </p:cNvPr>
            <p:cNvSpPr txBox="1"/>
            <p:nvPr/>
          </p:nvSpPr>
          <p:spPr>
            <a:xfrm>
              <a:off x="7038112" y="4401619"/>
              <a:ext cx="3121890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32-bit Activation (64*32*32)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A79F754-6299-663D-AFF6-9CC881AB326E}"/>
                </a:ext>
              </a:extLst>
            </p:cNvPr>
            <p:cNvSpPr txBox="1"/>
            <p:nvPr/>
          </p:nvSpPr>
          <p:spPr>
            <a:xfrm>
              <a:off x="7038112" y="5589855"/>
              <a:ext cx="3121890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32-bit Activation (64*32*32)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AF8BBDD0-3EE9-9D91-8482-F3F18345E25E}"/>
                </a:ext>
              </a:extLst>
            </p:cNvPr>
            <p:cNvSpPr txBox="1"/>
            <p:nvPr/>
          </p:nvSpPr>
          <p:spPr>
            <a:xfrm>
              <a:off x="7038112" y="890441"/>
              <a:ext cx="3121890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32-bit Activation (64*32*32)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33B3872-367D-13EF-235B-3E23248B2527}"/>
                </a:ext>
              </a:extLst>
            </p:cNvPr>
            <p:cNvSpPr txBox="1"/>
            <p:nvPr/>
          </p:nvSpPr>
          <p:spPr>
            <a:xfrm>
              <a:off x="7038112" y="1102282"/>
              <a:ext cx="3121890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32-bit Zero points (64)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A30E4F8-7EB0-FC40-313A-846A9CCF9646}"/>
                </a:ext>
              </a:extLst>
            </p:cNvPr>
            <p:cNvSpPr txBox="1"/>
            <p:nvPr/>
          </p:nvSpPr>
          <p:spPr>
            <a:xfrm>
              <a:off x="7038112" y="4741905"/>
              <a:ext cx="3121890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32-bit Activation (64*32*32)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24BA1E57-80D9-C53B-A14C-FF77B42E5466}"/>
                </a:ext>
              </a:extLst>
            </p:cNvPr>
            <p:cNvSpPr txBox="1"/>
            <p:nvPr/>
          </p:nvSpPr>
          <p:spPr>
            <a:xfrm>
              <a:off x="7038112" y="1334253"/>
              <a:ext cx="3121890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1-bit Outputs (64*32*32)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F2834EC-31E1-1D11-3FF2-529CEEF03A3A}"/>
                </a:ext>
              </a:extLst>
            </p:cNvPr>
            <p:cNvSpPr txBox="1"/>
            <p:nvPr/>
          </p:nvSpPr>
          <p:spPr>
            <a:xfrm>
              <a:off x="7038112" y="4041543"/>
              <a:ext cx="3121890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32-bit Output (64*32*32)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3CFABB31-18CC-611E-4785-670DE51C4B07}"/>
                </a:ext>
              </a:extLst>
            </p:cNvPr>
            <p:cNvSpPr txBox="1"/>
            <p:nvPr/>
          </p:nvSpPr>
          <p:spPr>
            <a:xfrm>
              <a:off x="7038112" y="5274617"/>
              <a:ext cx="3121890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32-bit Output (64*32*32)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AE84CB34-134D-B616-C53D-84BDFE9E758D}"/>
                </a:ext>
              </a:extLst>
            </p:cNvPr>
            <p:cNvSpPr txBox="1"/>
            <p:nvPr/>
          </p:nvSpPr>
          <p:spPr>
            <a:xfrm>
              <a:off x="7038112" y="5973458"/>
              <a:ext cx="3121890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32-bit Activation (64*32*32)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8F28FB5A-9688-373B-9577-0420934B0D9D}"/>
                </a:ext>
              </a:extLst>
            </p:cNvPr>
            <p:cNvCxnSpPr>
              <a:cxnSpLocks/>
            </p:cNvCxnSpPr>
            <p:nvPr/>
          </p:nvCxnSpPr>
          <p:spPr>
            <a:xfrm>
              <a:off x="4360719" y="6574234"/>
              <a:ext cx="7643090" cy="0"/>
            </a:xfrm>
            <a:prstGeom prst="line">
              <a:avLst/>
            </a:prstGeom>
            <a:ln w="38100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5AE2DE58-2F42-8C57-A465-3BA48F827526}"/>
                </a:ext>
              </a:extLst>
            </p:cNvPr>
            <p:cNvSpPr txBox="1"/>
            <p:nvPr/>
          </p:nvSpPr>
          <p:spPr>
            <a:xfrm>
              <a:off x="5868703" y="6519446"/>
              <a:ext cx="3121890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32-bit Activation (64*32*32)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5AC55F00-B9DD-57E1-1ECA-9146132AD8B3}"/>
                </a:ext>
              </a:extLst>
            </p:cNvPr>
            <p:cNvSpPr/>
            <p:nvPr/>
          </p:nvSpPr>
          <p:spPr>
            <a:xfrm>
              <a:off x="2290699" y="5965939"/>
              <a:ext cx="1902688" cy="6082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9" name="직선 화살표 연결선 218">
              <a:extLst>
                <a:ext uri="{FF2B5EF4-FFF2-40B4-BE49-F238E27FC236}">
                  <a16:creationId xmlns:a16="http://schemas.microsoft.com/office/drawing/2014/main" id="{DA826AA9-4C99-20D6-6885-E114D7936D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5490" y="6581782"/>
              <a:ext cx="13107" cy="308705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>
              <a:extLst>
                <a:ext uri="{FF2B5EF4-FFF2-40B4-BE49-F238E27FC236}">
                  <a16:creationId xmlns:a16="http://schemas.microsoft.com/office/drawing/2014/main" id="{0C65EA56-7EA4-36E4-BA4C-3E6D72EEF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2270" y="-11269"/>
              <a:ext cx="0" cy="6838294"/>
            </a:xfrm>
            <a:prstGeom prst="line">
              <a:avLst/>
            </a:prstGeom>
            <a:ln w="38100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3C90948-F42E-E566-5E51-FDA82520C6B9}"/>
                </a:ext>
              </a:extLst>
            </p:cNvPr>
            <p:cNvSpPr txBox="1"/>
            <p:nvPr/>
          </p:nvSpPr>
          <p:spPr>
            <a:xfrm>
              <a:off x="10480687" y="63649"/>
              <a:ext cx="1396568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2,097,152 bit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ADBDB5F8-A264-18D5-C940-E40E4563F8E4}"/>
                </a:ext>
              </a:extLst>
            </p:cNvPr>
            <p:cNvSpPr txBox="1"/>
            <p:nvPr/>
          </p:nvSpPr>
          <p:spPr>
            <a:xfrm>
              <a:off x="10480687" y="519530"/>
              <a:ext cx="1396568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4,194,304 bit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702581C2-1E6D-169B-BCCF-BC77BDB29A59}"/>
                </a:ext>
              </a:extLst>
            </p:cNvPr>
            <p:cNvSpPr txBox="1"/>
            <p:nvPr/>
          </p:nvSpPr>
          <p:spPr>
            <a:xfrm>
              <a:off x="10480687" y="1086260"/>
              <a:ext cx="1396568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4,261,888 bit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19B30A2C-B51C-4BB4-2842-5BD7A4C02144}"/>
                </a:ext>
              </a:extLst>
            </p:cNvPr>
            <p:cNvSpPr txBox="1"/>
            <p:nvPr/>
          </p:nvSpPr>
          <p:spPr>
            <a:xfrm>
              <a:off x="10447653" y="1688359"/>
              <a:ext cx="1462636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 2,162,688 bit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AEDF6F79-C7AD-5A3B-A75C-B2CB26DF2412}"/>
                </a:ext>
              </a:extLst>
            </p:cNvPr>
            <p:cNvSpPr txBox="1"/>
            <p:nvPr/>
          </p:nvSpPr>
          <p:spPr>
            <a:xfrm>
              <a:off x="10480687" y="2361385"/>
              <a:ext cx="1396568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4,296,704 bit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6C70F220-92ED-4B90-3271-90CB019EE412}"/>
                </a:ext>
              </a:extLst>
            </p:cNvPr>
            <p:cNvSpPr txBox="1"/>
            <p:nvPr/>
          </p:nvSpPr>
          <p:spPr>
            <a:xfrm>
              <a:off x="10239836" y="3082824"/>
              <a:ext cx="1878271" cy="650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24,194,304 bit</a:t>
              </a:r>
            </a:p>
            <a:p>
              <a:pPr algn="ctr"/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07EFB7BB-DC34-81FE-08D3-1D7C9327CAF9}"/>
                </a:ext>
              </a:extLst>
            </p:cNvPr>
            <p:cNvSpPr txBox="1"/>
            <p:nvPr/>
          </p:nvSpPr>
          <p:spPr>
            <a:xfrm>
              <a:off x="10426909" y="3729044"/>
              <a:ext cx="1504125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6,293,504 bit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52F2F2D6-8301-F67B-D6BE-AFDB20A650BA}"/>
                </a:ext>
              </a:extLst>
            </p:cNvPr>
            <p:cNvSpPr txBox="1"/>
            <p:nvPr/>
          </p:nvSpPr>
          <p:spPr>
            <a:xfrm>
              <a:off x="10480687" y="4427691"/>
              <a:ext cx="1396568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4,194,304 bit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E274EE48-C366-6DF2-56C2-8140ABA321DA}"/>
                </a:ext>
              </a:extLst>
            </p:cNvPr>
            <p:cNvSpPr txBox="1"/>
            <p:nvPr/>
          </p:nvSpPr>
          <p:spPr>
            <a:xfrm>
              <a:off x="10480687" y="5069605"/>
              <a:ext cx="1396568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6,295,552 bit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589405D9-2EA1-7B93-CBB9-19E14A3E1FBF}"/>
                </a:ext>
              </a:extLst>
            </p:cNvPr>
            <p:cNvSpPr txBox="1"/>
            <p:nvPr/>
          </p:nvSpPr>
          <p:spPr>
            <a:xfrm>
              <a:off x="10480687" y="5571889"/>
              <a:ext cx="1396568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4,194,304 bit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25F312C4-EFDF-F2CB-CB57-DB9A0EE638AA}"/>
                </a:ext>
              </a:extLst>
            </p:cNvPr>
            <p:cNvSpPr txBox="1"/>
            <p:nvPr/>
          </p:nvSpPr>
          <p:spPr>
            <a:xfrm>
              <a:off x="10480687" y="6130428"/>
              <a:ext cx="1396568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6,291,456 bit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CC11B93F-BFE0-56CC-B2F3-5FAAE459F052}"/>
                </a:ext>
              </a:extLst>
            </p:cNvPr>
            <p:cNvSpPr txBox="1"/>
            <p:nvPr/>
          </p:nvSpPr>
          <p:spPr>
            <a:xfrm>
              <a:off x="10480687" y="6557212"/>
              <a:ext cx="1396568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2,097,152 bit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7A561692-C64A-17E5-6278-E4C37A2B42BE}"/>
                </a:ext>
              </a:extLst>
            </p:cNvPr>
            <p:cNvSpPr/>
            <p:nvPr/>
          </p:nvSpPr>
          <p:spPr>
            <a:xfrm>
              <a:off x="4326083" y="2061266"/>
              <a:ext cx="7799848" cy="23470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1010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3E193-2F38-C3B4-8210-3214452E7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02D2003-8E3F-9156-A6F4-E16DF99AE47D}"/>
              </a:ext>
            </a:extLst>
          </p:cNvPr>
          <p:cNvGrpSpPr/>
          <p:nvPr/>
        </p:nvGrpSpPr>
        <p:grpSpPr>
          <a:xfrm>
            <a:off x="1699490" y="1052945"/>
            <a:ext cx="9782757" cy="5591371"/>
            <a:chOff x="2290699" y="-11269"/>
            <a:chExt cx="9827408" cy="6951105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2EDA1C0A-573D-E920-C7A3-49D8C5B41D58}"/>
                </a:ext>
              </a:extLst>
            </p:cNvPr>
            <p:cNvCxnSpPr>
              <a:cxnSpLocks/>
            </p:cNvCxnSpPr>
            <p:nvPr/>
          </p:nvCxnSpPr>
          <p:spPr>
            <a:xfrm>
              <a:off x="3238001" y="152939"/>
              <a:ext cx="8085" cy="742656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A0775C7C-5F7B-CA09-459A-EAA9D7FCBD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5490" y="5657234"/>
              <a:ext cx="13107" cy="308705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CCCD1D2E-35C6-BB6A-4A5F-3DA5AD7ABF1F}"/>
                </a:ext>
              </a:extLst>
            </p:cNvPr>
            <p:cNvCxnSpPr>
              <a:cxnSpLocks/>
              <a:endCxn id="214" idx="1"/>
            </p:cNvCxnSpPr>
            <p:nvPr/>
          </p:nvCxnSpPr>
          <p:spPr>
            <a:xfrm rot="5400000">
              <a:off x="-145427" y="2889170"/>
              <a:ext cx="5817044" cy="944791"/>
            </a:xfrm>
            <a:prstGeom prst="bentConnector4">
              <a:avLst>
                <a:gd name="adj1" fmla="val -386"/>
                <a:gd name="adj2" fmla="val 243464"/>
              </a:avLst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5C9013B0-1B5A-53CC-8A11-63818D53EA40}"/>
                </a:ext>
              </a:extLst>
            </p:cNvPr>
            <p:cNvCxnSpPr>
              <a:cxnSpLocks/>
            </p:cNvCxnSpPr>
            <p:nvPr/>
          </p:nvCxnSpPr>
          <p:spPr>
            <a:xfrm>
              <a:off x="3242043" y="1672806"/>
              <a:ext cx="0" cy="39717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1C19275B-F3D2-3CB3-B488-74FAC5EC8E28}"/>
                </a:ext>
              </a:extLst>
            </p:cNvPr>
            <p:cNvCxnSpPr>
              <a:cxnSpLocks/>
            </p:cNvCxnSpPr>
            <p:nvPr/>
          </p:nvCxnSpPr>
          <p:spPr>
            <a:xfrm>
              <a:off x="3242043" y="3051966"/>
              <a:ext cx="0" cy="959885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44A24E20-A803-15FD-0683-4CBC2E05742D}"/>
                </a:ext>
              </a:extLst>
            </p:cNvPr>
            <p:cNvCxnSpPr>
              <a:cxnSpLocks/>
            </p:cNvCxnSpPr>
            <p:nvPr/>
          </p:nvCxnSpPr>
          <p:spPr>
            <a:xfrm>
              <a:off x="3242043" y="4380097"/>
              <a:ext cx="0" cy="427876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E98393-9517-96D7-AE6E-5D4A38A2ADD1}"/>
                </a:ext>
              </a:extLst>
            </p:cNvPr>
            <p:cNvSpPr txBox="1"/>
            <p:nvPr/>
          </p:nvSpPr>
          <p:spPr>
            <a:xfrm>
              <a:off x="5868703" y="88342"/>
              <a:ext cx="3121890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32-bit Activation (64*32*32)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5E89C9C-836A-3787-0854-D477CB2A10B0}"/>
                </a:ext>
              </a:extLst>
            </p:cNvPr>
            <p:cNvCxnSpPr>
              <a:cxnSpLocks/>
            </p:cNvCxnSpPr>
            <p:nvPr/>
          </p:nvCxnSpPr>
          <p:spPr>
            <a:xfrm>
              <a:off x="4326083" y="453043"/>
              <a:ext cx="7712363" cy="0"/>
            </a:xfrm>
            <a:prstGeom prst="line">
              <a:avLst/>
            </a:prstGeom>
            <a:ln w="38100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05AF7067-15C9-8217-21AE-A83B4AFA25F8}"/>
                </a:ext>
              </a:extLst>
            </p:cNvPr>
            <p:cNvCxnSpPr>
              <a:cxnSpLocks/>
            </p:cNvCxnSpPr>
            <p:nvPr/>
          </p:nvCxnSpPr>
          <p:spPr>
            <a:xfrm>
              <a:off x="4360719" y="872921"/>
              <a:ext cx="7643090" cy="0"/>
            </a:xfrm>
            <a:prstGeom prst="line">
              <a:avLst/>
            </a:prstGeom>
            <a:ln w="38100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C81F2326-FE85-BED0-B449-198118F526CE}"/>
                </a:ext>
              </a:extLst>
            </p:cNvPr>
            <p:cNvCxnSpPr>
              <a:cxnSpLocks/>
            </p:cNvCxnSpPr>
            <p:nvPr/>
          </p:nvCxnSpPr>
          <p:spPr>
            <a:xfrm>
              <a:off x="4360719" y="2069975"/>
              <a:ext cx="7643090" cy="0"/>
            </a:xfrm>
            <a:prstGeom prst="line">
              <a:avLst/>
            </a:prstGeom>
            <a:ln w="38100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6BC1B50-D2BB-24B5-4221-9110EB8085CD}"/>
                </a:ext>
              </a:extLst>
            </p:cNvPr>
            <p:cNvSpPr/>
            <p:nvPr/>
          </p:nvSpPr>
          <p:spPr>
            <a:xfrm>
              <a:off x="2290699" y="2069976"/>
              <a:ext cx="1902688" cy="9819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1-bit Conv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326F943C-BF2E-1615-5C00-642122C74437}"/>
                </a:ext>
              </a:extLst>
            </p:cNvPr>
            <p:cNvCxnSpPr>
              <a:cxnSpLocks/>
            </p:cNvCxnSpPr>
            <p:nvPr/>
          </p:nvCxnSpPr>
          <p:spPr>
            <a:xfrm>
              <a:off x="4360719" y="3012212"/>
              <a:ext cx="7643090" cy="0"/>
            </a:xfrm>
            <a:prstGeom prst="line">
              <a:avLst/>
            </a:prstGeom>
            <a:ln w="38100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A2F47761-4395-D47C-6050-ACC6A3363D71}"/>
                </a:ext>
              </a:extLst>
            </p:cNvPr>
            <p:cNvCxnSpPr>
              <a:cxnSpLocks/>
            </p:cNvCxnSpPr>
            <p:nvPr/>
          </p:nvCxnSpPr>
          <p:spPr>
            <a:xfrm>
              <a:off x="4360719" y="3429965"/>
              <a:ext cx="7643090" cy="0"/>
            </a:xfrm>
            <a:prstGeom prst="line">
              <a:avLst/>
            </a:prstGeom>
            <a:ln w="38100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683F6EC6-AD46-DCD9-5EE5-292AF0BF0D71}"/>
                </a:ext>
              </a:extLst>
            </p:cNvPr>
            <p:cNvCxnSpPr>
              <a:cxnSpLocks/>
            </p:cNvCxnSpPr>
            <p:nvPr/>
          </p:nvCxnSpPr>
          <p:spPr>
            <a:xfrm>
              <a:off x="4360719" y="4380097"/>
              <a:ext cx="7643090" cy="0"/>
            </a:xfrm>
            <a:prstGeom prst="line">
              <a:avLst/>
            </a:prstGeom>
            <a:ln w="38100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12326BF8-20D4-869F-88AF-C0DC19832BF4}"/>
                </a:ext>
              </a:extLst>
            </p:cNvPr>
            <p:cNvSpPr/>
            <p:nvPr/>
          </p:nvSpPr>
          <p:spPr>
            <a:xfrm>
              <a:off x="2290699" y="3457673"/>
              <a:ext cx="1902688" cy="9224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Scaling Factor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D6319F6F-3592-59F2-4A30-A9A7529EF2C1}"/>
                </a:ext>
              </a:extLst>
            </p:cNvPr>
            <p:cNvSpPr/>
            <p:nvPr/>
          </p:nvSpPr>
          <p:spPr>
            <a:xfrm>
              <a:off x="2290699" y="4807973"/>
              <a:ext cx="1902688" cy="8492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Batch Norm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F8F9B648-6B14-04BF-8809-F0DD2780D5B6}"/>
                </a:ext>
              </a:extLst>
            </p:cNvPr>
            <p:cNvCxnSpPr>
              <a:cxnSpLocks/>
            </p:cNvCxnSpPr>
            <p:nvPr/>
          </p:nvCxnSpPr>
          <p:spPr>
            <a:xfrm>
              <a:off x="4360719" y="4780263"/>
              <a:ext cx="7643090" cy="0"/>
            </a:xfrm>
            <a:prstGeom prst="line">
              <a:avLst/>
            </a:prstGeom>
            <a:ln w="38100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3C00914A-4C83-D58B-CEBA-C18BCE0BB463}"/>
                </a:ext>
              </a:extLst>
            </p:cNvPr>
            <p:cNvCxnSpPr>
              <a:cxnSpLocks/>
            </p:cNvCxnSpPr>
            <p:nvPr/>
          </p:nvCxnSpPr>
          <p:spPr>
            <a:xfrm>
              <a:off x="4360719" y="5612901"/>
              <a:ext cx="7643090" cy="0"/>
            </a:xfrm>
            <a:prstGeom prst="line">
              <a:avLst/>
            </a:prstGeom>
            <a:ln w="38100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0352C5D8-7ED3-0019-4913-13943D426955}"/>
                </a:ext>
              </a:extLst>
            </p:cNvPr>
            <p:cNvCxnSpPr>
              <a:cxnSpLocks/>
            </p:cNvCxnSpPr>
            <p:nvPr/>
          </p:nvCxnSpPr>
          <p:spPr>
            <a:xfrm>
              <a:off x="4360719" y="5946530"/>
              <a:ext cx="7643090" cy="0"/>
            </a:xfrm>
            <a:prstGeom prst="line">
              <a:avLst/>
            </a:prstGeom>
            <a:ln w="38100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1AC3BBB0-EB53-C2A2-5C94-18C7B219CEA4}"/>
                </a:ext>
              </a:extLst>
            </p:cNvPr>
            <p:cNvSpPr/>
            <p:nvPr/>
          </p:nvSpPr>
          <p:spPr>
            <a:xfrm>
              <a:off x="2290699" y="895595"/>
              <a:ext cx="1902688" cy="7772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Binarization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DA71AD7B-7D29-7F97-4A40-C17D0EF49CD7}"/>
                </a:ext>
              </a:extLst>
            </p:cNvPr>
            <p:cNvCxnSpPr>
              <a:cxnSpLocks/>
            </p:cNvCxnSpPr>
            <p:nvPr/>
          </p:nvCxnSpPr>
          <p:spPr>
            <a:xfrm>
              <a:off x="4360719" y="1672807"/>
              <a:ext cx="7643090" cy="0"/>
            </a:xfrm>
            <a:prstGeom prst="line">
              <a:avLst/>
            </a:prstGeom>
            <a:ln w="38100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44B23DB8-8758-C623-A50E-C652D4230FFF}"/>
                </a:ext>
              </a:extLst>
            </p:cNvPr>
            <p:cNvGrpSpPr/>
            <p:nvPr/>
          </p:nvGrpSpPr>
          <p:grpSpPr>
            <a:xfrm>
              <a:off x="4202113" y="503589"/>
              <a:ext cx="3121890" cy="5986019"/>
              <a:chOff x="4202113" y="503589"/>
              <a:chExt cx="3121890" cy="5986019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B788330-0A7C-4C51-AEAE-C8AEBA6E476F}"/>
                  </a:ext>
                </a:extLst>
              </p:cNvPr>
              <p:cNvSpPr txBox="1"/>
              <p:nvPr/>
            </p:nvSpPr>
            <p:spPr>
              <a:xfrm>
                <a:off x="4202113" y="503589"/>
                <a:ext cx="3121890" cy="382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32-bit Features (64*32*32)</a:t>
                </a:r>
                <a:endPara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B26D4DB-3856-ED43-1BF5-77EB63DF346C}"/>
                  </a:ext>
                </a:extLst>
              </p:cNvPr>
              <p:cNvSpPr txBox="1"/>
              <p:nvPr/>
            </p:nvSpPr>
            <p:spPr>
              <a:xfrm>
                <a:off x="4202113" y="1662807"/>
                <a:ext cx="3121890" cy="382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32-bit Features (64*32*32)</a:t>
                </a:r>
                <a:endPara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6398240-8632-CAE9-AB75-FADE44C4A2E5}"/>
                  </a:ext>
                </a:extLst>
              </p:cNvPr>
              <p:cNvSpPr txBox="1"/>
              <p:nvPr/>
            </p:nvSpPr>
            <p:spPr>
              <a:xfrm>
                <a:off x="4202113" y="2377237"/>
                <a:ext cx="3121890" cy="382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32-bit Features (64*32*32)</a:t>
                </a:r>
                <a:endPara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C46DB14-B2C0-5F6C-BAB1-493A60B7C8B1}"/>
                  </a:ext>
                </a:extLst>
              </p:cNvPr>
              <p:cNvSpPr txBox="1"/>
              <p:nvPr/>
            </p:nvSpPr>
            <p:spPr>
              <a:xfrm>
                <a:off x="4202113" y="3706992"/>
                <a:ext cx="3121890" cy="382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32-bit Features (64*32*32)</a:t>
                </a:r>
                <a:endPara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0EB06ED-89C0-9C8B-B427-0D83B194F848}"/>
                  </a:ext>
                </a:extLst>
              </p:cNvPr>
              <p:cNvSpPr txBox="1"/>
              <p:nvPr/>
            </p:nvSpPr>
            <p:spPr>
              <a:xfrm>
                <a:off x="4202113" y="3036645"/>
                <a:ext cx="3121890" cy="382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32-bit Features (64*32*32)</a:t>
                </a:r>
                <a:endPara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DDD8CEB-0B78-67BF-7973-7AAC81336D9F}"/>
                  </a:ext>
                </a:extLst>
              </p:cNvPr>
              <p:cNvSpPr txBox="1"/>
              <p:nvPr/>
            </p:nvSpPr>
            <p:spPr>
              <a:xfrm>
                <a:off x="4202113" y="4397211"/>
                <a:ext cx="3121890" cy="382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32-bit Features (64*32*32)</a:t>
                </a:r>
                <a:endPara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9A73071-63D6-9A09-9004-8A99AABD8674}"/>
                  </a:ext>
                </a:extLst>
              </p:cNvPr>
              <p:cNvSpPr txBox="1"/>
              <p:nvPr/>
            </p:nvSpPr>
            <p:spPr>
              <a:xfrm>
                <a:off x="4202113" y="5027305"/>
                <a:ext cx="3121890" cy="382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32-bit Features (64*32*32)</a:t>
                </a:r>
                <a:endPara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B956E7E-11B5-7423-F305-716305BFB217}"/>
                  </a:ext>
                </a:extLst>
              </p:cNvPr>
              <p:cNvSpPr txBox="1"/>
              <p:nvPr/>
            </p:nvSpPr>
            <p:spPr>
              <a:xfrm>
                <a:off x="4202113" y="5597690"/>
                <a:ext cx="3121890" cy="382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32-bit Features (64*32*32)</a:t>
                </a:r>
                <a:endPara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04C5884A-3D34-1EAC-2112-F9129686C05E}"/>
                  </a:ext>
                </a:extLst>
              </p:cNvPr>
              <p:cNvSpPr txBox="1"/>
              <p:nvPr/>
            </p:nvSpPr>
            <p:spPr>
              <a:xfrm>
                <a:off x="4202113" y="887096"/>
                <a:ext cx="3121890" cy="382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32-bit Features (64*32*32)</a:t>
                </a:r>
                <a:endPara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88BA41BF-4A42-F7B4-C284-E5A4811728DE}"/>
                  </a:ext>
                </a:extLst>
              </p:cNvPr>
              <p:cNvSpPr txBox="1"/>
              <p:nvPr/>
            </p:nvSpPr>
            <p:spPr>
              <a:xfrm>
                <a:off x="4202113" y="6106984"/>
                <a:ext cx="3121890" cy="382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32-bit Features (64*32*32)</a:t>
                </a:r>
                <a:endPara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F53A3EB-A862-ED3D-8D8A-239468EB8699}"/>
                </a:ext>
              </a:extLst>
            </p:cNvPr>
            <p:cNvSpPr txBox="1"/>
            <p:nvPr/>
          </p:nvSpPr>
          <p:spPr>
            <a:xfrm>
              <a:off x="6907653" y="5010165"/>
              <a:ext cx="3382808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32-bit Scale &amp; Shift (64*2)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30298DC-69B0-5DBB-E1CA-74444BE50FEB}"/>
                </a:ext>
              </a:extLst>
            </p:cNvPr>
            <p:cNvSpPr txBox="1"/>
            <p:nvPr/>
          </p:nvSpPr>
          <p:spPr>
            <a:xfrm>
              <a:off x="7038112" y="6235679"/>
              <a:ext cx="3121890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32-bit Output (64*32*32)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A42EF41-6850-5368-2A67-6FA11963F35D}"/>
                </a:ext>
              </a:extLst>
            </p:cNvPr>
            <p:cNvSpPr txBox="1"/>
            <p:nvPr/>
          </p:nvSpPr>
          <p:spPr>
            <a:xfrm>
              <a:off x="6836075" y="3745727"/>
              <a:ext cx="3594091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32-bit Scaling Factor (64)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A40F9BE-7F7F-D22B-F9E6-044F95EDF7B3}"/>
                </a:ext>
              </a:extLst>
            </p:cNvPr>
            <p:cNvSpPr txBox="1"/>
            <p:nvPr/>
          </p:nvSpPr>
          <p:spPr>
            <a:xfrm>
              <a:off x="7038112" y="494024"/>
              <a:ext cx="3121890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32-bit Activation (64*32*32)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45BEFA7-E146-5C6B-E0FF-8480C60C1449}"/>
                </a:ext>
              </a:extLst>
            </p:cNvPr>
            <p:cNvSpPr txBox="1"/>
            <p:nvPr/>
          </p:nvSpPr>
          <p:spPr>
            <a:xfrm>
              <a:off x="7038112" y="1662807"/>
              <a:ext cx="3121890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1-bit Activation (64*32*32)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B38A5C2-7198-29D2-D151-4F6EAE8F1E43}"/>
                </a:ext>
              </a:extLst>
            </p:cNvPr>
            <p:cNvSpPr txBox="1"/>
            <p:nvPr/>
          </p:nvSpPr>
          <p:spPr>
            <a:xfrm>
              <a:off x="7038112" y="2015239"/>
              <a:ext cx="3121890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1-bit Activation (64*32*32)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0E61755-A23D-507D-6E62-A15B51FE4C7C}"/>
                </a:ext>
              </a:extLst>
            </p:cNvPr>
            <p:cNvSpPr txBox="1"/>
            <p:nvPr/>
          </p:nvSpPr>
          <p:spPr>
            <a:xfrm>
              <a:off x="7038112" y="2311007"/>
              <a:ext cx="3121890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1-bit Weights (64*3*3*64)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2CEABCE-3B6F-7457-C8E7-FF43135FE5C8}"/>
                </a:ext>
              </a:extLst>
            </p:cNvPr>
            <p:cNvSpPr txBox="1"/>
            <p:nvPr/>
          </p:nvSpPr>
          <p:spPr>
            <a:xfrm>
              <a:off x="7038112" y="2623902"/>
              <a:ext cx="3121890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1-bit Output (64*32*32)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6158FC8-3234-A8FD-C8C4-F86D1D6A19B0}"/>
                </a:ext>
              </a:extLst>
            </p:cNvPr>
            <p:cNvSpPr txBox="1"/>
            <p:nvPr/>
          </p:nvSpPr>
          <p:spPr>
            <a:xfrm>
              <a:off x="7038112" y="3465288"/>
              <a:ext cx="3121890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1-bit Activation (64*32*32)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4945F6A-A063-EAC5-82DD-F1555C54DBCA}"/>
                </a:ext>
              </a:extLst>
            </p:cNvPr>
            <p:cNvSpPr txBox="1"/>
            <p:nvPr/>
          </p:nvSpPr>
          <p:spPr>
            <a:xfrm>
              <a:off x="7038112" y="3027597"/>
              <a:ext cx="3121890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1-bit Activation (64*32*32)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37AD135-FBAF-77E4-EA29-C639F53640AF}"/>
                </a:ext>
              </a:extLst>
            </p:cNvPr>
            <p:cNvSpPr txBox="1"/>
            <p:nvPr/>
          </p:nvSpPr>
          <p:spPr>
            <a:xfrm>
              <a:off x="7038112" y="4401619"/>
              <a:ext cx="3121890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32-bit Activation (64*32*32)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BBDDFB8B-E925-169D-ADDC-ADD69D722E19}"/>
                </a:ext>
              </a:extLst>
            </p:cNvPr>
            <p:cNvSpPr txBox="1"/>
            <p:nvPr/>
          </p:nvSpPr>
          <p:spPr>
            <a:xfrm>
              <a:off x="7038112" y="5595596"/>
              <a:ext cx="3121890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32-bit Activation (64*32*32)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593AD5D-E3D8-0E6A-E736-43077C283651}"/>
                </a:ext>
              </a:extLst>
            </p:cNvPr>
            <p:cNvSpPr txBox="1"/>
            <p:nvPr/>
          </p:nvSpPr>
          <p:spPr>
            <a:xfrm>
              <a:off x="7038112" y="890441"/>
              <a:ext cx="3121890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32-bit Activation (64*32*32)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6C5883A3-3BBC-93C4-2139-96EADE29CAE0}"/>
                </a:ext>
              </a:extLst>
            </p:cNvPr>
            <p:cNvSpPr txBox="1"/>
            <p:nvPr/>
          </p:nvSpPr>
          <p:spPr>
            <a:xfrm>
              <a:off x="7038112" y="1102282"/>
              <a:ext cx="3121890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32-bit Zero points (64)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F38A52A-4CFF-DC62-A641-52255CE6C3AF}"/>
                </a:ext>
              </a:extLst>
            </p:cNvPr>
            <p:cNvSpPr txBox="1"/>
            <p:nvPr/>
          </p:nvSpPr>
          <p:spPr>
            <a:xfrm>
              <a:off x="7038112" y="4741905"/>
              <a:ext cx="3121890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32-bit Activation (64*32*32)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28BDE36F-6F0F-BC31-A4EA-F0C6A023BCC8}"/>
                </a:ext>
              </a:extLst>
            </p:cNvPr>
            <p:cNvSpPr txBox="1"/>
            <p:nvPr/>
          </p:nvSpPr>
          <p:spPr>
            <a:xfrm>
              <a:off x="7038112" y="1334253"/>
              <a:ext cx="3121890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1-bit Outputs (64*32*32)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D0B29F4-6DC5-8A2B-DCD6-D314C043F54D}"/>
                </a:ext>
              </a:extLst>
            </p:cNvPr>
            <p:cNvSpPr txBox="1"/>
            <p:nvPr/>
          </p:nvSpPr>
          <p:spPr>
            <a:xfrm>
              <a:off x="7038112" y="4041543"/>
              <a:ext cx="3121890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32-bit Output (64*32*32)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CEADA724-9FAE-9A4A-231A-27EFD46BF1E6}"/>
                </a:ext>
              </a:extLst>
            </p:cNvPr>
            <p:cNvSpPr txBox="1"/>
            <p:nvPr/>
          </p:nvSpPr>
          <p:spPr>
            <a:xfrm>
              <a:off x="7038112" y="5274617"/>
              <a:ext cx="3121890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32-bit Output (64*32*32)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37B021D-AFB8-1C75-5941-2403C3122E84}"/>
                </a:ext>
              </a:extLst>
            </p:cNvPr>
            <p:cNvSpPr txBox="1"/>
            <p:nvPr/>
          </p:nvSpPr>
          <p:spPr>
            <a:xfrm>
              <a:off x="7038112" y="5973458"/>
              <a:ext cx="3121890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32-bit Activation (64*32*32)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BCE0E263-1DAD-CC3E-3BB9-E54E52AC5E3D}"/>
                </a:ext>
              </a:extLst>
            </p:cNvPr>
            <p:cNvCxnSpPr>
              <a:cxnSpLocks/>
            </p:cNvCxnSpPr>
            <p:nvPr/>
          </p:nvCxnSpPr>
          <p:spPr>
            <a:xfrm>
              <a:off x="4360719" y="6574234"/>
              <a:ext cx="7643090" cy="0"/>
            </a:xfrm>
            <a:prstGeom prst="line">
              <a:avLst/>
            </a:prstGeom>
            <a:ln w="38100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9F58B538-200B-C9FB-423F-E8663B77461B}"/>
                </a:ext>
              </a:extLst>
            </p:cNvPr>
            <p:cNvSpPr txBox="1"/>
            <p:nvPr/>
          </p:nvSpPr>
          <p:spPr>
            <a:xfrm>
              <a:off x="5868703" y="6519446"/>
              <a:ext cx="3121890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32-bit Activation (64*32*32)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BAF5AAF8-013D-3415-8314-0FA29D0DF974}"/>
                </a:ext>
              </a:extLst>
            </p:cNvPr>
            <p:cNvSpPr/>
            <p:nvPr/>
          </p:nvSpPr>
          <p:spPr>
            <a:xfrm>
              <a:off x="2290699" y="5965939"/>
              <a:ext cx="1902688" cy="6082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9" name="직선 화살표 연결선 218">
              <a:extLst>
                <a:ext uri="{FF2B5EF4-FFF2-40B4-BE49-F238E27FC236}">
                  <a16:creationId xmlns:a16="http://schemas.microsoft.com/office/drawing/2014/main" id="{EF37930F-029A-2BA2-7B97-E182B15FAE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5490" y="6581782"/>
              <a:ext cx="13107" cy="308705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>
              <a:extLst>
                <a:ext uri="{FF2B5EF4-FFF2-40B4-BE49-F238E27FC236}">
                  <a16:creationId xmlns:a16="http://schemas.microsoft.com/office/drawing/2014/main" id="{E1975D80-1221-4013-3BB3-E8FB7E37F6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2270" y="-11269"/>
              <a:ext cx="0" cy="6838294"/>
            </a:xfrm>
            <a:prstGeom prst="line">
              <a:avLst/>
            </a:prstGeom>
            <a:ln w="38100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62E67CBB-1A41-BF87-D40D-9BBDD99E7FA2}"/>
                </a:ext>
              </a:extLst>
            </p:cNvPr>
            <p:cNvSpPr txBox="1"/>
            <p:nvPr/>
          </p:nvSpPr>
          <p:spPr>
            <a:xfrm>
              <a:off x="10480687" y="63649"/>
              <a:ext cx="1396568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2,097,152 bit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745F64B9-4152-67A8-782D-9E3122FE7966}"/>
                </a:ext>
              </a:extLst>
            </p:cNvPr>
            <p:cNvSpPr txBox="1"/>
            <p:nvPr/>
          </p:nvSpPr>
          <p:spPr>
            <a:xfrm>
              <a:off x="10480687" y="519530"/>
              <a:ext cx="1396568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4,194,304 bit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06A64D42-ED33-D5C6-DFD1-63BC4FE105A7}"/>
                </a:ext>
              </a:extLst>
            </p:cNvPr>
            <p:cNvSpPr txBox="1"/>
            <p:nvPr/>
          </p:nvSpPr>
          <p:spPr>
            <a:xfrm>
              <a:off x="10480687" y="1086260"/>
              <a:ext cx="1396568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4,261,888 bit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F28BB319-8113-D0B4-EFB7-D062E72AFA03}"/>
                </a:ext>
              </a:extLst>
            </p:cNvPr>
            <p:cNvSpPr txBox="1"/>
            <p:nvPr/>
          </p:nvSpPr>
          <p:spPr>
            <a:xfrm>
              <a:off x="10447653" y="1688359"/>
              <a:ext cx="1462636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 2,162,688 bit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08644C39-4CF4-9A7F-DB22-2ED54CAAF305}"/>
                    </a:ext>
                  </a:extLst>
                </p:cNvPr>
                <p:cNvSpPr txBox="1"/>
                <p:nvPr/>
              </p:nvSpPr>
              <p:spPr>
                <a:xfrm>
                  <a:off x="10480687" y="2234358"/>
                  <a:ext cx="1396568" cy="6504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2,265,088 bit</a:t>
                  </a:r>
                </a:p>
                <a:p>
                  <a:pPr algn="ctr"/>
                  <a:r>
                    <a:rPr lang="en-US" altLang="ko-KR" sz="14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(0.53 </a:t>
                  </a:r>
                  <a14:m>
                    <m:oMath xmlns:m="http://schemas.openxmlformats.org/officeDocument/2006/math">
                      <m:r>
                        <a:rPr kumimoji="1" lang="en-US" altLang="ko-KR" sz="1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</m:oMath>
                  </a14:m>
                  <a:r>
                    <a:rPr lang="en-US" altLang="ko-KR" sz="14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ko-KR" altLang="en-US" sz="1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08644C39-4CF4-9A7F-DB22-2ED54CAAF3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0687" y="2234358"/>
                  <a:ext cx="1396568" cy="650459"/>
                </a:xfrm>
                <a:prstGeom prst="rect">
                  <a:avLst/>
                </a:prstGeom>
                <a:blipFill>
                  <a:blip r:embed="rId3"/>
                  <a:stretch>
                    <a:fillRect t="-2326" b="-1162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9D6F3D1E-1E4F-1B3D-6BF5-AF6CE3860151}"/>
                    </a:ext>
                  </a:extLst>
                </p:cNvPr>
                <p:cNvSpPr txBox="1"/>
                <p:nvPr/>
              </p:nvSpPr>
              <p:spPr>
                <a:xfrm>
                  <a:off x="10239836" y="3059860"/>
                  <a:ext cx="1878271" cy="382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2,162,688 bit (0.52 </a:t>
                  </a:r>
                  <a14:m>
                    <m:oMath xmlns:m="http://schemas.openxmlformats.org/officeDocument/2006/math">
                      <m:r>
                        <a:rPr kumimoji="1" lang="en-US" altLang="ko-KR" sz="1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</m:oMath>
                  </a14:m>
                  <a:r>
                    <a:rPr lang="en-US" altLang="ko-KR" sz="14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ko-KR" altLang="en-US" sz="1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9D6F3D1E-1E4F-1B3D-6BF5-AF6CE3860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9836" y="3059860"/>
                  <a:ext cx="1878271" cy="382624"/>
                </a:xfrm>
                <a:prstGeom prst="rect">
                  <a:avLst/>
                </a:prstGeom>
                <a:blipFill>
                  <a:blip r:embed="rId4"/>
                  <a:stretch>
                    <a:fillRect l="-2606" t="-4000" r="-2606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39901885-0FEF-DA3A-039E-5D78FE2FE693}"/>
                    </a:ext>
                  </a:extLst>
                </p:cNvPr>
                <p:cNvSpPr txBox="1"/>
                <p:nvPr/>
              </p:nvSpPr>
              <p:spPr>
                <a:xfrm>
                  <a:off x="10426907" y="3590729"/>
                  <a:ext cx="1504125" cy="6504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4,261,888 bit</a:t>
                  </a:r>
                </a:p>
                <a:p>
                  <a:pPr algn="ctr"/>
                  <a:r>
                    <a:rPr lang="en-US" altLang="ko-KR" sz="14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(0.68 </a:t>
                  </a:r>
                  <a14:m>
                    <m:oMath xmlns:m="http://schemas.openxmlformats.org/officeDocument/2006/math">
                      <m:r>
                        <a:rPr kumimoji="1" lang="en-US" altLang="ko-KR" sz="1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</m:oMath>
                  </a14:m>
                  <a:r>
                    <a:rPr lang="en-US" altLang="ko-KR" sz="14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ko-KR" altLang="en-US" sz="1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39901885-0FEF-DA3A-039E-5D78FE2FE6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6907" y="3590729"/>
                  <a:ext cx="1504125" cy="650459"/>
                </a:xfrm>
                <a:prstGeom prst="rect">
                  <a:avLst/>
                </a:prstGeom>
                <a:blipFill>
                  <a:blip r:embed="rId5"/>
                  <a:stretch>
                    <a:fillRect t="-2326" b="-1162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D96D8BF6-DEAA-4085-091B-AEC5FC901BA7}"/>
                </a:ext>
              </a:extLst>
            </p:cNvPr>
            <p:cNvSpPr txBox="1"/>
            <p:nvPr/>
          </p:nvSpPr>
          <p:spPr>
            <a:xfrm>
              <a:off x="10480687" y="4427691"/>
              <a:ext cx="1396568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4,194,304 bit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EBD8D8B0-BBEC-FDA0-2596-452DDCE70CCD}"/>
                </a:ext>
              </a:extLst>
            </p:cNvPr>
            <p:cNvSpPr txBox="1"/>
            <p:nvPr/>
          </p:nvSpPr>
          <p:spPr>
            <a:xfrm>
              <a:off x="10480687" y="5069605"/>
              <a:ext cx="1396568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6,295,552 bit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0AB094B5-3903-F3DF-98C1-305D7D62AC31}"/>
                </a:ext>
              </a:extLst>
            </p:cNvPr>
            <p:cNvSpPr txBox="1"/>
            <p:nvPr/>
          </p:nvSpPr>
          <p:spPr>
            <a:xfrm>
              <a:off x="10480687" y="5577630"/>
              <a:ext cx="1396568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4,194,304 bit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AD0F4403-9CBE-EA56-B07C-4707B2CE2E49}"/>
                </a:ext>
              </a:extLst>
            </p:cNvPr>
            <p:cNvSpPr txBox="1"/>
            <p:nvPr/>
          </p:nvSpPr>
          <p:spPr>
            <a:xfrm>
              <a:off x="10480687" y="6130428"/>
              <a:ext cx="1396568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6,291,456 bit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7EE93878-C0D3-0CC3-EA09-DF3AAF7852A4}"/>
                </a:ext>
              </a:extLst>
            </p:cNvPr>
            <p:cNvSpPr txBox="1"/>
            <p:nvPr/>
          </p:nvSpPr>
          <p:spPr>
            <a:xfrm>
              <a:off x="10480687" y="6557212"/>
              <a:ext cx="1396568" cy="38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2,097,152 bit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84BB98E-07A5-35AB-D8CE-6951070C8CA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6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Memory Usage Analysis on layer with 64 × 32 × 32 (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PopBin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BE12D8-3B5B-263F-512B-CD78246CE78F}"/>
              </a:ext>
            </a:extLst>
          </p:cNvPr>
          <p:cNvSpPr/>
          <p:nvPr/>
        </p:nvSpPr>
        <p:spPr>
          <a:xfrm>
            <a:off x="3725626" y="2720063"/>
            <a:ext cx="7764409" cy="18879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28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53D08-66E4-382B-A3A6-653A08FA5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3355C570-4623-9C60-5C02-689FD8C2770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9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BE5CA6-CB0F-0E95-A025-B34ECB072E1E}"/>
              </a:ext>
            </a:extLst>
          </p:cNvPr>
          <p:cNvSpPr txBox="1"/>
          <p:nvPr/>
        </p:nvSpPr>
        <p:spPr>
          <a:xfrm>
            <a:off x="-1" y="889843"/>
            <a:ext cx="121920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Binary Neural Networks (BNNs)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XNOR-Net </a:t>
            </a:r>
          </a:p>
          <a:p>
            <a:pPr lvl="2"/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XNOR operation-based binary neural network model. Description of its features and working principles.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Bi-Real Net </a:t>
            </a:r>
          </a:p>
          <a:p>
            <a:pPr lvl="2"/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The binarization technique used in Bi-Real Net and its performance improvements.</a:t>
            </a:r>
          </a:p>
          <a:p>
            <a:pPr lvl="2"/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2"/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The role of binarization and activation functions in </a:t>
            </a: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, along with related optimization techniques.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Post-Training Quantization (PTQ) and Quantization-Aware Training (QAT)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Post-Training Quantization (PTQ) </a:t>
            </a:r>
          </a:p>
          <a:p>
            <a:pPr lvl="2"/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The basic concept of PTQ and its role in the binarization process of BNNs.</a:t>
            </a:r>
          </a:p>
          <a:p>
            <a:pPr lvl="2"/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Quantization-Aware Training (QAT) </a:t>
            </a:r>
          </a:p>
          <a:p>
            <a:pPr lvl="2"/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Explanation of QAT techniques, differences from PTQ, and the advantages QAT provides for BNNs.</a:t>
            </a:r>
          </a:p>
        </p:txBody>
      </p:sp>
    </p:spTree>
    <p:extLst>
      <p:ext uri="{BB962C8B-B14F-4D97-AF65-F5344CB8AC3E}">
        <p14:creationId xmlns:p14="http://schemas.microsoft.com/office/powerpoint/2010/main" val="125434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3288D-FD7D-5181-7EE0-71CE3B260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41631E0-4A6F-7AA0-2723-B48F3C8556E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ReActNet-18 with CIFAR-10 using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Xnor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13C8E2-0298-2DCC-F9E3-2B190AEAD9DD}"/>
              </a:ext>
            </a:extLst>
          </p:cNvPr>
          <p:cNvGrpSpPr/>
          <p:nvPr/>
        </p:nvGrpSpPr>
        <p:grpSpPr>
          <a:xfrm>
            <a:off x="8063888" y="26526"/>
            <a:ext cx="4194061" cy="2421749"/>
            <a:chOff x="8063888" y="26526"/>
            <a:chExt cx="4194061" cy="2421749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CD3DAE7-BDED-FD40-19D8-89170E4A71B8}"/>
                </a:ext>
              </a:extLst>
            </p:cNvPr>
            <p:cNvSpPr/>
            <p:nvPr/>
          </p:nvSpPr>
          <p:spPr>
            <a:xfrm>
              <a:off x="8120720" y="26526"/>
              <a:ext cx="4071279" cy="23824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9901E3FE-678B-39E3-C243-4999C05AC7B4}"/>
                </a:ext>
              </a:extLst>
            </p:cNvPr>
            <p:cNvGrpSpPr/>
            <p:nvPr/>
          </p:nvGrpSpPr>
          <p:grpSpPr>
            <a:xfrm>
              <a:off x="11477902" y="61310"/>
              <a:ext cx="780047" cy="1516916"/>
              <a:chOff x="11301315" y="103982"/>
              <a:chExt cx="780047" cy="1516916"/>
            </a:xfrm>
          </p:grpSpPr>
          <p:grpSp>
            <p:nvGrpSpPr>
              <p:cNvPr id="152" name="그룹 151">
                <a:extLst>
                  <a:ext uri="{FF2B5EF4-FFF2-40B4-BE49-F238E27FC236}">
                    <a16:creationId xmlns:a16="http://schemas.microsoft.com/office/drawing/2014/main" id="{D9705F3B-706C-F8B2-F584-5CCECA795E72}"/>
                  </a:ext>
                </a:extLst>
              </p:cNvPr>
              <p:cNvGrpSpPr/>
              <p:nvPr/>
            </p:nvGrpSpPr>
            <p:grpSpPr>
              <a:xfrm>
                <a:off x="11301315" y="103982"/>
                <a:ext cx="780047" cy="1516916"/>
                <a:chOff x="10992588" y="103982"/>
                <a:chExt cx="780047" cy="1516916"/>
              </a:xfrm>
            </p:grpSpPr>
            <p:sp>
              <p:nvSpPr>
                <p:cNvPr id="154" name="정육면체 153">
                  <a:extLst>
                    <a:ext uri="{FF2B5EF4-FFF2-40B4-BE49-F238E27FC236}">
                      <a16:creationId xmlns:a16="http://schemas.microsoft.com/office/drawing/2014/main" id="{3BEC82E8-B5C7-AF18-DABC-507E6259AC78}"/>
                    </a:ext>
                  </a:extLst>
                </p:cNvPr>
                <p:cNvSpPr/>
                <p:nvPr/>
              </p:nvSpPr>
              <p:spPr>
                <a:xfrm>
                  <a:off x="11035653" y="103982"/>
                  <a:ext cx="469504" cy="130993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1A50E64F-B9AC-7566-1B7C-99B55A9E6F68}"/>
                    </a:ext>
                  </a:extLst>
                </p:cNvPr>
                <p:cNvSpPr txBox="1"/>
                <p:nvPr/>
              </p:nvSpPr>
              <p:spPr>
                <a:xfrm>
                  <a:off x="10992588" y="1343899"/>
                  <a:ext cx="33645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0" strike="noStrike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r>
                    <a:rPr lang="en-US" altLang="ko-KR" sz="1200" b="0" strike="noStrike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</a:t>
                  </a:r>
                  <a:endParaRPr lang="ko-KR" altLang="en-US" sz="1200" dirty="0"/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FA6052B5-6AAC-6E85-701F-F12C93BED226}"/>
                    </a:ext>
                  </a:extLst>
                </p:cNvPr>
                <p:cNvSpPr txBox="1"/>
                <p:nvPr/>
              </p:nvSpPr>
              <p:spPr>
                <a:xfrm>
                  <a:off x="11327615" y="1156014"/>
                  <a:ext cx="3745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0" strike="noStrike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</a:t>
                  </a:r>
                  <a:r>
                    <a:rPr lang="en-US" altLang="ko-KR" sz="1200" b="0" strike="noStrike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</a:t>
                  </a:r>
                  <a:endParaRPr lang="ko-KR" altLang="en-US" sz="1200" dirty="0"/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7D2ACE1D-AF2F-B419-F77F-B474C2972A46}"/>
                    </a:ext>
                  </a:extLst>
                </p:cNvPr>
                <p:cNvSpPr txBox="1"/>
                <p:nvPr/>
              </p:nvSpPr>
              <p:spPr>
                <a:xfrm>
                  <a:off x="11442289" y="620449"/>
                  <a:ext cx="33034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0" strike="noStrike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</a:t>
                  </a:r>
                  <a:r>
                    <a:rPr lang="en-US" altLang="ko-KR" sz="1200" b="0" strike="noStrike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</a:t>
                  </a:r>
                  <a:endParaRPr lang="ko-KR" altLang="en-US" sz="1200" dirty="0"/>
                </a:p>
              </p:txBody>
            </p:sp>
          </p:grpSp>
          <p:sp>
            <p:nvSpPr>
              <p:cNvPr id="153" name="정육면체 152">
                <a:extLst>
                  <a:ext uri="{FF2B5EF4-FFF2-40B4-BE49-F238E27FC236}">
                    <a16:creationId xmlns:a16="http://schemas.microsoft.com/office/drawing/2014/main" id="{FD60F52E-87B4-D005-7D87-B492793DB72F}"/>
                  </a:ext>
                </a:extLst>
              </p:cNvPr>
              <p:cNvSpPr/>
              <p:nvPr/>
            </p:nvSpPr>
            <p:spPr>
              <a:xfrm>
                <a:off x="11344379" y="328082"/>
                <a:ext cx="118941" cy="143453"/>
              </a:xfrm>
              <a:prstGeom prst="cube">
                <a:avLst>
                  <a:gd name="adj" fmla="val 42331"/>
                </a:avLst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7DC32262-1005-D019-4739-BB5ADA869C27}"/>
                </a:ext>
              </a:extLst>
            </p:cNvPr>
            <p:cNvGrpSpPr/>
            <p:nvPr/>
          </p:nvGrpSpPr>
          <p:grpSpPr>
            <a:xfrm>
              <a:off x="8063888" y="61310"/>
              <a:ext cx="881080" cy="1516916"/>
              <a:chOff x="8467415" y="103982"/>
              <a:chExt cx="881080" cy="1516916"/>
            </a:xfrm>
          </p:grpSpPr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id="{07FF237D-CBC1-A51D-EBFE-F58D81D8EB76}"/>
                  </a:ext>
                </a:extLst>
              </p:cNvPr>
              <p:cNvGrpSpPr/>
              <p:nvPr/>
            </p:nvGrpSpPr>
            <p:grpSpPr>
              <a:xfrm>
                <a:off x="8743079" y="103982"/>
                <a:ext cx="469506" cy="1309934"/>
                <a:chOff x="6614438" y="1786565"/>
                <a:chExt cx="643544" cy="1645844"/>
              </a:xfrm>
            </p:grpSpPr>
            <p:sp>
              <p:nvSpPr>
                <p:cNvPr id="167" name="정육면체 166">
                  <a:extLst>
                    <a:ext uri="{FF2B5EF4-FFF2-40B4-BE49-F238E27FC236}">
                      <a16:creationId xmlns:a16="http://schemas.microsoft.com/office/drawing/2014/main" id="{3B940319-C61A-960E-0FC8-544B49247CEA}"/>
                    </a:ext>
                  </a:extLst>
                </p:cNvPr>
                <p:cNvSpPr/>
                <p:nvPr/>
              </p:nvSpPr>
              <p:spPr>
                <a:xfrm>
                  <a:off x="6614441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77" name="정육면체 176">
                  <a:extLst>
                    <a:ext uri="{FF2B5EF4-FFF2-40B4-BE49-F238E27FC236}">
                      <a16:creationId xmlns:a16="http://schemas.microsoft.com/office/drawing/2014/main" id="{E277A3B3-7C08-CC13-F539-BCAF94F1C236}"/>
                    </a:ext>
                  </a:extLst>
                </p:cNvPr>
                <p:cNvSpPr/>
                <p:nvPr/>
              </p:nvSpPr>
              <p:spPr>
                <a:xfrm>
                  <a:off x="6614438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FED7EB64-BD62-174B-E53D-4203575D888E}"/>
                  </a:ext>
                </a:extLst>
              </p:cNvPr>
              <p:cNvSpPr txBox="1"/>
              <p:nvPr/>
            </p:nvSpPr>
            <p:spPr>
              <a:xfrm>
                <a:off x="8702469" y="1343899"/>
                <a:ext cx="2968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ko-KR" sz="12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ko-KR" altLang="en-US" sz="1200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1CD6F8A-2B5F-264E-4743-652B4F1BFDE7}"/>
                  </a:ext>
                </a:extLst>
              </p:cNvPr>
              <p:cNvSpPr txBox="1"/>
              <p:nvPr/>
            </p:nvSpPr>
            <p:spPr>
              <a:xfrm>
                <a:off x="8467415" y="625428"/>
                <a:ext cx="2968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ko-KR" sz="12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ko-KR" altLang="en-US" sz="1200" dirty="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77B97142-9317-7C12-96EC-C15376E75E0D}"/>
                  </a:ext>
                </a:extLst>
              </p:cNvPr>
              <p:cNvSpPr txBox="1"/>
              <p:nvPr/>
            </p:nvSpPr>
            <p:spPr>
              <a:xfrm>
                <a:off x="8973952" y="1161290"/>
                <a:ext cx="37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0" strike="noStrike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ko-KR" sz="12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ko-KR" altLang="en-US" sz="1200" dirty="0"/>
              </a:p>
            </p:txBody>
          </p:sp>
        </p:grp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2BC13F80-DBC0-13D0-B4C1-DFEECE0B5B40}"/>
                </a:ext>
              </a:extLst>
            </p:cNvPr>
            <p:cNvCxnSpPr>
              <a:cxnSpLocks/>
              <a:stCxn id="182" idx="3"/>
              <a:endCxn id="153" idx="3"/>
            </p:cNvCxnSpPr>
            <p:nvPr/>
          </p:nvCxnSpPr>
          <p:spPr>
            <a:xfrm flipV="1">
              <a:off x="9360523" y="428863"/>
              <a:ext cx="2194739" cy="321724"/>
            </a:xfrm>
            <a:prstGeom prst="line">
              <a:avLst/>
            </a:prstGeom>
            <a:ln w="38100">
              <a:solidFill>
                <a:srgbClr val="00206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0969CA8B-BAA2-9CA8-BF0A-50B7CA0F1DF2}"/>
                </a:ext>
              </a:extLst>
            </p:cNvPr>
            <p:cNvCxnSpPr>
              <a:cxnSpLocks/>
              <a:stCxn id="182" idx="0"/>
              <a:endCxn id="153" idx="0"/>
            </p:cNvCxnSpPr>
            <p:nvPr/>
          </p:nvCxnSpPr>
          <p:spPr>
            <a:xfrm>
              <a:off x="9504270" y="197071"/>
              <a:ext cx="2101341" cy="88339"/>
            </a:xfrm>
            <a:prstGeom prst="line">
              <a:avLst/>
            </a:prstGeom>
            <a:ln w="38100">
              <a:solidFill>
                <a:srgbClr val="00206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BE915168-CFF8-BCCD-3D32-6D6956FDAE63}"/>
                </a:ext>
              </a:extLst>
            </p:cNvPr>
            <p:cNvGrpSpPr/>
            <p:nvPr/>
          </p:nvGrpSpPr>
          <p:grpSpPr>
            <a:xfrm>
              <a:off x="9020146" y="126869"/>
              <a:ext cx="578670" cy="830915"/>
              <a:chOff x="9602958" y="763452"/>
              <a:chExt cx="578670" cy="830915"/>
            </a:xfrm>
          </p:grpSpPr>
          <p:sp>
            <p:nvSpPr>
              <p:cNvPr id="182" name="정육면체 181">
                <a:extLst>
                  <a:ext uri="{FF2B5EF4-FFF2-40B4-BE49-F238E27FC236}">
                    <a16:creationId xmlns:a16="http://schemas.microsoft.com/office/drawing/2014/main" id="{DD21D968-F9CC-A54B-1DD3-801B40A36FA6}"/>
                  </a:ext>
                </a:extLst>
              </p:cNvPr>
              <p:cNvSpPr/>
              <p:nvPr/>
            </p:nvSpPr>
            <p:spPr>
              <a:xfrm>
                <a:off x="9848789" y="833654"/>
                <a:ext cx="332839" cy="553516"/>
              </a:xfrm>
              <a:prstGeom prst="cube">
                <a:avLst>
                  <a:gd name="adj" fmla="val 43188"/>
                </a:avLst>
              </a:prstGeom>
              <a:solidFill>
                <a:srgbClr val="0070C0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97F959E-CCFD-A1FB-47A8-7003EC6FAA55}"/>
                  </a:ext>
                </a:extLst>
              </p:cNvPr>
              <p:cNvSpPr txBox="1"/>
              <p:nvPr/>
            </p:nvSpPr>
            <p:spPr>
              <a:xfrm>
                <a:off x="9808265" y="1317368"/>
                <a:ext cx="2968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ko-KR" sz="12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ko-KR" altLang="en-US" sz="1200" dirty="0"/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A7B19217-8261-D5BA-7AFF-624F299E51DC}"/>
                  </a:ext>
                </a:extLst>
              </p:cNvPr>
              <p:cNvSpPr txBox="1"/>
              <p:nvPr/>
            </p:nvSpPr>
            <p:spPr>
              <a:xfrm>
                <a:off x="9674943" y="763452"/>
                <a:ext cx="2408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endParaRPr lang="ko-KR" altLang="en-US" sz="1200" dirty="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46287FAF-5820-A8D6-0857-682263CAA88C}"/>
                  </a:ext>
                </a:extLst>
              </p:cNvPr>
              <p:cNvSpPr txBox="1"/>
              <p:nvPr/>
            </p:nvSpPr>
            <p:spPr>
              <a:xfrm>
                <a:off x="9602958" y="1012710"/>
                <a:ext cx="2408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endParaRPr lang="ko-KR" altLang="en-US" sz="1200" dirty="0"/>
              </a:p>
            </p:txBody>
          </p:sp>
        </p:grp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BAA79F7F-481B-FDE5-2720-A4CEABFC4117}"/>
                </a:ext>
              </a:extLst>
            </p:cNvPr>
            <p:cNvCxnSpPr>
              <a:cxnSpLocks/>
              <a:stCxn id="182" idx="1"/>
              <a:endCxn id="153" idx="1"/>
            </p:cNvCxnSpPr>
            <p:nvPr/>
          </p:nvCxnSpPr>
          <p:spPr>
            <a:xfrm flipV="1">
              <a:off x="9360523" y="335759"/>
              <a:ext cx="2194739" cy="5059"/>
            </a:xfrm>
            <a:prstGeom prst="line">
              <a:avLst/>
            </a:prstGeom>
            <a:ln w="38100">
              <a:solidFill>
                <a:srgbClr val="00206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F2C5656F-A545-8633-608E-BC573B5CB241}"/>
                </a:ext>
              </a:extLst>
            </p:cNvPr>
            <p:cNvCxnSpPr>
              <a:cxnSpLocks/>
              <a:stCxn id="177" idx="1"/>
              <a:endCxn id="182" idx="1"/>
            </p:cNvCxnSpPr>
            <p:nvPr/>
          </p:nvCxnSpPr>
          <p:spPr>
            <a:xfrm flipV="1">
              <a:off x="8434098" y="340818"/>
              <a:ext cx="926425" cy="1134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BACA294C-E954-A52D-F7EA-58C77C278AF2}"/>
                </a:ext>
              </a:extLst>
            </p:cNvPr>
            <p:cNvCxnSpPr>
              <a:cxnSpLocks/>
              <a:stCxn id="177" idx="0"/>
              <a:endCxn id="182" idx="0"/>
            </p:cNvCxnSpPr>
            <p:nvPr/>
          </p:nvCxnSpPr>
          <p:spPr>
            <a:xfrm flipV="1">
              <a:off x="8577845" y="197071"/>
              <a:ext cx="926425" cy="1134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409970C7-1417-B56D-9B8C-2D519BFEF246}"/>
                </a:ext>
              </a:extLst>
            </p:cNvPr>
            <p:cNvCxnSpPr>
              <a:cxnSpLocks/>
              <a:stCxn id="177" idx="3"/>
              <a:endCxn id="182" idx="3"/>
            </p:cNvCxnSpPr>
            <p:nvPr/>
          </p:nvCxnSpPr>
          <p:spPr>
            <a:xfrm flipV="1">
              <a:off x="8434098" y="750587"/>
              <a:ext cx="926425" cy="1134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화살표: 아래쪽 189">
              <a:extLst>
                <a:ext uri="{FF2B5EF4-FFF2-40B4-BE49-F238E27FC236}">
                  <a16:creationId xmlns:a16="http://schemas.microsoft.com/office/drawing/2014/main" id="{E6083F30-3244-4EEF-2A8B-54DD0A9151EC}"/>
                </a:ext>
              </a:extLst>
            </p:cNvPr>
            <p:cNvSpPr/>
            <p:nvPr/>
          </p:nvSpPr>
          <p:spPr>
            <a:xfrm>
              <a:off x="9916353" y="1025622"/>
              <a:ext cx="296886" cy="276998"/>
            </a:xfrm>
            <a:prstGeom prst="downArrow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72B166E9-3C90-FE83-0AB8-869BAEA260E5}"/>
                </a:ext>
              </a:extLst>
            </p:cNvPr>
            <p:cNvGrpSpPr/>
            <p:nvPr/>
          </p:nvGrpSpPr>
          <p:grpSpPr>
            <a:xfrm>
              <a:off x="8666806" y="1344056"/>
              <a:ext cx="2795981" cy="1104219"/>
              <a:chOff x="8608619" y="1410554"/>
              <a:chExt cx="2795981" cy="110421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8938D3CC-98B2-6865-1551-B683D6F171CB}"/>
                      </a:ext>
                    </a:extLst>
                  </p:cNvPr>
                  <p:cNvSpPr txBox="1"/>
                  <p:nvPr/>
                </p:nvSpPr>
                <p:spPr>
                  <a:xfrm>
                    <a:off x="9676435" y="1698685"/>
                    <a:ext cx="68247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600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𝒏𝒖𝒎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</m:oMath>
                      </m:oMathPara>
                    </a14:m>
                    <a:endParaRPr kumimoji="1" lang="en-US" altLang="ko-KR" sz="600" b="1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𝒄𝒉𝒂𝒏𝒏𝒆𝒍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  × 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oMath>
                      </m:oMathPara>
                    </a14:m>
                    <a:endParaRPr kumimoji="1" lang="ko-KR" altLang="en-US" sz="600" b="1" dirty="0"/>
                  </a:p>
                </p:txBody>
              </p:sp>
            </mc:Choice>
            <mc:Fallback xmlns=""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8938D3CC-98B2-6865-1551-B683D6F171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76435" y="1698685"/>
                    <a:ext cx="682478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3" name="그룹 192">
                <a:extLst>
                  <a:ext uri="{FF2B5EF4-FFF2-40B4-BE49-F238E27FC236}">
                    <a16:creationId xmlns:a16="http://schemas.microsoft.com/office/drawing/2014/main" id="{C0FAA24B-6665-86BF-D345-B85C61D890C5}"/>
                  </a:ext>
                </a:extLst>
              </p:cNvPr>
              <p:cNvGrpSpPr/>
              <p:nvPr/>
            </p:nvGrpSpPr>
            <p:grpSpPr>
              <a:xfrm>
                <a:off x="8774871" y="1467107"/>
                <a:ext cx="307777" cy="955894"/>
                <a:chOff x="9224976" y="949006"/>
                <a:chExt cx="307777" cy="955894"/>
              </a:xfrm>
            </p:grpSpPr>
            <p:sp>
              <p:nvSpPr>
                <p:cNvPr id="227" name="직사각형 226">
                  <a:extLst>
                    <a:ext uri="{FF2B5EF4-FFF2-40B4-BE49-F238E27FC236}">
                      <a16:creationId xmlns:a16="http://schemas.microsoft.com/office/drawing/2014/main" id="{ACE8E355-35BB-8E0C-17AC-A4A1CB2D8723}"/>
                    </a:ext>
                  </a:extLst>
                </p:cNvPr>
                <p:cNvSpPr/>
                <p:nvPr/>
              </p:nvSpPr>
              <p:spPr>
                <a:xfrm>
                  <a:off x="9266862" y="1013166"/>
                  <a:ext cx="224903" cy="84564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85A15457-7257-467F-D242-444FC07DB0B1}"/>
                    </a:ext>
                  </a:extLst>
                </p:cNvPr>
                <p:cNvSpPr txBox="1"/>
                <p:nvPr/>
              </p:nvSpPr>
              <p:spPr>
                <a:xfrm rot="5400000">
                  <a:off x="8900918" y="1273064"/>
                  <a:ext cx="95589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XNOR</a:t>
                  </a:r>
                  <a:endParaRPr kumimoji="1" lang="ko-KR" alt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94" name="그룹 193">
                <a:extLst>
                  <a:ext uri="{FF2B5EF4-FFF2-40B4-BE49-F238E27FC236}">
                    <a16:creationId xmlns:a16="http://schemas.microsoft.com/office/drawing/2014/main" id="{486F13A3-10D7-748D-98F9-B27BE3B309D5}"/>
                  </a:ext>
                </a:extLst>
              </p:cNvPr>
              <p:cNvGrpSpPr/>
              <p:nvPr/>
            </p:nvGrpSpPr>
            <p:grpSpPr>
              <a:xfrm>
                <a:off x="9528825" y="1410554"/>
                <a:ext cx="276999" cy="1104219"/>
                <a:chOff x="9879946" y="886594"/>
                <a:chExt cx="276999" cy="1104219"/>
              </a:xfrm>
            </p:grpSpPr>
            <p:sp>
              <p:nvSpPr>
                <p:cNvPr id="225" name="직사각형 224">
                  <a:extLst>
                    <a:ext uri="{FF2B5EF4-FFF2-40B4-BE49-F238E27FC236}">
                      <a16:creationId xmlns:a16="http://schemas.microsoft.com/office/drawing/2014/main" id="{01D07015-A761-EE9B-359D-5E669360F9A4}"/>
                    </a:ext>
                  </a:extLst>
                </p:cNvPr>
                <p:cNvSpPr/>
                <p:nvPr/>
              </p:nvSpPr>
              <p:spPr>
                <a:xfrm>
                  <a:off x="9898199" y="1005396"/>
                  <a:ext cx="210384" cy="84564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C5A791CE-B9F1-559B-0FFB-B5ABF720E5F8}"/>
                    </a:ext>
                  </a:extLst>
                </p:cNvPr>
                <p:cNvSpPr txBox="1"/>
                <p:nvPr/>
              </p:nvSpPr>
              <p:spPr>
                <a:xfrm rot="5400000">
                  <a:off x="9466336" y="1300204"/>
                  <a:ext cx="110421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Pop-count</a:t>
                  </a:r>
                  <a:endParaRPr kumimoji="1" lang="ko-KR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95" name="그룹 194">
                <a:extLst>
                  <a:ext uri="{FF2B5EF4-FFF2-40B4-BE49-F238E27FC236}">
                    <a16:creationId xmlns:a16="http://schemas.microsoft.com/office/drawing/2014/main" id="{C172B694-9E48-32AB-F3F3-FE1B1321CD72}"/>
                  </a:ext>
                </a:extLst>
              </p:cNvPr>
              <p:cNvGrpSpPr/>
              <p:nvPr/>
            </p:nvGrpSpPr>
            <p:grpSpPr>
              <a:xfrm>
                <a:off x="8639200" y="1659945"/>
                <a:ext cx="171548" cy="615161"/>
                <a:chOff x="8937398" y="1145183"/>
                <a:chExt cx="692671" cy="61516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8" name="TextBox 217">
                      <a:extLst>
                        <a:ext uri="{FF2B5EF4-FFF2-40B4-BE49-F238E27FC236}">
                          <a16:creationId xmlns:a16="http://schemas.microsoft.com/office/drawing/2014/main" id="{19255CB1-DD2F-E613-C5F4-450F9D0F14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8" name="TextBox 217">
                      <a:extLst>
                        <a:ext uri="{FF2B5EF4-FFF2-40B4-BE49-F238E27FC236}">
                          <a16:creationId xmlns:a16="http://schemas.microsoft.com/office/drawing/2014/main" id="{19255CB1-DD2F-E613-C5F4-450F9D0F14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116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9" name="직선 화살표 연결선 218">
                  <a:extLst>
                    <a:ext uri="{FF2B5EF4-FFF2-40B4-BE49-F238E27FC236}">
                      <a16:creationId xmlns:a16="http://schemas.microsoft.com/office/drawing/2014/main" id="{30D12DBE-3340-759F-EE13-BFC35C2771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46862" y="1760344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직선 화살표 연결선 222">
                  <a:extLst>
                    <a:ext uri="{FF2B5EF4-FFF2-40B4-BE49-F238E27FC236}">
                      <a16:creationId xmlns:a16="http://schemas.microsoft.com/office/drawing/2014/main" id="{B22C80DD-5903-3347-7980-B0D9983EAA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282169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직선 화살표 연결선 223">
                  <a:extLst>
                    <a:ext uri="{FF2B5EF4-FFF2-40B4-BE49-F238E27FC236}">
                      <a16:creationId xmlns:a16="http://schemas.microsoft.com/office/drawing/2014/main" id="{DB677C60-5575-B7AB-B675-1955A4E8A8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145183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9F5AC3F6-0B08-AF8E-865A-94EFD3FA061B}"/>
                  </a:ext>
                </a:extLst>
              </p:cNvPr>
              <p:cNvSpPr/>
              <p:nvPr/>
            </p:nvSpPr>
            <p:spPr>
              <a:xfrm>
                <a:off x="8608619" y="1479418"/>
                <a:ext cx="2795981" cy="94233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97" name="그룹 196">
                <a:extLst>
                  <a:ext uri="{FF2B5EF4-FFF2-40B4-BE49-F238E27FC236}">
                    <a16:creationId xmlns:a16="http://schemas.microsoft.com/office/drawing/2014/main" id="{A4B48C29-9951-76BE-B378-AA11CE3DFBDC}"/>
                  </a:ext>
                </a:extLst>
              </p:cNvPr>
              <p:cNvGrpSpPr/>
              <p:nvPr/>
            </p:nvGrpSpPr>
            <p:grpSpPr>
              <a:xfrm>
                <a:off x="10279522" y="1539840"/>
                <a:ext cx="224903" cy="845646"/>
                <a:chOff x="10546033" y="1012146"/>
                <a:chExt cx="224903" cy="845646"/>
              </a:xfrm>
            </p:grpSpPr>
            <p:sp>
              <p:nvSpPr>
                <p:cNvPr id="214" name="직사각형 213">
                  <a:extLst>
                    <a:ext uri="{FF2B5EF4-FFF2-40B4-BE49-F238E27FC236}">
                      <a16:creationId xmlns:a16="http://schemas.microsoft.com/office/drawing/2014/main" id="{60E511C3-72B3-ABB9-6C24-51E4DA8761C4}"/>
                    </a:ext>
                  </a:extLst>
                </p:cNvPr>
                <p:cNvSpPr/>
                <p:nvPr/>
              </p:nvSpPr>
              <p:spPr>
                <a:xfrm>
                  <a:off x="10546033" y="1012146"/>
                  <a:ext cx="224903" cy="84564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5" name="TextBox 214">
                      <a:extLst>
                        <a:ext uri="{FF2B5EF4-FFF2-40B4-BE49-F238E27FC236}">
                          <a16:creationId xmlns:a16="http://schemas.microsoft.com/office/drawing/2014/main" id="{C059F8DA-FAD4-2AD9-09A5-3B1AC10B7CA2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10304723" y="1347076"/>
                      <a:ext cx="70752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kumimoji="1" lang="ko-KR" alt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𝑆𝑐𝑎𝑙𝑖𝑛𝑔</m:t>
                            </m:r>
                            <m:r>
                              <a:rPr kumimoji="1" lang="en-US" altLang="ko-KR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𝑓𝑎𝑐𝑡𝑜𝑟</m:t>
                            </m:r>
                          </m:oMath>
                        </m:oMathPara>
                      </a14:m>
                      <a:endParaRPr kumimoji="1" lang="ko-KR" altLang="en-US" sz="800" dirty="0"/>
                    </a:p>
                  </p:txBody>
                </p:sp>
              </mc:Choice>
              <mc:Fallback xmlns="">
                <p:sp>
                  <p:nvSpPr>
                    <p:cNvPr id="215" name="TextBox 214">
                      <a:extLst>
                        <a:ext uri="{FF2B5EF4-FFF2-40B4-BE49-F238E27FC236}">
                          <a16:creationId xmlns:a16="http://schemas.microsoft.com/office/drawing/2014/main" id="{C059F8DA-FAD4-2AD9-09A5-3B1AC10B7CA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10304723" y="1347076"/>
                      <a:ext cx="707522" cy="21544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t="-13793" b="-1293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8" name="그룹 197">
                <a:extLst>
                  <a:ext uri="{FF2B5EF4-FFF2-40B4-BE49-F238E27FC236}">
                    <a16:creationId xmlns:a16="http://schemas.microsoft.com/office/drawing/2014/main" id="{F6A2E063-C8CD-C3B1-B206-557543EF2DC2}"/>
                  </a:ext>
                </a:extLst>
              </p:cNvPr>
              <p:cNvGrpSpPr/>
              <p:nvPr/>
            </p:nvGrpSpPr>
            <p:grpSpPr>
              <a:xfrm>
                <a:off x="9044899" y="1656380"/>
                <a:ext cx="494792" cy="615161"/>
                <a:chOff x="8937398" y="1145183"/>
                <a:chExt cx="692671" cy="61516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8" name="TextBox 207">
                      <a:extLst>
                        <a:ext uri="{FF2B5EF4-FFF2-40B4-BE49-F238E27FC236}">
                          <a16:creationId xmlns:a16="http://schemas.microsoft.com/office/drawing/2014/main" id="{3A75736E-808F-5AEB-6FA3-2E3411C277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11131" y="1310199"/>
                      <a:ext cx="154610" cy="4308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8" name="TextBox 207">
                      <a:extLst>
                        <a:ext uri="{FF2B5EF4-FFF2-40B4-BE49-F238E27FC236}">
                          <a16:creationId xmlns:a16="http://schemas.microsoft.com/office/drawing/2014/main" id="{3A75736E-808F-5AEB-6FA3-2E3411C277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11131" y="1310199"/>
                      <a:ext cx="154610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1" name="직선 화살표 연결선 210">
                  <a:extLst>
                    <a:ext uri="{FF2B5EF4-FFF2-40B4-BE49-F238E27FC236}">
                      <a16:creationId xmlns:a16="http://schemas.microsoft.com/office/drawing/2014/main" id="{86A867E8-D907-1F7C-454A-5240EFDE5E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46862" y="1760344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화살표 연결선 211">
                  <a:extLst>
                    <a:ext uri="{FF2B5EF4-FFF2-40B4-BE49-F238E27FC236}">
                      <a16:creationId xmlns:a16="http://schemas.microsoft.com/office/drawing/2014/main" id="{5194F3D6-132E-6BA8-E788-9EC8202761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282169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직선 화살표 연결선 212">
                  <a:extLst>
                    <a:ext uri="{FF2B5EF4-FFF2-40B4-BE49-F238E27FC236}">
                      <a16:creationId xmlns:a16="http://schemas.microsoft.com/office/drawing/2014/main" id="{EE39B833-9414-0467-C37F-6AE2A1D001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145183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그룹 198">
                <a:extLst>
                  <a:ext uri="{FF2B5EF4-FFF2-40B4-BE49-F238E27FC236}">
                    <a16:creationId xmlns:a16="http://schemas.microsoft.com/office/drawing/2014/main" id="{EE43914E-0F5E-CBF1-B848-0316F5DC8712}"/>
                  </a:ext>
                </a:extLst>
              </p:cNvPr>
              <p:cNvGrpSpPr/>
              <p:nvPr/>
            </p:nvGrpSpPr>
            <p:grpSpPr>
              <a:xfrm>
                <a:off x="10965421" y="1446843"/>
                <a:ext cx="276999" cy="1018680"/>
                <a:chOff x="9268109" y="1427730"/>
                <a:chExt cx="276999" cy="1018680"/>
              </a:xfrm>
            </p:grpSpPr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74434CB1-FD24-ECEF-1378-152D2CA9AD61}"/>
                    </a:ext>
                  </a:extLst>
                </p:cNvPr>
                <p:cNvSpPr/>
                <p:nvPr/>
              </p:nvSpPr>
              <p:spPr>
                <a:xfrm>
                  <a:off x="9294159" y="1514246"/>
                  <a:ext cx="224903" cy="845646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D4CADDA7-929B-42F9-D349-103B0E8B1182}"/>
                    </a:ext>
                  </a:extLst>
                </p:cNvPr>
                <p:cNvSpPr txBox="1"/>
                <p:nvPr/>
              </p:nvSpPr>
              <p:spPr>
                <a:xfrm rot="5400000">
                  <a:off x="8897269" y="1798570"/>
                  <a:ext cx="10186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Batch Norm</a:t>
                  </a:r>
                  <a:endParaRPr kumimoji="1" lang="ko-KR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200" name="직선 화살표 연결선 199">
                <a:extLst>
                  <a:ext uri="{FF2B5EF4-FFF2-40B4-BE49-F238E27FC236}">
                    <a16:creationId xmlns:a16="http://schemas.microsoft.com/office/drawing/2014/main" id="{0B8E57C9-D307-14B6-D49E-6BCFFE94F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23761" y="1961107"/>
                <a:ext cx="16534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화살표 연결선 200">
                <a:extLst>
                  <a:ext uri="{FF2B5EF4-FFF2-40B4-BE49-F238E27FC236}">
                    <a16:creationId xmlns:a16="http://schemas.microsoft.com/office/drawing/2014/main" id="{92E7ABA3-8054-B5D1-7C87-B48FDA88E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68047" y="1961107"/>
                <a:ext cx="50251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화살표 연결선 201">
                <a:extLst>
                  <a:ext uri="{FF2B5EF4-FFF2-40B4-BE49-F238E27FC236}">
                    <a16:creationId xmlns:a16="http://schemas.microsoft.com/office/drawing/2014/main" id="{A6803E19-528D-D2CC-5538-94AB1455FF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99695" y="1961107"/>
                <a:ext cx="50251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ACCACB9-9A33-41E2-BC5E-A91B9F129485}"/>
              </a:ext>
            </a:extLst>
          </p:cNvPr>
          <p:cNvGrpSpPr/>
          <p:nvPr/>
        </p:nvGrpSpPr>
        <p:grpSpPr>
          <a:xfrm>
            <a:off x="1769861" y="1671329"/>
            <a:ext cx="851696" cy="2671286"/>
            <a:chOff x="3069024" y="1396955"/>
            <a:chExt cx="839458" cy="2322593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7F9798A8-AF06-719D-2A9C-B60686D88609}"/>
                </a:ext>
              </a:extLst>
            </p:cNvPr>
            <p:cNvSpPr/>
            <p:nvPr/>
          </p:nvSpPr>
          <p:spPr>
            <a:xfrm>
              <a:off x="3070266" y="1396955"/>
              <a:ext cx="838216" cy="2322593"/>
            </a:xfrm>
            <a:prstGeom prst="cube">
              <a:avLst>
                <a:gd name="adj" fmla="val 84328"/>
              </a:avLst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547869DE-9F4F-4665-A00E-11307A6AB128}"/>
                </a:ext>
              </a:extLst>
            </p:cNvPr>
            <p:cNvSpPr/>
            <p:nvPr/>
          </p:nvSpPr>
          <p:spPr>
            <a:xfrm>
              <a:off x="3069024" y="1805971"/>
              <a:ext cx="377128" cy="737704"/>
            </a:xfrm>
            <a:prstGeom prst="cube">
              <a:avLst>
                <a:gd name="adj" fmla="val 64507"/>
              </a:avLst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588F3A8-CFC8-1F70-9770-83D4FD19F32A}"/>
              </a:ext>
            </a:extLst>
          </p:cNvPr>
          <p:cNvGrpSpPr/>
          <p:nvPr/>
        </p:nvGrpSpPr>
        <p:grpSpPr>
          <a:xfrm>
            <a:off x="2864823" y="1967393"/>
            <a:ext cx="1728338" cy="2322593"/>
            <a:chOff x="2867929" y="1546291"/>
            <a:chExt cx="1728338" cy="2322593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2FC605D6-BA30-7408-AA70-6844205924CB}"/>
                </a:ext>
              </a:extLst>
            </p:cNvPr>
            <p:cNvGrpSpPr/>
            <p:nvPr/>
          </p:nvGrpSpPr>
          <p:grpSpPr>
            <a:xfrm>
              <a:off x="2867929" y="1546291"/>
              <a:ext cx="838216" cy="2322593"/>
              <a:chOff x="4710102" y="1393285"/>
              <a:chExt cx="838216" cy="2322593"/>
            </a:xfrm>
          </p:grpSpPr>
          <p:sp>
            <p:nvSpPr>
              <p:cNvPr id="25" name="정육면체 24">
                <a:extLst>
                  <a:ext uri="{FF2B5EF4-FFF2-40B4-BE49-F238E27FC236}">
                    <a16:creationId xmlns:a16="http://schemas.microsoft.com/office/drawing/2014/main" id="{D1F88E35-A03E-926D-BA3D-9B738F29ACD6}"/>
                  </a:ext>
                </a:extLst>
              </p:cNvPr>
              <p:cNvSpPr/>
              <p:nvPr/>
            </p:nvSpPr>
            <p:spPr>
              <a:xfrm>
                <a:off x="4710102" y="1393285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0" name="정육면체 39">
                <a:extLst>
                  <a:ext uri="{FF2B5EF4-FFF2-40B4-BE49-F238E27FC236}">
                    <a16:creationId xmlns:a16="http://schemas.microsoft.com/office/drawing/2014/main" id="{8008CC98-90FE-FCB4-3DCF-68EA22C6BED2}"/>
                  </a:ext>
                </a:extLst>
              </p:cNvPr>
              <p:cNvSpPr/>
              <p:nvPr/>
            </p:nvSpPr>
            <p:spPr>
              <a:xfrm>
                <a:off x="4712561" y="1849077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1234DCF-3E49-95DE-7A3B-74E1E2A54765}"/>
                </a:ext>
              </a:extLst>
            </p:cNvPr>
            <p:cNvGrpSpPr/>
            <p:nvPr/>
          </p:nvGrpSpPr>
          <p:grpSpPr>
            <a:xfrm>
              <a:off x="3159118" y="1546291"/>
              <a:ext cx="839053" cy="2322593"/>
              <a:chOff x="5137865" y="1288471"/>
              <a:chExt cx="839053" cy="2322593"/>
            </a:xfrm>
          </p:grpSpPr>
          <p:sp>
            <p:nvSpPr>
              <p:cNvPr id="41" name="정육면체 40">
                <a:extLst>
                  <a:ext uri="{FF2B5EF4-FFF2-40B4-BE49-F238E27FC236}">
                    <a16:creationId xmlns:a16="http://schemas.microsoft.com/office/drawing/2014/main" id="{515D947E-4108-780F-3278-38857DD0D76E}"/>
                  </a:ext>
                </a:extLst>
              </p:cNvPr>
              <p:cNvSpPr/>
              <p:nvPr/>
            </p:nvSpPr>
            <p:spPr>
              <a:xfrm>
                <a:off x="5138702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2" name="정육면체 41">
                <a:extLst>
                  <a:ext uri="{FF2B5EF4-FFF2-40B4-BE49-F238E27FC236}">
                    <a16:creationId xmlns:a16="http://schemas.microsoft.com/office/drawing/2014/main" id="{6BFEE4F4-1892-1901-3B3A-C156C8A616D5}"/>
                  </a:ext>
                </a:extLst>
              </p:cNvPr>
              <p:cNvSpPr/>
              <p:nvPr/>
            </p:nvSpPr>
            <p:spPr>
              <a:xfrm>
                <a:off x="5137865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E4F03DC3-6686-F04F-0E3F-C4A10F6E5F27}"/>
                </a:ext>
              </a:extLst>
            </p:cNvPr>
            <p:cNvGrpSpPr/>
            <p:nvPr/>
          </p:nvGrpSpPr>
          <p:grpSpPr>
            <a:xfrm>
              <a:off x="3451144" y="1546291"/>
              <a:ext cx="842349" cy="2322593"/>
              <a:chOff x="5128908" y="1288471"/>
              <a:chExt cx="842349" cy="2322593"/>
            </a:xfrm>
          </p:grpSpPr>
          <p:sp>
            <p:nvSpPr>
              <p:cNvPr id="66" name="정육면체 65">
                <a:extLst>
                  <a:ext uri="{FF2B5EF4-FFF2-40B4-BE49-F238E27FC236}">
                    <a16:creationId xmlns:a16="http://schemas.microsoft.com/office/drawing/2014/main" id="{90B07AE1-E4C7-851E-5F22-9C04D2243712}"/>
                  </a:ext>
                </a:extLst>
              </p:cNvPr>
              <p:cNvSpPr/>
              <p:nvPr/>
            </p:nvSpPr>
            <p:spPr>
              <a:xfrm>
                <a:off x="5133041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67" name="정육면체 66">
                <a:extLst>
                  <a:ext uri="{FF2B5EF4-FFF2-40B4-BE49-F238E27FC236}">
                    <a16:creationId xmlns:a16="http://schemas.microsoft.com/office/drawing/2014/main" id="{CAEDE752-DD0C-7B23-8321-92BECF55DFA2}"/>
                  </a:ext>
                </a:extLst>
              </p:cNvPr>
              <p:cNvSpPr/>
              <p:nvPr/>
            </p:nvSpPr>
            <p:spPr>
              <a:xfrm>
                <a:off x="5128908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EE6EA1BE-8FAB-2892-23C1-FF10A363E4D6}"/>
                </a:ext>
              </a:extLst>
            </p:cNvPr>
            <p:cNvGrpSpPr/>
            <p:nvPr/>
          </p:nvGrpSpPr>
          <p:grpSpPr>
            <a:xfrm>
              <a:off x="3746465" y="1546291"/>
              <a:ext cx="849802" cy="2322593"/>
              <a:chOff x="5117726" y="1286516"/>
              <a:chExt cx="849802" cy="2322593"/>
            </a:xfrm>
          </p:grpSpPr>
          <p:sp>
            <p:nvSpPr>
              <p:cNvPr id="70" name="정육면체 69">
                <a:extLst>
                  <a:ext uri="{FF2B5EF4-FFF2-40B4-BE49-F238E27FC236}">
                    <a16:creationId xmlns:a16="http://schemas.microsoft.com/office/drawing/2014/main" id="{98069585-B2E0-064F-742F-FF0F322B2B64}"/>
                  </a:ext>
                </a:extLst>
              </p:cNvPr>
              <p:cNvSpPr/>
              <p:nvPr/>
            </p:nvSpPr>
            <p:spPr>
              <a:xfrm>
                <a:off x="5129312" y="1286516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2" name="정육면체 71">
                <a:extLst>
                  <a:ext uri="{FF2B5EF4-FFF2-40B4-BE49-F238E27FC236}">
                    <a16:creationId xmlns:a16="http://schemas.microsoft.com/office/drawing/2014/main" id="{FD8C2953-8422-F396-DCD1-1777C109DF08}"/>
                  </a:ext>
                </a:extLst>
              </p:cNvPr>
              <p:cNvSpPr/>
              <p:nvPr/>
            </p:nvSpPr>
            <p:spPr>
              <a:xfrm>
                <a:off x="5117726" y="1742308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cxnSp>
        <p:nvCxnSpPr>
          <p:cNvPr id="165" name="직선 연결선[R] 164">
            <a:extLst>
              <a:ext uri="{FF2B5EF4-FFF2-40B4-BE49-F238E27FC236}">
                <a16:creationId xmlns:a16="http://schemas.microsoft.com/office/drawing/2014/main" id="{877DA099-53B5-2D1B-8F5E-FE57DC6A7062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2554917" y="1671329"/>
            <a:ext cx="8442644" cy="1181649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3ECD24C-6D89-49B0-BEC7-EF28D751FFDE}"/>
              </a:ext>
            </a:extLst>
          </p:cNvPr>
          <p:cNvGrpSpPr/>
          <p:nvPr/>
        </p:nvGrpSpPr>
        <p:grpSpPr>
          <a:xfrm>
            <a:off x="4716225" y="2219687"/>
            <a:ext cx="1591485" cy="1988061"/>
            <a:chOff x="4862852" y="1308183"/>
            <a:chExt cx="1591485" cy="1988061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3EF2C5B1-B910-C2ED-6F1E-15E827D095A1}"/>
                </a:ext>
              </a:extLst>
            </p:cNvPr>
            <p:cNvGrpSpPr/>
            <p:nvPr/>
          </p:nvGrpSpPr>
          <p:grpSpPr>
            <a:xfrm>
              <a:off x="4862852" y="1308183"/>
              <a:ext cx="633877" cy="1988061"/>
              <a:chOff x="4862852" y="1308183"/>
              <a:chExt cx="633877" cy="1988061"/>
            </a:xfrm>
          </p:grpSpPr>
          <p:sp>
            <p:nvSpPr>
              <p:cNvPr id="96" name="정육면체 95">
                <a:extLst>
                  <a:ext uri="{FF2B5EF4-FFF2-40B4-BE49-F238E27FC236}">
                    <a16:creationId xmlns:a16="http://schemas.microsoft.com/office/drawing/2014/main" id="{41B85203-A3D5-662E-F560-AA02985D8EC6}"/>
                  </a:ext>
                </a:extLst>
              </p:cNvPr>
              <p:cNvSpPr/>
              <p:nvPr/>
            </p:nvSpPr>
            <p:spPr>
              <a:xfrm>
                <a:off x="4862852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1" name="정육면체 60">
                <a:extLst>
                  <a:ext uri="{FF2B5EF4-FFF2-40B4-BE49-F238E27FC236}">
                    <a16:creationId xmlns:a16="http://schemas.microsoft.com/office/drawing/2014/main" id="{ED7DA957-0DCF-C324-213E-8B4A734FD7D4}"/>
                  </a:ext>
                </a:extLst>
              </p:cNvPr>
              <p:cNvSpPr/>
              <p:nvPr/>
            </p:nvSpPr>
            <p:spPr>
              <a:xfrm>
                <a:off x="4862852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6ACF95AE-4758-6A44-A79D-46CE820DF5EC}"/>
                </a:ext>
              </a:extLst>
            </p:cNvPr>
            <p:cNvGrpSpPr/>
            <p:nvPr/>
          </p:nvGrpSpPr>
          <p:grpSpPr>
            <a:xfrm>
              <a:off x="5182055" y="1308183"/>
              <a:ext cx="633877" cy="1988061"/>
              <a:chOff x="5182055" y="1308183"/>
              <a:chExt cx="633877" cy="1988061"/>
            </a:xfrm>
          </p:grpSpPr>
          <p:sp>
            <p:nvSpPr>
              <p:cNvPr id="113" name="정육면체 112">
                <a:extLst>
                  <a:ext uri="{FF2B5EF4-FFF2-40B4-BE49-F238E27FC236}">
                    <a16:creationId xmlns:a16="http://schemas.microsoft.com/office/drawing/2014/main" id="{4D36921C-6941-6972-9608-4EA6AB818C0B}"/>
                  </a:ext>
                </a:extLst>
              </p:cNvPr>
              <p:cNvSpPr/>
              <p:nvPr/>
            </p:nvSpPr>
            <p:spPr>
              <a:xfrm>
                <a:off x="5182055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0" name="정육면체 59">
                <a:extLst>
                  <a:ext uri="{FF2B5EF4-FFF2-40B4-BE49-F238E27FC236}">
                    <a16:creationId xmlns:a16="http://schemas.microsoft.com/office/drawing/2014/main" id="{BF80FB8F-9427-0D10-0A48-47789B069613}"/>
                  </a:ext>
                </a:extLst>
              </p:cNvPr>
              <p:cNvSpPr/>
              <p:nvPr/>
            </p:nvSpPr>
            <p:spPr>
              <a:xfrm>
                <a:off x="5182055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43F3DDA3-1493-9686-6823-C86F1152C91E}"/>
                </a:ext>
              </a:extLst>
            </p:cNvPr>
            <p:cNvGrpSpPr/>
            <p:nvPr/>
          </p:nvGrpSpPr>
          <p:grpSpPr>
            <a:xfrm>
              <a:off x="5501258" y="1308183"/>
              <a:ext cx="633877" cy="1988061"/>
              <a:chOff x="5501258" y="1308183"/>
              <a:chExt cx="633877" cy="1988061"/>
            </a:xfrm>
          </p:grpSpPr>
          <p:sp>
            <p:nvSpPr>
              <p:cNvPr id="116" name="정육면체 115">
                <a:extLst>
                  <a:ext uri="{FF2B5EF4-FFF2-40B4-BE49-F238E27FC236}">
                    <a16:creationId xmlns:a16="http://schemas.microsoft.com/office/drawing/2014/main" id="{AEEF1775-0867-E10E-C934-912E58E54A67}"/>
                  </a:ext>
                </a:extLst>
              </p:cNvPr>
              <p:cNvSpPr/>
              <p:nvPr/>
            </p:nvSpPr>
            <p:spPr>
              <a:xfrm>
                <a:off x="5501258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9" name="정육면체 58">
                <a:extLst>
                  <a:ext uri="{FF2B5EF4-FFF2-40B4-BE49-F238E27FC236}">
                    <a16:creationId xmlns:a16="http://schemas.microsoft.com/office/drawing/2014/main" id="{C98C2014-4708-8FD3-2517-02B5D9345B7C}"/>
                  </a:ext>
                </a:extLst>
              </p:cNvPr>
              <p:cNvSpPr/>
              <p:nvPr/>
            </p:nvSpPr>
            <p:spPr>
              <a:xfrm>
                <a:off x="5501258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17F1167-0B79-0167-C39E-39C2ED403E18}"/>
                </a:ext>
              </a:extLst>
            </p:cNvPr>
            <p:cNvGrpSpPr/>
            <p:nvPr/>
          </p:nvGrpSpPr>
          <p:grpSpPr>
            <a:xfrm>
              <a:off x="5820460" y="1308183"/>
              <a:ext cx="633877" cy="1988061"/>
              <a:chOff x="5820460" y="1308183"/>
              <a:chExt cx="633877" cy="1988061"/>
            </a:xfrm>
          </p:grpSpPr>
          <p:sp>
            <p:nvSpPr>
              <p:cNvPr id="119" name="정육면체 118">
                <a:extLst>
                  <a:ext uri="{FF2B5EF4-FFF2-40B4-BE49-F238E27FC236}">
                    <a16:creationId xmlns:a16="http://schemas.microsoft.com/office/drawing/2014/main" id="{A4EA1498-9363-010C-B413-3990DD814C21}"/>
                  </a:ext>
                </a:extLst>
              </p:cNvPr>
              <p:cNvSpPr/>
              <p:nvPr/>
            </p:nvSpPr>
            <p:spPr>
              <a:xfrm>
                <a:off x="5820460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6" name="정육면체 5">
                <a:extLst>
                  <a:ext uri="{FF2B5EF4-FFF2-40B4-BE49-F238E27FC236}">
                    <a16:creationId xmlns:a16="http://schemas.microsoft.com/office/drawing/2014/main" id="{A3191E8A-C21B-C95D-B3FA-41FDB27E8E5B}"/>
                  </a:ext>
                </a:extLst>
              </p:cNvPr>
              <p:cNvSpPr/>
              <p:nvPr/>
            </p:nvSpPr>
            <p:spPr>
              <a:xfrm>
                <a:off x="5820460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CAF8AD22-A13E-A319-AC48-BAA82A840346}"/>
              </a:ext>
            </a:extLst>
          </p:cNvPr>
          <p:cNvGrpSpPr/>
          <p:nvPr/>
        </p:nvGrpSpPr>
        <p:grpSpPr>
          <a:xfrm>
            <a:off x="8944968" y="2870697"/>
            <a:ext cx="2081434" cy="1263095"/>
            <a:chOff x="8874740" y="1621720"/>
            <a:chExt cx="2323660" cy="126309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0A6F9C7-C38B-C4BF-4F84-D3D030241615}"/>
                </a:ext>
              </a:extLst>
            </p:cNvPr>
            <p:cNvGrpSpPr/>
            <p:nvPr/>
          </p:nvGrpSpPr>
          <p:grpSpPr>
            <a:xfrm>
              <a:off x="8874740" y="1621720"/>
              <a:ext cx="792299" cy="1263095"/>
              <a:chOff x="8874740" y="1621720"/>
              <a:chExt cx="792299" cy="1263095"/>
            </a:xfrm>
          </p:grpSpPr>
          <p:sp>
            <p:nvSpPr>
              <p:cNvPr id="46" name="정육면체 45">
                <a:extLst>
                  <a:ext uri="{FF2B5EF4-FFF2-40B4-BE49-F238E27FC236}">
                    <a16:creationId xmlns:a16="http://schemas.microsoft.com/office/drawing/2014/main" id="{1263FFDF-91B1-E5EA-6878-85E7998D95CB}"/>
                  </a:ext>
                </a:extLst>
              </p:cNvPr>
              <p:cNvSpPr/>
              <p:nvPr/>
            </p:nvSpPr>
            <p:spPr>
              <a:xfrm>
                <a:off x="8874740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2" name="정육면체 101">
                <a:extLst>
                  <a:ext uri="{FF2B5EF4-FFF2-40B4-BE49-F238E27FC236}">
                    <a16:creationId xmlns:a16="http://schemas.microsoft.com/office/drawing/2014/main" id="{F19A6B05-7079-1475-7F4E-3B4553A36B5C}"/>
                  </a:ext>
                </a:extLst>
              </p:cNvPr>
              <p:cNvSpPr/>
              <p:nvPr/>
            </p:nvSpPr>
            <p:spPr>
              <a:xfrm>
                <a:off x="8874740" y="1832887"/>
                <a:ext cx="539259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810E97B2-67B1-E62D-2946-839DF6452F02}"/>
                </a:ext>
              </a:extLst>
            </p:cNvPr>
            <p:cNvGrpSpPr/>
            <p:nvPr/>
          </p:nvGrpSpPr>
          <p:grpSpPr>
            <a:xfrm>
              <a:off x="9385194" y="1621720"/>
              <a:ext cx="792299" cy="1263095"/>
              <a:chOff x="9385194" y="1621720"/>
              <a:chExt cx="792299" cy="1263095"/>
            </a:xfrm>
          </p:grpSpPr>
          <p:sp>
            <p:nvSpPr>
              <p:cNvPr id="43" name="정육면체 42">
                <a:extLst>
                  <a:ext uri="{FF2B5EF4-FFF2-40B4-BE49-F238E27FC236}">
                    <a16:creationId xmlns:a16="http://schemas.microsoft.com/office/drawing/2014/main" id="{344DE015-A07A-2425-F2A3-507EB30B23CB}"/>
                  </a:ext>
                </a:extLst>
              </p:cNvPr>
              <p:cNvSpPr/>
              <p:nvPr/>
            </p:nvSpPr>
            <p:spPr>
              <a:xfrm>
                <a:off x="9385194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01" name="정육면체 100">
                <a:extLst>
                  <a:ext uri="{FF2B5EF4-FFF2-40B4-BE49-F238E27FC236}">
                    <a16:creationId xmlns:a16="http://schemas.microsoft.com/office/drawing/2014/main" id="{DEA85D75-25ED-0C8E-A6BC-96C9A7974F9E}"/>
                  </a:ext>
                </a:extLst>
              </p:cNvPr>
              <p:cNvSpPr/>
              <p:nvPr/>
            </p:nvSpPr>
            <p:spPr>
              <a:xfrm>
                <a:off x="9385195" y="1832887"/>
                <a:ext cx="539258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49ACEC64-5F65-712F-DE75-FE7DD3389452}"/>
                </a:ext>
              </a:extLst>
            </p:cNvPr>
            <p:cNvGrpSpPr/>
            <p:nvPr/>
          </p:nvGrpSpPr>
          <p:grpSpPr>
            <a:xfrm>
              <a:off x="9895648" y="1621720"/>
              <a:ext cx="792299" cy="1263095"/>
              <a:chOff x="9895648" y="1621720"/>
              <a:chExt cx="792299" cy="1263095"/>
            </a:xfrm>
          </p:grpSpPr>
          <p:sp>
            <p:nvSpPr>
              <p:cNvPr id="37" name="정육면체 36">
                <a:extLst>
                  <a:ext uri="{FF2B5EF4-FFF2-40B4-BE49-F238E27FC236}">
                    <a16:creationId xmlns:a16="http://schemas.microsoft.com/office/drawing/2014/main" id="{DAC0F3F3-BA98-CE05-D1E7-266777A5D7E0}"/>
                  </a:ext>
                </a:extLst>
              </p:cNvPr>
              <p:cNvSpPr/>
              <p:nvPr/>
            </p:nvSpPr>
            <p:spPr>
              <a:xfrm>
                <a:off x="9895648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0" name="정육면체 99">
                <a:extLst>
                  <a:ext uri="{FF2B5EF4-FFF2-40B4-BE49-F238E27FC236}">
                    <a16:creationId xmlns:a16="http://schemas.microsoft.com/office/drawing/2014/main" id="{B5C5E7F1-644C-6FA4-AD5E-9BF9A3AD1048}"/>
                  </a:ext>
                </a:extLst>
              </p:cNvPr>
              <p:cNvSpPr/>
              <p:nvPr/>
            </p:nvSpPr>
            <p:spPr>
              <a:xfrm>
                <a:off x="9895648" y="1832887"/>
                <a:ext cx="545832" cy="494902"/>
              </a:xfrm>
              <a:prstGeom prst="cube">
                <a:avLst>
                  <a:gd name="adj" fmla="val 263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F1FC4A8-F54A-C960-F19F-5842F2B7059B}"/>
                </a:ext>
              </a:extLst>
            </p:cNvPr>
            <p:cNvGrpSpPr/>
            <p:nvPr/>
          </p:nvGrpSpPr>
          <p:grpSpPr>
            <a:xfrm>
              <a:off x="10406101" y="1621720"/>
              <a:ext cx="792299" cy="1263095"/>
              <a:chOff x="10406101" y="1621720"/>
              <a:chExt cx="792299" cy="1263095"/>
            </a:xfrm>
          </p:grpSpPr>
          <p:sp>
            <p:nvSpPr>
              <p:cNvPr id="28" name="정육면체 27">
                <a:extLst>
                  <a:ext uri="{FF2B5EF4-FFF2-40B4-BE49-F238E27FC236}">
                    <a16:creationId xmlns:a16="http://schemas.microsoft.com/office/drawing/2014/main" id="{DCE63A5A-DC06-0DDF-3E38-69C66861DD97}"/>
                  </a:ext>
                </a:extLst>
              </p:cNvPr>
              <p:cNvSpPr/>
              <p:nvPr/>
            </p:nvSpPr>
            <p:spPr>
              <a:xfrm>
                <a:off x="10406101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32" name="정육면체 31">
                <a:extLst>
                  <a:ext uri="{FF2B5EF4-FFF2-40B4-BE49-F238E27FC236}">
                    <a16:creationId xmlns:a16="http://schemas.microsoft.com/office/drawing/2014/main" id="{77ECEC31-27F2-CC03-05B8-6A94719AE57D}"/>
                  </a:ext>
                </a:extLst>
              </p:cNvPr>
              <p:cNvSpPr/>
              <p:nvPr/>
            </p:nvSpPr>
            <p:spPr>
              <a:xfrm>
                <a:off x="10406102" y="1832887"/>
                <a:ext cx="538640" cy="494902"/>
              </a:xfrm>
              <a:prstGeom prst="cube">
                <a:avLst>
                  <a:gd name="adj" fmla="val 25940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E033E9-8180-3656-AD46-153644AE7835}"/>
              </a:ext>
            </a:extLst>
          </p:cNvPr>
          <p:cNvGrpSpPr/>
          <p:nvPr/>
        </p:nvGrpSpPr>
        <p:grpSpPr>
          <a:xfrm>
            <a:off x="6450932" y="2209489"/>
            <a:ext cx="2286752" cy="1982767"/>
            <a:chOff x="6441002" y="2359848"/>
            <a:chExt cx="2286752" cy="1982767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EC74A3A7-B258-CEA0-B09F-C83AD2C214CF}"/>
                </a:ext>
              </a:extLst>
            </p:cNvPr>
            <p:cNvGrpSpPr/>
            <p:nvPr/>
          </p:nvGrpSpPr>
          <p:grpSpPr>
            <a:xfrm>
              <a:off x="6517278" y="2682440"/>
              <a:ext cx="2210476" cy="1660175"/>
              <a:chOff x="6614438" y="1772234"/>
              <a:chExt cx="2210476" cy="1660175"/>
            </a:xfrm>
          </p:grpSpPr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B0FDFEBC-7DB4-087C-57DB-F3B3A956E973}"/>
                  </a:ext>
                </a:extLst>
              </p:cNvPr>
              <p:cNvGrpSpPr/>
              <p:nvPr/>
            </p:nvGrpSpPr>
            <p:grpSpPr>
              <a:xfrm>
                <a:off x="6614438" y="1786565"/>
                <a:ext cx="643541" cy="1645844"/>
                <a:chOff x="6614438" y="1786565"/>
                <a:chExt cx="643541" cy="1645844"/>
              </a:xfrm>
            </p:grpSpPr>
            <p:sp>
              <p:nvSpPr>
                <p:cNvPr id="131" name="정육면체 130">
                  <a:extLst>
                    <a:ext uri="{FF2B5EF4-FFF2-40B4-BE49-F238E27FC236}">
                      <a16:creationId xmlns:a16="http://schemas.microsoft.com/office/drawing/2014/main" id="{AB22C916-C431-A715-95AD-E0AE2C12E7CB}"/>
                    </a:ext>
                  </a:extLst>
                </p:cNvPr>
                <p:cNvSpPr/>
                <p:nvPr/>
              </p:nvSpPr>
              <p:spPr>
                <a:xfrm>
                  <a:off x="6614438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6" name="정육면체 135">
                  <a:extLst>
                    <a:ext uri="{FF2B5EF4-FFF2-40B4-BE49-F238E27FC236}">
                      <a16:creationId xmlns:a16="http://schemas.microsoft.com/office/drawing/2014/main" id="{4403B423-80AB-E41B-6486-BEC5AEFDB438}"/>
                    </a:ext>
                  </a:extLst>
                </p:cNvPr>
                <p:cNvSpPr/>
                <p:nvPr/>
              </p:nvSpPr>
              <p:spPr>
                <a:xfrm>
                  <a:off x="6614438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A1A7BF33-D47F-C81A-97CA-7AF503CE85DA}"/>
                  </a:ext>
                </a:extLst>
              </p:cNvPr>
              <p:cNvGrpSpPr/>
              <p:nvPr/>
            </p:nvGrpSpPr>
            <p:grpSpPr>
              <a:xfrm>
                <a:off x="7436674" y="1786565"/>
                <a:ext cx="643541" cy="1645844"/>
                <a:chOff x="7138222" y="1786565"/>
                <a:chExt cx="643541" cy="1645844"/>
              </a:xfrm>
            </p:grpSpPr>
            <p:sp>
              <p:nvSpPr>
                <p:cNvPr id="130" name="정육면체 129">
                  <a:extLst>
                    <a:ext uri="{FF2B5EF4-FFF2-40B4-BE49-F238E27FC236}">
                      <a16:creationId xmlns:a16="http://schemas.microsoft.com/office/drawing/2014/main" id="{27672912-0BDA-2DE3-5178-16DB907343BE}"/>
                    </a:ext>
                  </a:extLst>
                </p:cNvPr>
                <p:cNvSpPr/>
                <p:nvPr/>
              </p:nvSpPr>
              <p:spPr>
                <a:xfrm>
                  <a:off x="7138222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5" name="정육면체 134">
                  <a:extLst>
                    <a:ext uri="{FF2B5EF4-FFF2-40B4-BE49-F238E27FC236}">
                      <a16:creationId xmlns:a16="http://schemas.microsoft.com/office/drawing/2014/main" id="{18826E78-B946-FF43-BE0B-86FDD08B7C85}"/>
                    </a:ext>
                  </a:extLst>
                </p:cNvPr>
                <p:cNvSpPr/>
                <p:nvPr/>
              </p:nvSpPr>
              <p:spPr>
                <a:xfrm>
                  <a:off x="7138222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B636577D-1DF7-F891-821A-8ADB0A794BEA}"/>
                  </a:ext>
                </a:extLst>
              </p:cNvPr>
              <p:cNvGrpSpPr/>
              <p:nvPr/>
            </p:nvGrpSpPr>
            <p:grpSpPr>
              <a:xfrm>
                <a:off x="7809024" y="1786565"/>
                <a:ext cx="643541" cy="1645844"/>
                <a:chOff x="7662006" y="1786565"/>
                <a:chExt cx="643541" cy="1645844"/>
              </a:xfrm>
            </p:grpSpPr>
            <p:sp>
              <p:nvSpPr>
                <p:cNvPr id="128" name="정육면체 127">
                  <a:extLst>
                    <a:ext uri="{FF2B5EF4-FFF2-40B4-BE49-F238E27FC236}">
                      <a16:creationId xmlns:a16="http://schemas.microsoft.com/office/drawing/2014/main" id="{2B75DE92-8858-8989-E1D1-0A4944EC186D}"/>
                    </a:ext>
                  </a:extLst>
                </p:cNvPr>
                <p:cNvSpPr/>
                <p:nvPr/>
              </p:nvSpPr>
              <p:spPr>
                <a:xfrm>
                  <a:off x="7662006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3" name="정육면체 132">
                  <a:extLst>
                    <a:ext uri="{FF2B5EF4-FFF2-40B4-BE49-F238E27FC236}">
                      <a16:creationId xmlns:a16="http://schemas.microsoft.com/office/drawing/2014/main" id="{C5CCCBC2-DD28-94D1-D13D-A71422265A27}"/>
                    </a:ext>
                  </a:extLst>
                </p:cNvPr>
                <p:cNvSpPr/>
                <p:nvPr/>
              </p:nvSpPr>
              <p:spPr>
                <a:xfrm>
                  <a:off x="7662006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94C4354E-45A8-2EA6-A5D2-2082AA21EA5D}"/>
                  </a:ext>
                </a:extLst>
              </p:cNvPr>
              <p:cNvGrpSpPr/>
              <p:nvPr/>
            </p:nvGrpSpPr>
            <p:grpSpPr>
              <a:xfrm>
                <a:off x="8181373" y="1772234"/>
                <a:ext cx="643541" cy="1645844"/>
                <a:chOff x="8149621" y="1772234"/>
                <a:chExt cx="643541" cy="1645844"/>
              </a:xfrm>
            </p:grpSpPr>
            <p:sp>
              <p:nvSpPr>
                <p:cNvPr id="132" name="정육면체 131">
                  <a:extLst>
                    <a:ext uri="{FF2B5EF4-FFF2-40B4-BE49-F238E27FC236}">
                      <a16:creationId xmlns:a16="http://schemas.microsoft.com/office/drawing/2014/main" id="{436EB04D-76BC-6897-E74A-6DEC2234AD08}"/>
                    </a:ext>
                  </a:extLst>
                </p:cNvPr>
                <p:cNvSpPr/>
                <p:nvPr/>
              </p:nvSpPr>
              <p:spPr>
                <a:xfrm>
                  <a:off x="8149621" y="1772234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2" name="정육면체 11">
                  <a:extLst>
                    <a:ext uri="{FF2B5EF4-FFF2-40B4-BE49-F238E27FC236}">
                      <a16:creationId xmlns:a16="http://schemas.microsoft.com/office/drawing/2014/main" id="{961D0C16-FA91-1CC2-DCEB-80BF07F908CF}"/>
                    </a:ext>
                  </a:extLst>
                </p:cNvPr>
                <p:cNvSpPr/>
                <p:nvPr/>
              </p:nvSpPr>
              <p:spPr>
                <a:xfrm>
                  <a:off x="8149621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D897232F-A6C3-E6FE-2041-62B1B792679C}"/>
                  </a:ext>
                </a:extLst>
              </p:cNvPr>
              <p:cNvGrpSpPr/>
              <p:nvPr/>
            </p:nvGrpSpPr>
            <p:grpSpPr>
              <a:xfrm>
                <a:off x="6867638" y="1971388"/>
                <a:ext cx="686161" cy="685962"/>
                <a:chOff x="6867638" y="1971388"/>
                <a:chExt cx="686161" cy="685962"/>
              </a:xfrm>
            </p:grpSpPr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A305FF02-3222-1B8D-CF98-48745137F9A6}"/>
                    </a:ext>
                  </a:extLst>
                </p:cNvPr>
                <p:cNvCxnSpPr>
                  <a:cxnSpLocks/>
                  <a:endCxn id="168" idx="1"/>
                </p:cNvCxnSpPr>
                <p:nvPr/>
              </p:nvCxnSpPr>
              <p:spPr>
                <a:xfrm flipV="1">
                  <a:off x="6918359" y="2169604"/>
                  <a:ext cx="550795" cy="70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정육면체 167">
                  <a:extLst>
                    <a:ext uri="{FF2B5EF4-FFF2-40B4-BE49-F238E27FC236}">
                      <a16:creationId xmlns:a16="http://schemas.microsoft.com/office/drawing/2014/main" id="{58248C57-7A74-F39C-84FE-46B12F545CE9}"/>
                    </a:ext>
                  </a:extLst>
                </p:cNvPr>
                <p:cNvSpPr/>
                <p:nvPr/>
              </p:nvSpPr>
              <p:spPr>
                <a:xfrm>
                  <a:off x="7434858" y="2119255"/>
                  <a:ext cx="118941" cy="143453"/>
                </a:xfrm>
                <a:prstGeom prst="cube">
                  <a:avLst>
                    <a:gd name="adj" fmla="val 42331"/>
                  </a:avLst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cxnSp>
              <p:nvCxnSpPr>
                <p:cNvPr id="169" name="직선 연결선 168">
                  <a:extLst>
                    <a:ext uri="{FF2B5EF4-FFF2-40B4-BE49-F238E27FC236}">
                      <a16:creationId xmlns:a16="http://schemas.microsoft.com/office/drawing/2014/main" id="{DC003BAC-7A68-5351-F02E-4E470FBA81C5}"/>
                    </a:ext>
                  </a:extLst>
                </p:cNvPr>
                <p:cNvCxnSpPr>
                  <a:cxnSpLocks/>
                  <a:endCxn id="168" idx="0"/>
                </p:cNvCxnSpPr>
                <p:nvPr/>
              </p:nvCxnSpPr>
              <p:spPr>
                <a:xfrm>
                  <a:off x="7070655" y="1971388"/>
                  <a:ext cx="448848" cy="1478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직선 연결선 177">
                  <a:extLst>
                    <a:ext uri="{FF2B5EF4-FFF2-40B4-BE49-F238E27FC236}">
                      <a16:creationId xmlns:a16="http://schemas.microsoft.com/office/drawing/2014/main" id="{8C4F1BF2-414D-1CC1-5AEB-518ABAFF3869}"/>
                    </a:ext>
                  </a:extLst>
                </p:cNvPr>
                <p:cNvCxnSpPr>
                  <a:cxnSpLocks/>
                  <a:endCxn id="168" idx="3"/>
                </p:cNvCxnSpPr>
                <p:nvPr/>
              </p:nvCxnSpPr>
              <p:spPr>
                <a:xfrm flipV="1">
                  <a:off x="6867638" y="2262708"/>
                  <a:ext cx="601516" cy="3946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D2C45D51-3F68-57F5-482D-FB7AE54CEFD7}"/>
                </a:ext>
              </a:extLst>
            </p:cNvPr>
            <p:cNvSpPr/>
            <p:nvPr/>
          </p:nvSpPr>
          <p:spPr>
            <a:xfrm>
              <a:off x="6441002" y="2359848"/>
              <a:ext cx="1411858" cy="15209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cxnSp>
        <p:nvCxnSpPr>
          <p:cNvPr id="166" name="직선 연결선[R] 165">
            <a:extLst>
              <a:ext uri="{FF2B5EF4-FFF2-40B4-BE49-F238E27FC236}">
                <a16:creationId xmlns:a16="http://schemas.microsoft.com/office/drawing/2014/main" id="{E1FAB5C5-DF7F-34DF-7167-CD6479934653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1837761" y="4128689"/>
            <a:ext cx="8833787" cy="213926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D2AC78-8301-683B-098C-6E8BF3CE43DA}"/>
                  </a:ext>
                </a:extLst>
              </p:cNvPr>
              <p:cNvSpPr txBox="1"/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D2AC78-8301-683B-098C-6E8BF3CE4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blipFill>
                <a:blip r:embed="rId10"/>
                <a:stretch>
                  <a:fillRect l="-3030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6AD002-83F5-DE31-8F91-3228E54C17DE}"/>
                  </a:ext>
                </a:extLst>
              </p:cNvPr>
              <p:cNvSpPr txBox="1"/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6AD002-83F5-DE31-8F91-3228E54C1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blipFill>
                <a:blip r:embed="rId11"/>
                <a:stretch>
                  <a:fillRect l="-6061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73FE17E5-0EA4-32B7-3B4A-712C176A3B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3384980"/>
                  </p:ext>
                </p:extLst>
              </p:nvPr>
            </p:nvGraphicFramePr>
            <p:xfrm>
              <a:off x="-2" y="4565895"/>
              <a:ext cx="12192001" cy="22921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6921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252913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1774359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880171">
                      <a:extLst>
                        <a:ext uri="{9D8B030D-6E8A-4147-A177-3AD203B41FA5}">
                          <a16:colId xmlns:a16="http://schemas.microsoft.com/office/drawing/2014/main" val="2136697041"/>
                        </a:ext>
                      </a:extLst>
                    </a:gridCol>
                    <a:gridCol w="2253501">
                      <a:extLst>
                        <a:ext uri="{9D8B030D-6E8A-4147-A177-3AD203B41FA5}">
                          <a16:colId xmlns:a16="http://schemas.microsoft.com/office/drawing/2014/main" val="3680949396"/>
                        </a:ext>
                      </a:extLst>
                    </a:gridCol>
                    <a:gridCol w="2162714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1241422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</a:t>
                          </a:r>
                        </a:p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channels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128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256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512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Pooling &amp; FC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3361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 layers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Image size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64 </m:t>
                                </m:r>
                                <m:r>
                                  <a:rPr kumimoji="1"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32 × 32</m:t>
                                </m:r>
                              </m:oMath>
                            </m:oMathPara>
                          </a14:m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64 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32 × 32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128 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16 × 16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256 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8 × 8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512 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4 × 4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292188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ko-KR" altLang="en-US" sz="12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⊛</m:t>
                                </m:r>
                              </m:oMath>
                            </m:oMathPara>
                          </a14:m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 &amp; </a:t>
                          </a:r>
                          <a:r>
                            <a:rPr lang="en-US" altLang="ko-KR" sz="1200" strike="noStrike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Pop-Count &amp; Multiplication &amp; Batch Norm</a:t>
                          </a:r>
                          <a:endParaRPr lang="ko-KR" altLang="en-US" sz="1200" strike="noStrike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Activations and weights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en-US" altLang="ko-K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After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BN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&amp;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Binarized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values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(1 or -1)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27548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units of Mul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strike="noStrik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c</a:t>
                          </a:r>
                          <a:r>
                            <a:rPr lang="en-US" altLang="ko-KR" sz="1200" b="0" strike="noStrike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200" b="0" strike="noStrik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strike="noStrik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 h</a:t>
                          </a:r>
                          <a:r>
                            <a:rPr lang="en-US" altLang="ko-KR" sz="1200" b="0" strike="noStrike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200" b="0" strike="noStrik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strike="noStrik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 w</a:t>
                          </a:r>
                          <a:r>
                            <a:rPr lang="en-US" altLang="ko-KR" sz="1200" b="0" strike="noStrike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o</a:t>
                          </a:r>
                          <a:endParaRPr lang="ko-KR" altLang="en-US" sz="1200" b="0" baseline="-25000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3180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73FE17E5-0EA4-32B7-3B4A-712C176A3B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3384980"/>
                  </p:ext>
                </p:extLst>
              </p:nvPr>
            </p:nvGraphicFramePr>
            <p:xfrm>
              <a:off x="-2" y="4565895"/>
              <a:ext cx="12192001" cy="22921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6921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252913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1774359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880171">
                      <a:extLst>
                        <a:ext uri="{9D8B030D-6E8A-4147-A177-3AD203B41FA5}">
                          <a16:colId xmlns:a16="http://schemas.microsoft.com/office/drawing/2014/main" val="2136697041"/>
                        </a:ext>
                      </a:extLst>
                    </a:gridCol>
                    <a:gridCol w="2253501">
                      <a:extLst>
                        <a:ext uri="{9D8B030D-6E8A-4147-A177-3AD203B41FA5}">
                          <a16:colId xmlns:a16="http://schemas.microsoft.com/office/drawing/2014/main" val="3680949396"/>
                        </a:ext>
                      </a:extLst>
                    </a:gridCol>
                    <a:gridCol w="2162714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1241422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</a:t>
                          </a:r>
                        </a:p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channels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128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256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512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Pooling &amp; FC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3361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 layers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Image size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30583" t="-216393" r="-744175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63230" t="-216393" r="-426804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48701" t="-216393" r="-303247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90270" t="-216393" r="-152432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406761" t="-216393" r="-58873" b="-31475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292188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30583" t="-311290" r="-744175" b="-209677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 &amp; </a:t>
                          </a:r>
                          <a:r>
                            <a:rPr lang="en-US" altLang="ko-KR" sz="1200" strike="noStrike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Pop-Count &amp; Multiplication &amp; Batch Norm</a:t>
                          </a:r>
                          <a:endParaRPr lang="ko-KR" altLang="en-US" sz="1200" strike="noStrike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Activations and weights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30583" t="-331169" r="-744175" b="-68831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35876" t="-331169" r="-15785" b="-6883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881863" t="-331169" r="-2451" b="-688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27548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units of Mul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>
                          <a:blip r:embed="rId12"/>
                          <a:stretch>
                            <a:fillRect l="-35876" t="-737778" r="-15785" b="-17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3180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238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142BA-4470-1C84-D79C-673EC84C8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1A34E3C-33FB-E861-9C6B-EBB4F02A92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Challenges Induced by </a:t>
            </a: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Results in BNNs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C4AD65-7A4F-B2D9-BEEE-E781BBC1492B}"/>
              </a:ext>
            </a:extLst>
          </p:cNvPr>
          <p:cNvSpPr txBox="1"/>
          <p:nvPr/>
        </p:nvSpPr>
        <p:spPr>
          <a:xfrm>
            <a:off x="-1" y="1119620"/>
            <a:ext cx="12192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 of Latency Issues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Analyzing the latency impact that </a:t>
            </a: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results have on BNNs' performance.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Latency Optimization</a:t>
            </a:r>
            <a:endParaRPr lang="en" altLang="ko-KR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Exploring hardware optimization techniques to reduce latency caused by </a:t>
            </a: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results.</a:t>
            </a:r>
          </a:p>
        </p:txBody>
      </p:sp>
    </p:spTree>
    <p:extLst>
      <p:ext uri="{BB962C8B-B14F-4D97-AF65-F5344CB8AC3E}">
        <p14:creationId xmlns:p14="http://schemas.microsoft.com/office/powerpoint/2010/main" val="348366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7246D-2702-8387-4121-10DAABAA2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DFC3D5-9828-7277-FDFB-7774D715AB64}"/>
              </a:ext>
            </a:extLst>
          </p:cNvPr>
          <p:cNvSpPr txBox="1">
            <a:spLocks/>
          </p:cNvSpPr>
          <p:nvPr/>
        </p:nvSpPr>
        <p:spPr>
          <a:xfrm>
            <a:off x="0" y="2542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Challenges Induced by </a:t>
            </a: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Results in BNNs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Analysis of latency issues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B73881-AC49-E6F2-BB6C-4C7C80706559}"/>
              </a:ext>
            </a:extLst>
          </p:cNvPr>
          <p:cNvSpPr txBox="1"/>
          <p:nvPr/>
        </p:nvSpPr>
        <p:spPr>
          <a:xfrm>
            <a:off x="1498071" y="3286512"/>
            <a:ext cx="87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7" name="TextBox 926">
                <a:extLst>
                  <a:ext uri="{FF2B5EF4-FFF2-40B4-BE49-F238E27FC236}">
                    <a16:creationId xmlns:a16="http://schemas.microsoft.com/office/drawing/2014/main" id="{7C0080CF-E1F2-32FD-4066-A8C14E36D4CF}"/>
                  </a:ext>
                </a:extLst>
              </p:cNvPr>
              <p:cNvSpPr txBox="1"/>
              <p:nvPr/>
            </p:nvSpPr>
            <p:spPr>
              <a:xfrm>
                <a:off x="3172974" y="3288422"/>
                <a:ext cx="3911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⊙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7" name="TextBox 926">
                <a:extLst>
                  <a:ext uri="{FF2B5EF4-FFF2-40B4-BE49-F238E27FC236}">
                    <a16:creationId xmlns:a16="http://schemas.microsoft.com/office/drawing/2014/main" id="{7C0080CF-E1F2-32FD-4066-A8C14E36D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74" y="3288422"/>
                <a:ext cx="391133" cy="369332"/>
              </a:xfrm>
              <a:prstGeom prst="rect">
                <a:avLst/>
              </a:prstGeom>
              <a:blipFill>
                <a:blip r:embed="rId4"/>
                <a:stretch>
                  <a:fillRect l="-23438" r="-2187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8" name="TextBox 937">
                <a:extLst>
                  <a:ext uri="{FF2B5EF4-FFF2-40B4-BE49-F238E27FC236}">
                    <a16:creationId xmlns:a16="http://schemas.microsoft.com/office/drawing/2014/main" id="{F5654C8A-F1AA-0035-AA59-3D2A4ED79786}"/>
                  </a:ext>
                </a:extLst>
              </p:cNvPr>
              <p:cNvSpPr txBox="1"/>
              <p:nvPr/>
            </p:nvSpPr>
            <p:spPr>
              <a:xfrm>
                <a:off x="4691956" y="3293400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8" name="TextBox 937">
                <a:extLst>
                  <a:ext uri="{FF2B5EF4-FFF2-40B4-BE49-F238E27FC236}">
                    <a16:creationId xmlns:a16="http://schemas.microsoft.com/office/drawing/2014/main" id="{F5654C8A-F1AA-0035-AA59-3D2A4ED79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956" y="3293400"/>
                <a:ext cx="314189" cy="369332"/>
              </a:xfrm>
              <a:prstGeom prst="rect">
                <a:avLst/>
              </a:prstGeom>
              <a:blipFill>
                <a:blip r:embed="rId6"/>
                <a:stretch>
                  <a:fillRect l="-7692" r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01DF768C-BC0E-D606-1D4E-28528B633F84}"/>
                  </a:ext>
                </a:extLst>
              </p:cNvPr>
              <p:cNvSpPr txBox="1"/>
              <p:nvPr/>
            </p:nvSpPr>
            <p:spPr>
              <a:xfrm>
                <a:off x="10516961" y="3319688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01DF768C-BC0E-D606-1D4E-28528B633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6961" y="3319688"/>
                <a:ext cx="304571" cy="369332"/>
              </a:xfrm>
              <a:prstGeom prst="rect">
                <a:avLst/>
              </a:prstGeom>
              <a:blipFill>
                <a:blip r:embed="rId9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9" name="표 598">
                <a:extLst>
                  <a:ext uri="{FF2B5EF4-FFF2-40B4-BE49-F238E27FC236}">
                    <a16:creationId xmlns:a16="http://schemas.microsoft.com/office/drawing/2014/main" id="{F6A1DC46-8A5B-F621-8AD2-A34E8546FF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2840168"/>
                  </p:ext>
                </p:extLst>
              </p:nvPr>
            </p:nvGraphicFramePr>
            <p:xfrm>
              <a:off x="-1" y="5984221"/>
              <a:ext cx="12192001" cy="9021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497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54767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732315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3189514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7505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𝑋𝑛𝑜𝑟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(</m:t>
                                </m:r>
                                <m:r>
                                  <a:rPr kumimoji="1" lang="ko-KR" altLang="en-US" sz="1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⊙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𝑃𝑜𝑝𝑐𝑜𝑢𝑛𝑡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𝐼𝑛𝑡𝑒𝑔𝑒𝑟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𝑚𝑢𝑙𝑡𝑖𝑝𝑙𝑖𝑐𝑎𝑡𝑖𝑜𝑛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&amp; 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𝐵𝑖𝑡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𝑠h𝑖𝑓𝑡</m:t>
                                </m:r>
                              </m:oMath>
                            </m:oMathPara>
                          </a14:m>
                          <a:endParaRPr kumimoji="1"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42713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× 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  <m:r>
                                  <a:rPr kumimoji="1" lang="ko-KR" alt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𝐼𝑛𝑡𝑒𝑔𝑒𝑟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𝑚𝑢𝑙𝑡𝑖𝑝𝑙𝑖𝑐𝑎𝑡𝑖𝑜𝑛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&amp; 1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𝐵𝑖𝑡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𝑠h𝑖𝑓𝑡</m:t>
                                </m:r>
                              </m:oMath>
                            </m:oMathPara>
                          </a14:m>
                          <a:endParaRPr kumimoji="1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9" name="표 598">
                <a:extLst>
                  <a:ext uri="{FF2B5EF4-FFF2-40B4-BE49-F238E27FC236}">
                    <a16:creationId xmlns:a16="http://schemas.microsoft.com/office/drawing/2014/main" id="{F6A1DC46-8A5B-F621-8AD2-A34E8546FF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2840168"/>
                  </p:ext>
                </p:extLst>
              </p:nvPr>
            </p:nvGraphicFramePr>
            <p:xfrm>
              <a:off x="-1" y="5984221"/>
              <a:ext cx="12192001" cy="9021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497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54767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732315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3189514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7505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709" t="-5263" r="-131006" b="-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28241" t="-5263" r="-117130" b="-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82470" t="-5263" r="-797" b="-9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42713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709" t="-117647" r="-131006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28241" t="-117647" r="-117130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82470" t="-117647" r="-797" b="-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01" name="직선 연결선[R] 600">
            <a:extLst>
              <a:ext uri="{FF2B5EF4-FFF2-40B4-BE49-F238E27FC236}">
                <a16:creationId xmlns:a16="http://schemas.microsoft.com/office/drawing/2014/main" id="{28A87927-7B3D-0D43-E7D1-028B90A36A25}"/>
              </a:ext>
            </a:extLst>
          </p:cNvPr>
          <p:cNvCxnSpPr>
            <a:cxnSpLocks/>
          </p:cNvCxnSpPr>
          <p:nvPr/>
        </p:nvCxnSpPr>
        <p:spPr>
          <a:xfrm flipH="1">
            <a:off x="1718543" y="1302220"/>
            <a:ext cx="19915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9" name="직선 연결선[R] 608">
            <a:extLst>
              <a:ext uri="{FF2B5EF4-FFF2-40B4-BE49-F238E27FC236}">
                <a16:creationId xmlns:a16="http://schemas.microsoft.com/office/drawing/2014/main" id="{32CE6986-D998-32F3-C17D-62D9F17CF3BC}"/>
              </a:ext>
            </a:extLst>
          </p:cNvPr>
          <p:cNvCxnSpPr>
            <a:cxnSpLocks/>
          </p:cNvCxnSpPr>
          <p:nvPr/>
        </p:nvCxnSpPr>
        <p:spPr>
          <a:xfrm flipH="1">
            <a:off x="6271489" y="1302220"/>
            <a:ext cx="21991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0" name="직선 연결선[R] 609">
            <a:extLst>
              <a:ext uri="{FF2B5EF4-FFF2-40B4-BE49-F238E27FC236}">
                <a16:creationId xmlns:a16="http://schemas.microsoft.com/office/drawing/2014/main" id="{62EC8F8C-FA58-7260-4066-51AB35B414D2}"/>
              </a:ext>
            </a:extLst>
          </p:cNvPr>
          <p:cNvCxnSpPr>
            <a:cxnSpLocks/>
          </p:cNvCxnSpPr>
          <p:nvPr/>
        </p:nvCxnSpPr>
        <p:spPr>
          <a:xfrm flipH="1">
            <a:off x="8994846" y="1302220"/>
            <a:ext cx="28007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8" name="그룹 367">
            <a:extLst>
              <a:ext uri="{FF2B5EF4-FFF2-40B4-BE49-F238E27FC236}">
                <a16:creationId xmlns:a16="http://schemas.microsoft.com/office/drawing/2014/main" id="{F12EC33D-FF63-BCEE-DDA7-6F7E31E66F8A}"/>
              </a:ext>
            </a:extLst>
          </p:cNvPr>
          <p:cNvGrpSpPr>
            <a:grpSpLocks noChangeAspect="1"/>
          </p:cNvGrpSpPr>
          <p:nvPr/>
        </p:nvGrpSpPr>
        <p:grpSpPr>
          <a:xfrm>
            <a:off x="7713527" y="2900667"/>
            <a:ext cx="1234913" cy="827999"/>
            <a:chOff x="8760549" y="2768938"/>
            <a:chExt cx="1514618" cy="887613"/>
          </a:xfrm>
        </p:grpSpPr>
        <p:sp>
          <p:nvSpPr>
            <p:cNvPr id="369" name="정육면체 368">
              <a:extLst>
                <a:ext uri="{FF2B5EF4-FFF2-40B4-BE49-F238E27FC236}">
                  <a16:creationId xmlns:a16="http://schemas.microsoft.com/office/drawing/2014/main" id="{D37780EB-44BF-FD0E-5042-A42608C5AEA1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0" name="정육면체 369">
              <a:extLst>
                <a:ext uri="{FF2B5EF4-FFF2-40B4-BE49-F238E27FC236}">
                  <a16:creationId xmlns:a16="http://schemas.microsoft.com/office/drawing/2014/main" id="{869C7C34-8965-1151-E523-2F4E166AFA11}"/>
                </a:ext>
              </a:extLst>
            </p:cNvPr>
            <p:cNvSpPr/>
            <p:nvPr/>
          </p:nvSpPr>
          <p:spPr>
            <a:xfrm>
              <a:off x="8954429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1" name="정육면체 370">
              <a:extLst>
                <a:ext uri="{FF2B5EF4-FFF2-40B4-BE49-F238E27FC236}">
                  <a16:creationId xmlns:a16="http://schemas.microsoft.com/office/drawing/2014/main" id="{52044054-4E4D-9E15-A44E-BB1742C534E3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2" name="정육면체 371">
              <a:extLst>
                <a:ext uri="{FF2B5EF4-FFF2-40B4-BE49-F238E27FC236}">
                  <a16:creationId xmlns:a16="http://schemas.microsoft.com/office/drawing/2014/main" id="{54BB72BA-9201-460F-28DD-B98B623A953D}"/>
                </a:ext>
              </a:extLst>
            </p:cNvPr>
            <p:cNvSpPr/>
            <p:nvPr/>
          </p:nvSpPr>
          <p:spPr>
            <a:xfrm>
              <a:off x="9890019" y="3306048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BDE208DB-1DF7-07EC-6057-8A2E2D464A2D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BDE208DB-1DF7-07EC-6057-8A2E2D464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17647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4" name="오른쪽 중괄호[R] 460">
              <a:extLst>
                <a:ext uri="{FF2B5EF4-FFF2-40B4-BE49-F238E27FC236}">
                  <a16:creationId xmlns:a16="http://schemas.microsoft.com/office/drawing/2014/main" id="{B3874350-58F9-F0BF-FF85-2B5D5C7B5E3B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8CC2103-BCBB-05CA-778E-8927ED3EBD05}"/>
                </a:ext>
              </a:extLst>
            </p:cNvPr>
            <p:cNvSpPr txBox="1"/>
            <p:nvPr/>
          </p:nvSpPr>
          <p:spPr>
            <a:xfrm>
              <a:off x="9081825" y="2768938"/>
              <a:ext cx="872066" cy="329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32 bits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6" name="그룹 375">
            <a:extLst>
              <a:ext uri="{FF2B5EF4-FFF2-40B4-BE49-F238E27FC236}">
                <a16:creationId xmlns:a16="http://schemas.microsoft.com/office/drawing/2014/main" id="{81DEA65B-B840-98CE-31EA-804140322572}"/>
              </a:ext>
            </a:extLst>
          </p:cNvPr>
          <p:cNvGrpSpPr>
            <a:grpSpLocks noChangeAspect="1"/>
          </p:cNvGrpSpPr>
          <p:nvPr/>
        </p:nvGrpSpPr>
        <p:grpSpPr>
          <a:xfrm>
            <a:off x="9171261" y="2900666"/>
            <a:ext cx="1234913" cy="827999"/>
            <a:chOff x="8760549" y="2768938"/>
            <a:chExt cx="1514618" cy="887613"/>
          </a:xfrm>
        </p:grpSpPr>
        <p:sp>
          <p:nvSpPr>
            <p:cNvPr id="377" name="정육면체 376">
              <a:extLst>
                <a:ext uri="{FF2B5EF4-FFF2-40B4-BE49-F238E27FC236}">
                  <a16:creationId xmlns:a16="http://schemas.microsoft.com/office/drawing/2014/main" id="{607138E2-45E1-96AA-964B-A6ECEB5A4454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8" name="정육면체 377">
              <a:extLst>
                <a:ext uri="{FF2B5EF4-FFF2-40B4-BE49-F238E27FC236}">
                  <a16:creationId xmlns:a16="http://schemas.microsoft.com/office/drawing/2014/main" id="{6981C96A-DF12-9ED7-CB04-EBD194DDFAFD}"/>
                </a:ext>
              </a:extLst>
            </p:cNvPr>
            <p:cNvSpPr/>
            <p:nvPr/>
          </p:nvSpPr>
          <p:spPr>
            <a:xfrm>
              <a:off x="8954429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" name="정육면체 378">
              <a:extLst>
                <a:ext uri="{FF2B5EF4-FFF2-40B4-BE49-F238E27FC236}">
                  <a16:creationId xmlns:a16="http://schemas.microsoft.com/office/drawing/2014/main" id="{EF4C54C3-8AD4-B95F-4656-EC38644A5868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정육면체 379">
              <a:extLst>
                <a:ext uri="{FF2B5EF4-FFF2-40B4-BE49-F238E27FC236}">
                  <a16:creationId xmlns:a16="http://schemas.microsoft.com/office/drawing/2014/main" id="{7D560A38-897D-82DF-4A14-D9D1E71601AA}"/>
                </a:ext>
              </a:extLst>
            </p:cNvPr>
            <p:cNvSpPr/>
            <p:nvPr/>
          </p:nvSpPr>
          <p:spPr>
            <a:xfrm>
              <a:off x="9890019" y="3306048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3E5E3018-EBD6-03E4-3E9E-1501BE69EAC7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3E5E3018-EBD6-03E4-3E9E-1501BE69E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6667" r="-11111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2" name="오른쪽 중괄호[R] 460">
              <a:extLst>
                <a:ext uri="{FF2B5EF4-FFF2-40B4-BE49-F238E27FC236}">
                  <a16:creationId xmlns:a16="http://schemas.microsoft.com/office/drawing/2014/main" id="{E883CE00-833C-9233-01B1-8EF5A8F061D9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5B36A76C-5397-45FF-D162-01E5A05B0194}"/>
                </a:ext>
              </a:extLst>
            </p:cNvPr>
            <p:cNvSpPr txBox="1"/>
            <p:nvPr/>
          </p:nvSpPr>
          <p:spPr>
            <a:xfrm>
              <a:off x="9081825" y="2768938"/>
              <a:ext cx="872066" cy="329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32 bits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1" name="그룹 780">
            <a:extLst>
              <a:ext uri="{FF2B5EF4-FFF2-40B4-BE49-F238E27FC236}">
                <a16:creationId xmlns:a16="http://schemas.microsoft.com/office/drawing/2014/main" id="{04CBB2FE-4017-8FB1-35E9-861FE31F942D}"/>
              </a:ext>
            </a:extLst>
          </p:cNvPr>
          <p:cNvGrpSpPr>
            <a:grpSpLocks noChangeAspect="1"/>
          </p:cNvGrpSpPr>
          <p:nvPr/>
        </p:nvGrpSpPr>
        <p:grpSpPr>
          <a:xfrm>
            <a:off x="10669246" y="2682953"/>
            <a:ext cx="1664381" cy="1045714"/>
            <a:chOff x="8407515" y="2535549"/>
            <a:chExt cx="2041360" cy="1121003"/>
          </a:xfrm>
        </p:grpSpPr>
        <p:sp>
          <p:nvSpPr>
            <p:cNvPr id="782" name="정육면체 781">
              <a:extLst>
                <a:ext uri="{FF2B5EF4-FFF2-40B4-BE49-F238E27FC236}">
                  <a16:creationId xmlns:a16="http://schemas.microsoft.com/office/drawing/2014/main" id="{A88A12E1-6C21-A851-1852-34461580C4CC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3" name="정육면체 782">
              <a:extLst>
                <a:ext uri="{FF2B5EF4-FFF2-40B4-BE49-F238E27FC236}">
                  <a16:creationId xmlns:a16="http://schemas.microsoft.com/office/drawing/2014/main" id="{13D96A56-BF93-BEF6-F03A-27510D7FF760}"/>
                </a:ext>
              </a:extLst>
            </p:cNvPr>
            <p:cNvSpPr/>
            <p:nvPr/>
          </p:nvSpPr>
          <p:spPr>
            <a:xfrm>
              <a:off x="8959526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4" name="정육면체 783">
              <a:extLst>
                <a:ext uri="{FF2B5EF4-FFF2-40B4-BE49-F238E27FC236}">
                  <a16:creationId xmlns:a16="http://schemas.microsoft.com/office/drawing/2014/main" id="{9B8094F7-902C-6E87-F2D4-47BEFCAD9C9F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5" name="정육면체 784">
              <a:extLst>
                <a:ext uri="{FF2B5EF4-FFF2-40B4-BE49-F238E27FC236}">
                  <a16:creationId xmlns:a16="http://schemas.microsoft.com/office/drawing/2014/main" id="{CCF6BC91-3D00-3737-21B9-CBACF873CAB9}"/>
                </a:ext>
              </a:extLst>
            </p:cNvPr>
            <p:cNvSpPr/>
            <p:nvPr/>
          </p:nvSpPr>
          <p:spPr>
            <a:xfrm>
              <a:off x="9884921" y="3306048"/>
              <a:ext cx="374954" cy="350504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6" name="TextBox 785">
                  <a:extLst>
                    <a:ext uri="{FF2B5EF4-FFF2-40B4-BE49-F238E27FC236}">
                      <a16:creationId xmlns:a16="http://schemas.microsoft.com/office/drawing/2014/main" id="{30992EF0-4905-CDEF-0FB0-5EC77ABE0B08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6" name="TextBox 785">
                  <a:extLst>
                    <a:ext uri="{FF2B5EF4-FFF2-40B4-BE49-F238E27FC236}">
                      <a16:creationId xmlns:a16="http://schemas.microsoft.com/office/drawing/2014/main" id="{30992EF0-4905-CDEF-0FB0-5EC77ABE0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111" r="-16667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7" name="오른쪽 중괄호[R] 460">
              <a:extLst>
                <a:ext uri="{FF2B5EF4-FFF2-40B4-BE49-F238E27FC236}">
                  <a16:creationId xmlns:a16="http://schemas.microsoft.com/office/drawing/2014/main" id="{5545DC25-F976-96B6-022F-62236E7F2632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8" name="TextBox 787">
              <a:extLst>
                <a:ext uri="{FF2B5EF4-FFF2-40B4-BE49-F238E27FC236}">
                  <a16:creationId xmlns:a16="http://schemas.microsoft.com/office/drawing/2014/main" id="{B85AE27D-A301-37EC-A562-A88538C3C8F6}"/>
                </a:ext>
              </a:extLst>
            </p:cNvPr>
            <p:cNvSpPr txBox="1"/>
            <p:nvPr/>
          </p:nvSpPr>
          <p:spPr>
            <a:xfrm>
              <a:off x="8407515" y="2535549"/>
              <a:ext cx="2041360" cy="560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32 bits</a:t>
              </a:r>
            </a:p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(Scaling factor)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913605-12A7-066B-C4D9-21AFC200C84F}"/>
                  </a:ext>
                </a:extLst>
              </p:cNvPr>
              <p:cNvSpPr txBox="1"/>
              <p:nvPr/>
            </p:nvSpPr>
            <p:spPr>
              <a:xfrm>
                <a:off x="1733479" y="5648556"/>
                <a:ext cx="4528052" cy="282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𝑋𝑛𝑜𝑟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1)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913605-12A7-066B-C4D9-21AFC200C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479" y="5648556"/>
                <a:ext cx="4528052" cy="282193"/>
              </a:xfrm>
              <a:prstGeom prst="rect">
                <a:avLst/>
              </a:prstGeom>
              <a:blipFill>
                <a:blip r:embed="rId15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F70AF-6A1B-BD66-D5CF-AD294FF3EA3B}"/>
                  </a:ext>
                </a:extLst>
              </p:cNvPr>
              <p:cNvSpPr txBox="1"/>
              <p:nvPr/>
            </p:nvSpPr>
            <p:spPr>
              <a:xfrm>
                <a:off x="6261531" y="5648556"/>
                <a:ext cx="27393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𝑃𝑜𝑝𝑐𝑜𝑢𝑛𝑡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2)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F70AF-6A1B-BD66-D5CF-AD294FF3E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31" y="5648556"/>
                <a:ext cx="2739331" cy="276999"/>
              </a:xfrm>
              <a:prstGeom prst="rect">
                <a:avLst/>
              </a:prstGeom>
              <a:blipFill>
                <a:blip r:embed="rId16"/>
                <a:stretch>
                  <a:fillRect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63E51E-B53C-4EC8-1AFD-9CB46C4DD0D1}"/>
                  </a:ext>
                </a:extLst>
              </p:cNvPr>
              <p:cNvSpPr txBox="1"/>
              <p:nvPr/>
            </p:nvSpPr>
            <p:spPr>
              <a:xfrm>
                <a:off x="9010820" y="5648556"/>
                <a:ext cx="31811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𝐼𝑛𝑡𝑒𝑔𝑒𝑟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𝑀𝑢𝑙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3)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63E51E-B53C-4EC8-1AFD-9CB46C4DD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820" y="5648556"/>
                <a:ext cx="3181180" cy="276999"/>
              </a:xfrm>
              <a:prstGeom prst="rect">
                <a:avLst/>
              </a:prstGeom>
              <a:blipFill>
                <a:blip r:embed="rId17"/>
                <a:stretch>
                  <a:fillRect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4547B302-62C1-4D2B-0B73-7362605550C4}"/>
              </a:ext>
            </a:extLst>
          </p:cNvPr>
          <p:cNvGrpSpPr>
            <a:grpSpLocks noChangeAspect="1"/>
          </p:cNvGrpSpPr>
          <p:nvPr/>
        </p:nvGrpSpPr>
        <p:grpSpPr>
          <a:xfrm>
            <a:off x="2005693" y="2036914"/>
            <a:ext cx="1259094" cy="2880000"/>
            <a:chOff x="711516" y="1106359"/>
            <a:chExt cx="1971314" cy="45091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01E4598-5162-7CA6-B8F7-C6374516612F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A34F3BDA-D7EB-FC09-D2CA-EAC6316CAB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4348" t="-16667" r="-86957" b="-6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C0817F2-F7FF-C24A-EEE7-CEC5F1A2ECC2}"/>
                </a:ext>
              </a:extLst>
            </p:cNvPr>
            <p:cNvGrpSpPr/>
            <p:nvPr/>
          </p:nvGrpSpPr>
          <p:grpSpPr>
            <a:xfrm>
              <a:off x="949641" y="2022735"/>
              <a:ext cx="1553251" cy="671614"/>
              <a:chOff x="6875613" y="2613770"/>
              <a:chExt cx="1553251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523" name="정육면체 522">
                <a:extLst>
                  <a:ext uri="{FF2B5EF4-FFF2-40B4-BE49-F238E27FC236}">
                    <a16:creationId xmlns:a16="http://schemas.microsoft.com/office/drawing/2014/main" id="{F836A813-4634-68A2-3CE3-358943346797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4" name="정육면체 523">
                <a:extLst>
                  <a:ext uri="{FF2B5EF4-FFF2-40B4-BE49-F238E27FC236}">
                    <a16:creationId xmlns:a16="http://schemas.microsoft.com/office/drawing/2014/main" id="{A693A52E-D5CC-0CD3-E33B-66D2FEC39B48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5" name="정육면체 524">
                <a:extLst>
                  <a:ext uri="{FF2B5EF4-FFF2-40B4-BE49-F238E27FC236}">
                    <a16:creationId xmlns:a16="http://schemas.microsoft.com/office/drawing/2014/main" id="{5123A8DF-5523-A0FE-210C-10DF8FCB6722}"/>
                  </a:ext>
                </a:extLst>
              </p:cNvPr>
              <p:cNvSpPr/>
              <p:nvPr/>
            </p:nvSpPr>
            <p:spPr>
              <a:xfrm>
                <a:off x="6875613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6" name="정육면체 525">
                <a:extLst>
                  <a:ext uri="{FF2B5EF4-FFF2-40B4-BE49-F238E27FC236}">
                    <a16:creationId xmlns:a16="http://schemas.microsoft.com/office/drawing/2014/main" id="{9B9C8A52-12F7-5E7E-2846-533708C8EF6A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7" name="정육면체 526">
                <a:extLst>
                  <a:ext uri="{FF2B5EF4-FFF2-40B4-BE49-F238E27FC236}">
                    <a16:creationId xmlns:a16="http://schemas.microsoft.com/office/drawing/2014/main" id="{482CC11C-D3C2-11DD-5620-94D0DBBD8001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8" name="정육면체 527">
                <a:extLst>
                  <a:ext uri="{FF2B5EF4-FFF2-40B4-BE49-F238E27FC236}">
                    <a16:creationId xmlns:a16="http://schemas.microsoft.com/office/drawing/2014/main" id="{B6E14891-C4FE-BCA9-CC27-6453D97E05A3}"/>
                  </a:ext>
                </a:extLst>
              </p:cNvPr>
              <p:cNvSpPr/>
              <p:nvPr/>
            </p:nvSpPr>
            <p:spPr>
              <a:xfrm>
                <a:off x="7232900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9" name="정육면체 528">
                <a:extLst>
                  <a:ext uri="{FF2B5EF4-FFF2-40B4-BE49-F238E27FC236}">
                    <a16:creationId xmlns:a16="http://schemas.microsoft.com/office/drawing/2014/main" id="{7F4759B4-16F0-63F3-1420-1D6F0068CD31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0" name="정육면체 529">
                <a:extLst>
                  <a:ext uri="{FF2B5EF4-FFF2-40B4-BE49-F238E27FC236}">
                    <a16:creationId xmlns:a16="http://schemas.microsoft.com/office/drawing/2014/main" id="{B1643487-DBFD-5038-B405-B536595C14A7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정육면체 530">
                <a:extLst>
                  <a:ext uri="{FF2B5EF4-FFF2-40B4-BE49-F238E27FC236}">
                    <a16:creationId xmlns:a16="http://schemas.microsoft.com/office/drawing/2014/main" id="{BDD5076C-E6D7-77BC-B43B-4C1CC3370D60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3B3A1F7B-03A1-B417-756E-74C99455253A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정육면체 12">
              <a:extLst>
                <a:ext uri="{FF2B5EF4-FFF2-40B4-BE49-F238E27FC236}">
                  <a16:creationId xmlns:a16="http://schemas.microsoft.com/office/drawing/2014/main" id="{1F9B908B-405D-703B-C1F1-6A579585CDEF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정육면체 13">
              <a:extLst>
                <a:ext uri="{FF2B5EF4-FFF2-40B4-BE49-F238E27FC236}">
                  <a16:creationId xmlns:a16="http://schemas.microsoft.com/office/drawing/2014/main" id="{94B1F37C-D715-F924-80C7-401A1876B7F8}"/>
                </a:ext>
              </a:extLst>
            </p:cNvPr>
            <p:cNvSpPr/>
            <p:nvPr/>
          </p:nvSpPr>
          <p:spPr>
            <a:xfrm>
              <a:off x="946886" y="2157021"/>
              <a:ext cx="523496" cy="350501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0A02F7A9-895F-9905-C98D-3A15E15A5B84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2E0A943A-96E9-D713-6BB6-18D6EB3C6DA7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정육면체 16">
              <a:extLst>
                <a:ext uri="{FF2B5EF4-FFF2-40B4-BE49-F238E27FC236}">
                  <a16:creationId xmlns:a16="http://schemas.microsoft.com/office/drawing/2014/main" id="{DF5B76BE-CE87-3CC6-763C-116094EF08D6}"/>
                </a:ext>
              </a:extLst>
            </p:cNvPr>
            <p:cNvSpPr/>
            <p:nvPr/>
          </p:nvSpPr>
          <p:spPr>
            <a:xfrm>
              <a:off x="1304173" y="2158849"/>
              <a:ext cx="523496" cy="350501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정육면체 29">
              <a:extLst>
                <a:ext uri="{FF2B5EF4-FFF2-40B4-BE49-F238E27FC236}">
                  <a16:creationId xmlns:a16="http://schemas.microsoft.com/office/drawing/2014/main" id="{E7989771-9306-3E8D-25DF-32BF90F902CE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정육면체 30">
              <a:extLst>
                <a:ext uri="{FF2B5EF4-FFF2-40B4-BE49-F238E27FC236}">
                  <a16:creationId xmlns:a16="http://schemas.microsoft.com/office/drawing/2014/main" id="{292D307B-DE46-D78F-A0A6-D9CB13116875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정육면체 31">
              <a:extLst>
                <a:ext uri="{FF2B5EF4-FFF2-40B4-BE49-F238E27FC236}">
                  <a16:creationId xmlns:a16="http://schemas.microsoft.com/office/drawing/2014/main" id="{9945629E-B494-6520-49B3-D9A2B206FD59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정육면체 32">
              <a:extLst>
                <a:ext uri="{FF2B5EF4-FFF2-40B4-BE49-F238E27FC236}">
                  <a16:creationId xmlns:a16="http://schemas.microsoft.com/office/drawing/2014/main" id="{1FDF2F1C-C1CC-397E-4FC0-D9727429F5EE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정육면체 33">
              <a:extLst>
                <a:ext uri="{FF2B5EF4-FFF2-40B4-BE49-F238E27FC236}">
                  <a16:creationId xmlns:a16="http://schemas.microsoft.com/office/drawing/2014/main" id="{09583CBE-CDA4-CE5F-99F1-6C0A6CBAA741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정육면체 34">
              <a:extLst>
                <a:ext uri="{FF2B5EF4-FFF2-40B4-BE49-F238E27FC236}">
                  <a16:creationId xmlns:a16="http://schemas.microsoft.com/office/drawing/2014/main" id="{0AC26E8C-4EB5-1279-5215-88F364CF7523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정육면체 35">
              <a:extLst>
                <a:ext uri="{FF2B5EF4-FFF2-40B4-BE49-F238E27FC236}">
                  <a16:creationId xmlns:a16="http://schemas.microsoft.com/office/drawing/2014/main" id="{E931A9AE-CB34-4DD3-3BD1-FAFC691EDA15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정육면체 36">
              <a:extLst>
                <a:ext uri="{FF2B5EF4-FFF2-40B4-BE49-F238E27FC236}">
                  <a16:creationId xmlns:a16="http://schemas.microsoft.com/office/drawing/2014/main" id="{2FF81AC4-570C-9B10-E87E-A455BC5EA3CA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정육면체 37">
              <a:extLst>
                <a:ext uri="{FF2B5EF4-FFF2-40B4-BE49-F238E27FC236}">
                  <a16:creationId xmlns:a16="http://schemas.microsoft.com/office/drawing/2014/main" id="{D0628379-7512-4EE6-B66F-53E46611263B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정육면체 40">
              <a:extLst>
                <a:ext uri="{FF2B5EF4-FFF2-40B4-BE49-F238E27FC236}">
                  <a16:creationId xmlns:a16="http://schemas.microsoft.com/office/drawing/2014/main" id="{9F8ECC19-183B-B975-AE20-4C1DD8FA26AA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정육면체 41">
              <a:extLst>
                <a:ext uri="{FF2B5EF4-FFF2-40B4-BE49-F238E27FC236}">
                  <a16:creationId xmlns:a16="http://schemas.microsoft.com/office/drawing/2014/main" id="{B9E9B6E7-A65E-B390-065A-146DA89732AA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정육면체 44">
              <a:extLst>
                <a:ext uri="{FF2B5EF4-FFF2-40B4-BE49-F238E27FC236}">
                  <a16:creationId xmlns:a16="http://schemas.microsoft.com/office/drawing/2014/main" id="{029FCC45-194C-B3E2-E662-8B56837F2D97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C8E21F0E-77BC-70F6-93F3-5353C7100BF8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920" name="정육면체 919">
                <a:extLst>
                  <a:ext uri="{FF2B5EF4-FFF2-40B4-BE49-F238E27FC236}">
                    <a16:creationId xmlns:a16="http://schemas.microsoft.com/office/drawing/2014/main" id="{78B60E6A-A74F-EF52-9969-386B4EB4FFCD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2" name="정육면체 921">
                <a:extLst>
                  <a:ext uri="{FF2B5EF4-FFF2-40B4-BE49-F238E27FC236}">
                    <a16:creationId xmlns:a16="http://schemas.microsoft.com/office/drawing/2014/main" id="{A1BEA8D4-61D0-FB97-7EF9-F1582E069012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3" name="정육면체 922">
                <a:extLst>
                  <a:ext uri="{FF2B5EF4-FFF2-40B4-BE49-F238E27FC236}">
                    <a16:creationId xmlns:a16="http://schemas.microsoft.com/office/drawing/2014/main" id="{38C2E035-FDB4-4E5E-D9F3-5566D49A270B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8" name="정육면체 927">
                <a:extLst>
                  <a:ext uri="{FF2B5EF4-FFF2-40B4-BE49-F238E27FC236}">
                    <a16:creationId xmlns:a16="http://schemas.microsoft.com/office/drawing/2014/main" id="{4CB50479-EAE1-FFCF-AE00-C675DCE72178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0" name="정육면체 929">
                <a:extLst>
                  <a:ext uri="{FF2B5EF4-FFF2-40B4-BE49-F238E27FC236}">
                    <a16:creationId xmlns:a16="http://schemas.microsoft.com/office/drawing/2014/main" id="{85A909A9-AC19-C0E4-4F31-EFAEC822AD9E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정육면체 930">
                <a:extLst>
                  <a:ext uri="{FF2B5EF4-FFF2-40B4-BE49-F238E27FC236}">
                    <a16:creationId xmlns:a16="http://schemas.microsoft.com/office/drawing/2014/main" id="{E3A58ED7-33F2-A447-DD68-5B85EDB54B10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정육면체 935">
                <a:extLst>
                  <a:ext uri="{FF2B5EF4-FFF2-40B4-BE49-F238E27FC236}">
                    <a16:creationId xmlns:a16="http://schemas.microsoft.com/office/drawing/2014/main" id="{7A02A61F-6EA5-5767-F818-1F7FB8BDBF3A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7" name="정육면체 936">
                <a:extLst>
                  <a:ext uri="{FF2B5EF4-FFF2-40B4-BE49-F238E27FC236}">
                    <a16:creationId xmlns:a16="http://schemas.microsoft.com/office/drawing/2014/main" id="{71E56B01-FFF7-0DBE-B20A-650D26017CCD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정육면체 515">
                <a:extLst>
                  <a:ext uri="{FF2B5EF4-FFF2-40B4-BE49-F238E27FC236}">
                    <a16:creationId xmlns:a16="http://schemas.microsoft.com/office/drawing/2014/main" id="{59C1428F-EC3F-A015-71E4-252EDBDCBC50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DB5EC576-D804-8CFC-56F6-7476DAD8EBE8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11" name="정육면체 910">
                <a:extLst>
                  <a:ext uri="{FF2B5EF4-FFF2-40B4-BE49-F238E27FC236}">
                    <a16:creationId xmlns:a16="http://schemas.microsoft.com/office/drawing/2014/main" id="{9A34096E-7ED3-CC62-AD62-82656A2CB0C5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2" name="정육면체 911">
                <a:extLst>
                  <a:ext uri="{FF2B5EF4-FFF2-40B4-BE49-F238E27FC236}">
                    <a16:creationId xmlns:a16="http://schemas.microsoft.com/office/drawing/2014/main" id="{7748EAE2-A573-AA8B-A6D2-E378F35DF42D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3" name="정육면체 912">
                <a:extLst>
                  <a:ext uri="{FF2B5EF4-FFF2-40B4-BE49-F238E27FC236}">
                    <a16:creationId xmlns:a16="http://schemas.microsoft.com/office/drawing/2014/main" id="{6FD9C85A-352F-4EF5-EC52-978C2223F272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4" name="정육면체 913">
                <a:extLst>
                  <a:ext uri="{FF2B5EF4-FFF2-40B4-BE49-F238E27FC236}">
                    <a16:creationId xmlns:a16="http://schemas.microsoft.com/office/drawing/2014/main" id="{B1DB9AEF-C376-30B1-0587-BCC1BB50468A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5" name="정육면체 914">
                <a:extLst>
                  <a:ext uri="{FF2B5EF4-FFF2-40B4-BE49-F238E27FC236}">
                    <a16:creationId xmlns:a16="http://schemas.microsoft.com/office/drawing/2014/main" id="{C72393D3-0093-9BDE-0185-12374F5FCE4E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6" name="정육면체 915">
                <a:extLst>
                  <a:ext uri="{FF2B5EF4-FFF2-40B4-BE49-F238E27FC236}">
                    <a16:creationId xmlns:a16="http://schemas.microsoft.com/office/drawing/2014/main" id="{738244AB-E7DF-051F-B622-FB0A3D5F8973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7" name="정육면체 916">
                <a:extLst>
                  <a:ext uri="{FF2B5EF4-FFF2-40B4-BE49-F238E27FC236}">
                    <a16:creationId xmlns:a16="http://schemas.microsoft.com/office/drawing/2014/main" id="{D76F377C-A494-0769-EA8A-3E7C34EB07B6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8" name="정육면체 917">
                <a:extLst>
                  <a:ext uri="{FF2B5EF4-FFF2-40B4-BE49-F238E27FC236}">
                    <a16:creationId xmlns:a16="http://schemas.microsoft.com/office/drawing/2014/main" id="{2C41D59C-A75D-FDF4-4C6E-7A8C79A72A57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9" name="정육면체 918">
                <a:extLst>
                  <a:ext uri="{FF2B5EF4-FFF2-40B4-BE49-F238E27FC236}">
                    <a16:creationId xmlns:a16="http://schemas.microsoft.com/office/drawing/2014/main" id="{4CE2B68C-9986-CB2D-7EBF-2F70A4B00694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949D2708-FFB7-EBC0-B461-155F233DB242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467" name="정육면체 466">
                <a:extLst>
                  <a:ext uri="{FF2B5EF4-FFF2-40B4-BE49-F238E27FC236}">
                    <a16:creationId xmlns:a16="http://schemas.microsoft.com/office/drawing/2014/main" id="{DDDFD6CA-8545-8E50-F146-1F63857D7471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0" name="정육면체 469">
                <a:extLst>
                  <a:ext uri="{FF2B5EF4-FFF2-40B4-BE49-F238E27FC236}">
                    <a16:creationId xmlns:a16="http://schemas.microsoft.com/office/drawing/2014/main" id="{824FB8FF-2201-4146-3673-11CF943B89F0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1" name="정육면체 470">
                <a:extLst>
                  <a:ext uri="{FF2B5EF4-FFF2-40B4-BE49-F238E27FC236}">
                    <a16:creationId xmlns:a16="http://schemas.microsoft.com/office/drawing/2014/main" id="{96888A6A-4AF3-5332-3674-B0D59BA46CB3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2" name="정육면체 471">
                <a:extLst>
                  <a:ext uri="{FF2B5EF4-FFF2-40B4-BE49-F238E27FC236}">
                    <a16:creationId xmlns:a16="http://schemas.microsoft.com/office/drawing/2014/main" id="{236BA408-2C57-0A17-FB00-36596A80BC7E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3" name="정육면체 472">
                <a:extLst>
                  <a:ext uri="{FF2B5EF4-FFF2-40B4-BE49-F238E27FC236}">
                    <a16:creationId xmlns:a16="http://schemas.microsoft.com/office/drawing/2014/main" id="{6713033F-F155-12AF-C1DC-D34E1D17CED9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4" name="정육면체 473">
                <a:extLst>
                  <a:ext uri="{FF2B5EF4-FFF2-40B4-BE49-F238E27FC236}">
                    <a16:creationId xmlns:a16="http://schemas.microsoft.com/office/drawing/2014/main" id="{EBAA43EA-2AFD-80FD-5CB5-4400C0EA6AD1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5" name="정육면체 474">
                <a:extLst>
                  <a:ext uri="{FF2B5EF4-FFF2-40B4-BE49-F238E27FC236}">
                    <a16:creationId xmlns:a16="http://schemas.microsoft.com/office/drawing/2014/main" id="{5DE2F071-EDB2-9BD3-A8DC-E4B6345875FD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정육면체 475">
                <a:extLst>
                  <a:ext uri="{FF2B5EF4-FFF2-40B4-BE49-F238E27FC236}">
                    <a16:creationId xmlns:a16="http://schemas.microsoft.com/office/drawing/2014/main" id="{B6044DC0-AB6A-A1B3-93AC-B4DAF7E6147E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정육면체 900">
                <a:extLst>
                  <a:ext uri="{FF2B5EF4-FFF2-40B4-BE49-F238E27FC236}">
                    <a16:creationId xmlns:a16="http://schemas.microsoft.com/office/drawing/2014/main" id="{370CD82A-FBF7-222F-B25A-31A26BCA38BF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343FC1B-796F-EE17-7B93-5E594119C193}"/>
                </a:ext>
              </a:extLst>
            </p:cNvPr>
            <p:cNvGrpSpPr/>
            <p:nvPr/>
          </p:nvGrpSpPr>
          <p:grpSpPr>
            <a:xfrm>
              <a:off x="949143" y="4482934"/>
              <a:ext cx="1733687" cy="1132528"/>
              <a:chOff x="949143" y="5904161"/>
              <a:chExt cx="1733687" cy="1132528"/>
            </a:xfrm>
          </p:grpSpPr>
          <p:sp>
            <p:nvSpPr>
              <p:cNvPr id="51" name="정육면체 50">
                <a:extLst>
                  <a:ext uri="{FF2B5EF4-FFF2-40B4-BE49-F238E27FC236}">
                    <a16:creationId xmlns:a16="http://schemas.microsoft.com/office/drawing/2014/main" id="{09D7DB39-3442-B0CF-1687-FA8968554A33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정육면체 60">
                <a:extLst>
                  <a:ext uri="{FF2B5EF4-FFF2-40B4-BE49-F238E27FC236}">
                    <a16:creationId xmlns:a16="http://schemas.microsoft.com/office/drawing/2014/main" id="{BBA1A19D-A4A2-8B33-D32E-22285E0DB261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정육면체 61">
                <a:extLst>
                  <a:ext uri="{FF2B5EF4-FFF2-40B4-BE49-F238E27FC236}">
                    <a16:creationId xmlns:a16="http://schemas.microsoft.com/office/drawing/2014/main" id="{35585C80-00BC-6944-8997-90EE19E59434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정육면체 62">
                <a:extLst>
                  <a:ext uri="{FF2B5EF4-FFF2-40B4-BE49-F238E27FC236}">
                    <a16:creationId xmlns:a16="http://schemas.microsoft.com/office/drawing/2014/main" id="{94AE5B79-287D-E8C4-B421-79336B4B156C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8" name="정육면체 447">
                <a:extLst>
                  <a:ext uri="{FF2B5EF4-FFF2-40B4-BE49-F238E27FC236}">
                    <a16:creationId xmlns:a16="http://schemas.microsoft.com/office/drawing/2014/main" id="{E866F353-0BBC-2104-138B-934E30A00913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8" name="정육면체 457">
                <a:extLst>
                  <a:ext uri="{FF2B5EF4-FFF2-40B4-BE49-F238E27FC236}">
                    <a16:creationId xmlns:a16="http://schemas.microsoft.com/office/drawing/2014/main" id="{3EBB2F1D-63CD-F603-AEA5-D8E224E7CD07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9" name="오른쪽 중괄호[R] 55">
                <a:extLst>
                  <a:ext uri="{FF2B5EF4-FFF2-40B4-BE49-F238E27FC236}">
                    <a16:creationId xmlns:a16="http://schemas.microsoft.com/office/drawing/2014/main" id="{CD098448-2A8D-2942-6C5D-E814EDDFFB34}"/>
                  </a:ext>
                </a:extLst>
              </p:cNvPr>
              <p:cNvSpPr/>
              <p:nvPr/>
            </p:nvSpPr>
            <p:spPr>
              <a:xfrm rot="13492154" flipH="1" flipV="1">
                <a:off x="2301416" y="6080860"/>
                <a:ext cx="163769" cy="67284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EE902832-3DDD-BA60-5FA8-1BC9E5212350}"/>
                  </a:ext>
                </a:extLst>
              </p:cNvPr>
              <p:cNvSpPr txBox="1"/>
              <p:nvPr/>
            </p:nvSpPr>
            <p:spPr>
              <a:xfrm>
                <a:off x="2373518" y="6357934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1" name="오른쪽 중괄호[R] 55">
                <a:extLst>
                  <a:ext uri="{FF2B5EF4-FFF2-40B4-BE49-F238E27FC236}">
                    <a16:creationId xmlns:a16="http://schemas.microsoft.com/office/drawing/2014/main" id="{0D06B061-7188-1C61-6B17-C65B45B7853D}"/>
                  </a:ext>
                </a:extLst>
              </p:cNvPr>
              <p:cNvSpPr/>
              <p:nvPr/>
            </p:nvSpPr>
            <p:spPr>
              <a:xfrm rot="5400000" flipV="1">
                <a:off x="1425838" y="6168561"/>
                <a:ext cx="142521" cy="103401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C1F6135E-CCF3-C082-0CBF-D7A1E81EF583}"/>
                  </a:ext>
                </a:extLst>
              </p:cNvPr>
              <p:cNvSpPr txBox="1"/>
              <p:nvPr/>
            </p:nvSpPr>
            <p:spPr>
              <a:xfrm>
                <a:off x="1342442" y="6698135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3" name="정육면체 462">
                <a:extLst>
                  <a:ext uri="{FF2B5EF4-FFF2-40B4-BE49-F238E27FC236}">
                    <a16:creationId xmlns:a16="http://schemas.microsoft.com/office/drawing/2014/main" id="{E1A17DF1-161A-6574-D058-646AA23A5BAB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4" name="정육면체 463">
                <a:extLst>
                  <a:ext uri="{FF2B5EF4-FFF2-40B4-BE49-F238E27FC236}">
                    <a16:creationId xmlns:a16="http://schemas.microsoft.com/office/drawing/2014/main" id="{7484E76D-595C-32E6-7D29-381992CA2458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5" name="정육면체 464">
                <a:extLst>
                  <a:ext uri="{FF2B5EF4-FFF2-40B4-BE49-F238E27FC236}">
                    <a16:creationId xmlns:a16="http://schemas.microsoft.com/office/drawing/2014/main" id="{2731508F-EB57-9EEE-DC5B-3D8CEA90F7D4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오른쪽 중괄호[R] 460">
              <a:extLst>
                <a:ext uri="{FF2B5EF4-FFF2-40B4-BE49-F238E27FC236}">
                  <a16:creationId xmlns:a16="http://schemas.microsoft.com/office/drawing/2014/main" id="{97444ECD-36A5-5955-D629-A7EDCD0E2CDE}"/>
                </a:ext>
              </a:extLst>
            </p:cNvPr>
            <p:cNvSpPr/>
            <p:nvPr/>
          </p:nvSpPr>
          <p:spPr>
            <a:xfrm flipH="1">
              <a:off x="711516" y="1671892"/>
              <a:ext cx="187834" cy="3475842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2" name="그룹 531">
            <a:extLst>
              <a:ext uri="{FF2B5EF4-FFF2-40B4-BE49-F238E27FC236}">
                <a16:creationId xmlns:a16="http://schemas.microsoft.com/office/drawing/2014/main" id="{D971D439-F987-6980-F15C-9F44E964B51B}"/>
              </a:ext>
            </a:extLst>
          </p:cNvPr>
          <p:cNvGrpSpPr>
            <a:grpSpLocks noChangeAspect="1"/>
          </p:cNvGrpSpPr>
          <p:nvPr/>
        </p:nvGrpSpPr>
        <p:grpSpPr>
          <a:xfrm>
            <a:off x="3517184" y="2030011"/>
            <a:ext cx="1097075" cy="2880000"/>
            <a:chOff x="3773012" y="1122162"/>
            <a:chExt cx="1720807" cy="45173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3" name="TextBox 532">
                  <a:extLst>
                    <a:ext uri="{FF2B5EF4-FFF2-40B4-BE49-F238E27FC236}">
                      <a16:creationId xmlns:a16="http://schemas.microsoft.com/office/drawing/2014/main" id="{4E21ED0D-83CF-1BDD-5E74-F717AE35E908}"/>
                    </a:ext>
                  </a:extLst>
                </p:cNvPr>
                <p:cNvSpPr txBox="1"/>
                <p:nvPr/>
              </p:nvSpPr>
              <p:spPr>
                <a:xfrm rot="19210397">
                  <a:off x="4552858" y="3436393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A6250A4-F2FD-473A-F7BF-5475140243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4552858" y="3436393"/>
                  <a:ext cx="179185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4" name="그룹 533">
              <a:extLst>
                <a:ext uri="{FF2B5EF4-FFF2-40B4-BE49-F238E27FC236}">
                  <a16:creationId xmlns:a16="http://schemas.microsoft.com/office/drawing/2014/main" id="{DF631AA8-8F65-8A9B-D95D-68B2390195A1}"/>
                </a:ext>
              </a:extLst>
            </p:cNvPr>
            <p:cNvGrpSpPr/>
            <p:nvPr/>
          </p:nvGrpSpPr>
          <p:grpSpPr>
            <a:xfrm>
              <a:off x="3791081" y="4497354"/>
              <a:ext cx="1702738" cy="1142205"/>
              <a:chOff x="3773012" y="5919964"/>
              <a:chExt cx="1702738" cy="1142205"/>
            </a:xfrm>
          </p:grpSpPr>
          <p:sp>
            <p:nvSpPr>
              <p:cNvPr id="685" name="정육면체 684">
                <a:extLst>
                  <a:ext uri="{FF2B5EF4-FFF2-40B4-BE49-F238E27FC236}">
                    <a16:creationId xmlns:a16="http://schemas.microsoft.com/office/drawing/2014/main" id="{A4869CEE-1C07-DB35-5245-CD6BB1E4A683}"/>
                  </a:ext>
                </a:extLst>
              </p:cNvPr>
              <p:cNvSpPr/>
              <p:nvPr/>
            </p:nvSpPr>
            <p:spPr>
              <a:xfrm>
                <a:off x="4089275" y="592297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6" name="정육면체 685">
                <a:extLst>
                  <a:ext uri="{FF2B5EF4-FFF2-40B4-BE49-F238E27FC236}">
                    <a16:creationId xmlns:a16="http://schemas.microsoft.com/office/drawing/2014/main" id="{8055EA60-9EB1-29B9-E14B-2BFF18D2FE5A}"/>
                  </a:ext>
                </a:extLst>
              </p:cNvPr>
              <p:cNvSpPr/>
              <p:nvPr/>
            </p:nvSpPr>
            <p:spPr>
              <a:xfrm>
                <a:off x="3927887" y="608258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7" name="정육면체 686">
                <a:extLst>
                  <a:ext uri="{FF2B5EF4-FFF2-40B4-BE49-F238E27FC236}">
                    <a16:creationId xmlns:a16="http://schemas.microsoft.com/office/drawing/2014/main" id="{7F90F305-DDB2-73F1-362C-35C0F9B1547D}"/>
                  </a:ext>
                </a:extLst>
              </p:cNvPr>
              <p:cNvSpPr/>
              <p:nvPr/>
            </p:nvSpPr>
            <p:spPr>
              <a:xfrm>
                <a:off x="3773012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8" name="정육면체 687">
                <a:extLst>
                  <a:ext uri="{FF2B5EF4-FFF2-40B4-BE49-F238E27FC236}">
                    <a16:creationId xmlns:a16="http://schemas.microsoft.com/office/drawing/2014/main" id="{2C20FE0B-6C58-9520-4B2F-66B9DB5A6BC2}"/>
                  </a:ext>
                </a:extLst>
              </p:cNvPr>
              <p:cNvSpPr/>
              <p:nvPr/>
            </p:nvSpPr>
            <p:spPr>
              <a:xfrm>
                <a:off x="4441724" y="591996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9" name="정육면체 688">
                <a:extLst>
                  <a:ext uri="{FF2B5EF4-FFF2-40B4-BE49-F238E27FC236}">
                    <a16:creationId xmlns:a16="http://schemas.microsoft.com/office/drawing/2014/main" id="{B2AC9661-8AA7-E63B-6CBE-4934823AA157}"/>
                  </a:ext>
                </a:extLst>
              </p:cNvPr>
              <p:cNvSpPr/>
              <p:nvPr/>
            </p:nvSpPr>
            <p:spPr>
              <a:xfrm>
                <a:off x="4285175" y="60844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0" name="정육면체 689">
                <a:extLst>
                  <a:ext uri="{FF2B5EF4-FFF2-40B4-BE49-F238E27FC236}">
                    <a16:creationId xmlns:a16="http://schemas.microsoft.com/office/drawing/2014/main" id="{F186E771-CF14-9267-0596-375A38003DEE}"/>
                  </a:ext>
                </a:extLst>
              </p:cNvPr>
              <p:cNvSpPr/>
              <p:nvPr/>
            </p:nvSpPr>
            <p:spPr>
              <a:xfrm>
                <a:off x="4130299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정육면체 690">
                <a:extLst>
                  <a:ext uri="{FF2B5EF4-FFF2-40B4-BE49-F238E27FC236}">
                    <a16:creationId xmlns:a16="http://schemas.microsoft.com/office/drawing/2014/main" id="{4D578E05-11A9-203A-555B-932F1B4CEC69}"/>
                  </a:ext>
                </a:extLst>
              </p:cNvPr>
              <p:cNvSpPr/>
              <p:nvPr/>
            </p:nvSpPr>
            <p:spPr>
              <a:xfrm>
                <a:off x="4805936" y="591996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2" name="정육면체 691">
                <a:extLst>
                  <a:ext uri="{FF2B5EF4-FFF2-40B4-BE49-F238E27FC236}">
                    <a16:creationId xmlns:a16="http://schemas.microsoft.com/office/drawing/2014/main" id="{309D0F09-DBA7-45AD-171D-740A4DAAA5EF}"/>
                  </a:ext>
                </a:extLst>
              </p:cNvPr>
              <p:cNvSpPr/>
              <p:nvPr/>
            </p:nvSpPr>
            <p:spPr>
              <a:xfrm>
                <a:off x="4649387" y="607473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3" name="정육면체 692">
                <a:extLst>
                  <a:ext uri="{FF2B5EF4-FFF2-40B4-BE49-F238E27FC236}">
                    <a16:creationId xmlns:a16="http://schemas.microsoft.com/office/drawing/2014/main" id="{C85DA423-A0EE-9952-20F0-3BE39010B764}"/>
                  </a:ext>
                </a:extLst>
              </p:cNvPr>
              <p:cNvSpPr/>
              <p:nvPr/>
            </p:nvSpPr>
            <p:spPr>
              <a:xfrm>
                <a:off x="4489673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4" name="오른쪽 중괄호[R] 55">
                <a:extLst>
                  <a:ext uri="{FF2B5EF4-FFF2-40B4-BE49-F238E27FC236}">
                    <a16:creationId xmlns:a16="http://schemas.microsoft.com/office/drawing/2014/main" id="{9A6C6B85-7110-60E8-9155-8E1F14F58C55}"/>
                  </a:ext>
                </a:extLst>
              </p:cNvPr>
              <p:cNvSpPr/>
              <p:nvPr/>
            </p:nvSpPr>
            <p:spPr>
              <a:xfrm rot="13492154" flipH="1" flipV="1">
                <a:off x="5094336" y="6106340"/>
                <a:ext cx="163769" cy="67284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5" name="TextBox 694">
                <a:extLst>
                  <a:ext uri="{FF2B5EF4-FFF2-40B4-BE49-F238E27FC236}">
                    <a16:creationId xmlns:a16="http://schemas.microsoft.com/office/drawing/2014/main" id="{93217591-B8B3-91FD-56C6-EB5D1BA549FF}"/>
                  </a:ext>
                </a:extLst>
              </p:cNvPr>
              <p:cNvSpPr txBox="1"/>
              <p:nvPr/>
            </p:nvSpPr>
            <p:spPr>
              <a:xfrm>
                <a:off x="5166438" y="6383414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6" name="오른쪽 중괄호[R] 55">
                <a:extLst>
                  <a:ext uri="{FF2B5EF4-FFF2-40B4-BE49-F238E27FC236}">
                    <a16:creationId xmlns:a16="http://schemas.microsoft.com/office/drawing/2014/main" id="{51F176D4-8385-15D1-CF6D-A6C4310BB0CA}"/>
                  </a:ext>
                </a:extLst>
              </p:cNvPr>
              <p:cNvSpPr/>
              <p:nvPr/>
            </p:nvSpPr>
            <p:spPr>
              <a:xfrm rot="5400000" flipV="1">
                <a:off x="4218758" y="6194041"/>
                <a:ext cx="142521" cy="103401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7" name="TextBox 696">
                <a:extLst>
                  <a:ext uri="{FF2B5EF4-FFF2-40B4-BE49-F238E27FC236}">
                    <a16:creationId xmlns:a16="http://schemas.microsoft.com/office/drawing/2014/main" id="{2B621F1C-F96E-9E43-780E-554594E44FA0}"/>
                  </a:ext>
                </a:extLst>
              </p:cNvPr>
              <p:cNvSpPr txBox="1"/>
              <p:nvPr/>
            </p:nvSpPr>
            <p:spPr>
              <a:xfrm>
                <a:off x="4135362" y="6723615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5" name="그룹 534">
              <a:extLst>
                <a:ext uri="{FF2B5EF4-FFF2-40B4-BE49-F238E27FC236}">
                  <a16:creationId xmlns:a16="http://schemas.microsoft.com/office/drawing/2014/main" id="{9AE6BE32-B39A-FE6E-7BF1-46E6D8D23F5F}"/>
                </a:ext>
              </a:extLst>
            </p:cNvPr>
            <p:cNvGrpSpPr/>
            <p:nvPr/>
          </p:nvGrpSpPr>
          <p:grpSpPr>
            <a:xfrm>
              <a:off x="3773012" y="1122162"/>
              <a:ext cx="1553749" cy="1587990"/>
              <a:chOff x="3354865" y="1106359"/>
              <a:chExt cx="1553749" cy="1587990"/>
            </a:xfrm>
          </p:grpSpPr>
          <p:grpSp>
            <p:nvGrpSpPr>
              <p:cNvPr id="575" name="그룹 574">
                <a:extLst>
                  <a:ext uri="{FF2B5EF4-FFF2-40B4-BE49-F238E27FC236}">
                    <a16:creationId xmlns:a16="http://schemas.microsoft.com/office/drawing/2014/main" id="{A47A6D16-AB52-F495-3C62-93D3A7C06A8A}"/>
                  </a:ext>
                </a:extLst>
              </p:cNvPr>
              <p:cNvGrpSpPr/>
              <p:nvPr/>
            </p:nvGrpSpPr>
            <p:grpSpPr>
              <a:xfrm>
                <a:off x="3361870" y="2022735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676" name="정육면체 675">
                  <a:extLst>
                    <a:ext uri="{FF2B5EF4-FFF2-40B4-BE49-F238E27FC236}">
                      <a16:creationId xmlns:a16="http://schemas.microsoft.com/office/drawing/2014/main" id="{C525655A-BE75-6FA5-073F-DF632CF9E94D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7" name="정육면체 676">
                  <a:extLst>
                    <a:ext uri="{FF2B5EF4-FFF2-40B4-BE49-F238E27FC236}">
                      <a16:creationId xmlns:a16="http://schemas.microsoft.com/office/drawing/2014/main" id="{EAC230D2-57CE-0A0F-CC55-8A750DA94F52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8" name="정육면체 677">
                  <a:extLst>
                    <a:ext uri="{FF2B5EF4-FFF2-40B4-BE49-F238E27FC236}">
                      <a16:creationId xmlns:a16="http://schemas.microsoft.com/office/drawing/2014/main" id="{53ED60A1-9894-B001-A349-3AC926CEF464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9" name="정육면체 678">
                  <a:extLst>
                    <a:ext uri="{FF2B5EF4-FFF2-40B4-BE49-F238E27FC236}">
                      <a16:creationId xmlns:a16="http://schemas.microsoft.com/office/drawing/2014/main" id="{83C66FD3-A00A-CB87-DDCF-E64BB124AD2F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0" name="정육면체 679">
                  <a:extLst>
                    <a:ext uri="{FF2B5EF4-FFF2-40B4-BE49-F238E27FC236}">
                      <a16:creationId xmlns:a16="http://schemas.microsoft.com/office/drawing/2014/main" id="{84095B35-D295-0F45-36B7-8E329848C0D2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1" name="정육면체 680">
                  <a:extLst>
                    <a:ext uri="{FF2B5EF4-FFF2-40B4-BE49-F238E27FC236}">
                      <a16:creationId xmlns:a16="http://schemas.microsoft.com/office/drawing/2014/main" id="{C6890C8A-609E-8479-3590-287D1FD23BD9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2" name="정육면체 681">
                  <a:extLst>
                    <a:ext uri="{FF2B5EF4-FFF2-40B4-BE49-F238E27FC236}">
                      <a16:creationId xmlns:a16="http://schemas.microsoft.com/office/drawing/2014/main" id="{92901E56-ED34-3F56-151E-507835DD8A84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3" name="정육면체 682">
                  <a:extLst>
                    <a:ext uri="{FF2B5EF4-FFF2-40B4-BE49-F238E27FC236}">
                      <a16:creationId xmlns:a16="http://schemas.microsoft.com/office/drawing/2014/main" id="{4EDC97C9-EAFF-4B10-4232-4D3C147B66C3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4" name="정육면체 683">
                  <a:extLst>
                    <a:ext uri="{FF2B5EF4-FFF2-40B4-BE49-F238E27FC236}">
                      <a16:creationId xmlns:a16="http://schemas.microsoft.com/office/drawing/2014/main" id="{20A61575-0A0D-0C8A-2EF9-11B7A759EA00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77" name="정육면체 576">
                <a:extLst>
                  <a:ext uri="{FF2B5EF4-FFF2-40B4-BE49-F238E27FC236}">
                    <a16:creationId xmlns:a16="http://schemas.microsoft.com/office/drawing/2014/main" id="{2D52A4A3-04A2-30BD-184C-3821F53C363C}"/>
                  </a:ext>
                </a:extLst>
              </p:cNvPr>
              <p:cNvSpPr/>
              <p:nvPr/>
            </p:nvSpPr>
            <p:spPr>
              <a:xfrm>
                <a:off x="3675379" y="183773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8" name="정육면체 577">
                <a:extLst>
                  <a:ext uri="{FF2B5EF4-FFF2-40B4-BE49-F238E27FC236}">
                    <a16:creationId xmlns:a16="http://schemas.microsoft.com/office/drawing/2014/main" id="{1CBC8443-231D-7164-7069-2AA75B5DF111}"/>
                  </a:ext>
                </a:extLst>
              </p:cNvPr>
              <p:cNvSpPr/>
              <p:nvPr/>
            </p:nvSpPr>
            <p:spPr>
              <a:xfrm>
                <a:off x="3518830" y="199251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9" name="정육면체 578">
                <a:extLst>
                  <a:ext uri="{FF2B5EF4-FFF2-40B4-BE49-F238E27FC236}">
                    <a16:creationId xmlns:a16="http://schemas.microsoft.com/office/drawing/2014/main" id="{91F8CBF5-4AD0-5C42-1949-0B07721F8E85}"/>
                  </a:ext>
                </a:extLst>
              </p:cNvPr>
              <p:cNvSpPr/>
              <p:nvPr/>
            </p:nvSpPr>
            <p:spPr>
              <a:xfrm>
                <a:off x="3359116" y="215702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0" name="정육면체 579">
                <a:extLst>
                  <a:ext uri="{FF2B5EF4-FFF2-40B4-BE49-F238E27FC236}">
                    <a16:creationId xmlns:a16="http://schemas.microsoft.com/office/drawing/2014/main" id="{7C983F3C-6F31-6457-22B0-0AEFBDB475BC}"/>
                  </a:ext>
                </a:extLst>
              </p:cNvPr>
              <p:cNvSpPr/>
              <p:nvPr/>
            </p:nvSpPr>
            <p:spPr>
              <a:xfrm>
                <a:off x="4032666" y="183956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1" name="정육면체 580">
                <a:extLst>
                  <a:ext uri="{FF2B5EF4-FFF2-40B4-BE49-F238E27FC236}">
                    <a16:creationId xmlns:a16="http://schemas.microsoft.com/office/drawing/2014/main" id="{D7AA7D0C-D8BA-E587-5C63-57BEBEDB338D}"/>
                  </a:ext>
                </a:extLst>
              </p:cNvPr>
              <p:cNvSpPr/>
              <p:nvPr/>
            </p:nvSpPr>
            <p:spPr>
              <a:xfrm>
                <a:off x="3876117" y="199434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2" name="정육면체 581">
                <a:extLst>
                  <a:ext uri="{FF2B5EF4-FFF2-40B4-BE49-F238E27FC236}">
                    <a16:creationId xmlns:a16="http://schemas.microsoft.com/office/drawing/2014/main" id="{C69F245A-03E4-61CE-8A60-51463C694E5E}"/>
                  </a:ext>
                </a:extLst>
              </p:cNvPr>
              <p:cNvSpPr/>
              <p:nvPr/>
            </p:nvSpPr>
            <p:spPr>
              <a:xfrm>
                <a:off x="3716403" y="215885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3" name="정육면체 582">
                <a:extLst>
                  <a:ext uri="{FF2B5EF4-FFF2-40B4-BE49-F238E27FC236}">
                    <a16:creationId xmlns:a16="http://schemas.microsoft.com/office/drawing/2014/main" id="{567C810E-0D50-C6AF-3268-8886ACA6DC35}"/>
                  </a:ext>
                </a:extLst>
              </p:cNvPr>
              <p:cNvSpPr/>
              <p:nvPr/>
            </p:nvSpPr>
            <p:spPr>
              <a:xfrm>
                <a:off x="4382364" y="183956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4" name="정육면체 583">
                <a:extLst>
                  <a:ext uri="{FF2B5EF4-FFF2-40B4-BE49-F238E27FC236}">
                    <a16:creationId xmlns:a16="http://schemas.microsoft.com/office/drawing/2014/main" id="{FD91A09A-A717-0540-06F0-9007D8356DB7}"/>
                  </a:ext>
                </a:extLst>
              </p:cNvPr>
              <p:cNvSpPr/>
              <p:nvPr/>
            </p:nvSpPr>
            <p:spPr>
              <a:xfrm>
                <a:off x="4225815" y="199434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5" name="정육면체 584">
                <a:extLst>
                  <a:ext uri="{FF2B5EF4-FFF2-40B4-BE49-F238E27FC236}">
                    <a16:creationId xmlns:a16="http://schemas.microsoft.com/office/drawing/2014/main" id="{9011035E-874C-DB8F-7D7C-CA8FC522CDF8}"/>
                  </a:ext>
                </a:extLst>
              </p:cNvPr>
              <p:cNvSpPr/>
              <p:nvPr/>
            </p:nvSpPr>
            <p:spPr>
              <a:xfrm>
                <a:off x="4066101" y="215885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6" name="정육면체 585">
                <a:extLst>
                  <a:ext uri="{FF2B5EF4-FFF2-40B4-BE49-F238E27FC236}">
                    <a16:creationId xmlns:a16="http://schemas.microsoft.com/office/drawing/2014/main" id="{FD0CDF7B-881F-D84D-D012-368DCC2DF9E6}"/>
                  </a:ext>
                </a:extLst>
              </p:cNvPr>
              <p:cNvSpPr/>
              <p:nvPr/>
            </p:nvSpPr>
            <p:spPr>
              <a:xfrm>
                <a:off x="3673868" y="165761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7" name="정육면체 586">
                <a:extLst>
                  <a:ext uri="{FF2B5EF4-FFF2-40B4-BE49-F238E27FC236}">
                    <a16:creationId xmlns:a16="http://schemas.microsoft.com/office/drawing/2014/main" id="{D55BD6FB-281B-FF1F-0F26-FBBD72467A8E}"/>
                  </a:ext>
                </a:extLst>
              </p:cNvPr>
              <p:cNvSpPr/>
              <p:nvPr/>
            </p:nvSpPr>
            <p:spPr>
              <a:xfrm>
                <a:off x="3517319" y="181238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8" name="정육면체 587">
                <a:extLst>
                  <a:ext uri="{FF2B5EF4-FFF2-40B4-BE49-F238E27FC236}">
                    <a16:creationId xmlns:a16="http://schemas.microsoft.com/office/drawing/2014/main" id="{D3FB6986-E9AE-21F2-4C8F-0F02EEABF421}"/>
                  </a:ext>
                </a:extLst>
              </p:cNvPr>
              <p:cNvSpPr/>
              <p:nvPr/>
            </p:nvSpPr>
            <p:spPr>
              <a:xfrm>
                <a:off x="3357605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9" name="정육면체 588">
                <a:extLst>
                  <a:ext uri="{FF2B5EF4-FFF2-40B4-BE49-F238E27FC236}">
                    <a16:creationId xmlns:a16="http://schemas.microsoft.com/office/drawing/2014/main" id="{D573104F-9682-F213-4F16-D52750D78C5B}"/>
                  </a:ext>
                </a:extLst>
              </p:cNvPr>
              <p:cNvSpPr/>
              <p:nvPr/>
            </p:nvSpPr>
            <p:spPr>
              <a:xfrm>
                <a:off x="4031155" y="165944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0" name="정육면체 589">
                <a:extLst>
                  <a:ext uri="{FF2B5EF4-FFF2-40B4-BE49-F238E27FC236}">
                    <a16:creationId xmlns:a16="http://schemas.microsoft.com/office/drawing/2014/main" id="{B0AD4602-6387-68AC-682F-E9BB3A12A022}"/>
                  </a:ext>
                </a:extLst>
              </p:cNvPr>
              <p:cNvSpPr/>
              <p:nvPr/>
            </p:nvSpPr>
            <p:spPr>
              <a:xfrm>
                <a:off x="3874606" y="18142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1" name="정육면체 590">
                <a:extLst>
                  <a:ext uri="{FF2B5EF4-FFF2-40B4-BE49-F238E27FC236}">
                    <a16:creationId xmlns:a16="http://schemas.microsoft.com/office/drawing/2014/main" id="{97F19178-487D-865C-9070-1F356BA62251}"/>
                  </a:ext>
                </a:extLst>
              </p:cNvPr>
              <p:cNvSpPr/>
              <p:nvPr/>
            </p:nvSpPr>
            <p:spPr>
              <a:xfrm>
                <a:off x="3714892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2" name="정육면체 591">
                <a:extLst>
                  <a:ext uri="{FF2B5EF4-FFF2-40B4-BE49-F238E27FC236}">
                    <a16:creationId xmlns:a16="http://schemas.microsoft.com/office/drawing/2014/main" id="{D68B0EB3-6B68-E015-4B29-D622CDC6261D}"/>
                  </a:ext>
                </a:extLst>
              </p:cNvPr>
              <p:cNvSpPr/>
              <p:nvPr/>
            </p:nvSpPr>
            <p:spPr>
              <a:xfrm>
                <a:off x="4380853" y="165944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4" name="정육면체 593">
                <a:extLst>
                  <a:ext uri="{FF2B5EF4-FFF2-40B4-BE49-F238E27FC236}">
                    <a16:creationId xmlns:a16="http://schemas.microsoft.com/office/drawing/2014/main" id="{47B76C86-5E12-D81D-A20F-A78739ABABAE}"/>
                  </a:ext>
                </a:extLst>
              </p:cNvPr>
              <p:cNvSpPr/>
              <p:nvPr/>
            </p:nvSpPr>
            <p:spPr>
              <a:xfrm>
                <a:off x="4224304" y="18142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5" name="정육면체 594">
                <a:extLst>
                  <a:ext uri="{FF2B5EF4-FFF2-40B4-BE49-F238E27FC236}">
                    <a16:creationId xmlns:a16="http://schemas.microsoft.com/office/drawing/2014/main" id="{4C85D737-8392-4208-C900-8606B3EF7BE8}"/>
                  </a:ext>
                </a:extLst>
              </p:cNvPr>
              <p:cNvSpPr/>
              <p:nvPr/>
            </p:nvSpPr>
            <p:spPr>
              <a:xfrm>
                <a:off x="4064590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96" name="그룹 595">
                <a:extLst>
                  <a:ext uri="{FF2B5EF4-FFF2-40B4-BE49-F238E27FC236}">
                    <a16:creationId xmlns:a16="http://schemas.microsoft.com/office/drawing/2014/main" id="{015B8A03-30B8-B6A2-ECBE-708548A7AF74}"/>
                  </a:ext>
                </a:extLst>
              </p:cNvPr>
              <p:cNvGrpSpPr/>
              <p:nvPr/>
            </p:nvGrpSpPr>
            <p:grpSpPr>
              <a:xfrm>
                <a:off x="3356125" y="1478212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656" name="정육면체 655">
                  <a:extLst>
                    <a:ext uri="{FF2B5EF4-FFF2-40B4-BE49-F238E27FC236}">
                      <a16:creationId xmlns:a16="http://schemas.microsoft.com/office/drawing/2014/main" id="{D669ABE5-C771-7A59-1200-FF0D0D442816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7" name="정육면체 656">
                  <a:extLst>
                    <a:ext uri="{FF2B5EF4-FFF2-40B4-BE49-F238E27FC236}">
                      <a16:creationId xmlns:a16="http://schemas.microsoft.com/office/drawing/2014/main" id="{75FDC5FF-AB51-53AD-B56D-9D1B26FDF8C1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9" name="정육면체 668">
                  <a:extLst>
                    <a:ext uri="{FF2B5EF4-FFF2-40B4-BE49-F238E27FC236}">
                      <a16:creationId xmlns:a16="http://schemas.microsoft.com/office/drawing/2014/main" id="{9FD680D9-D42E-49C6-2376-94339B6B61A2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0" name="정육면체 669">
                  <a:extLst>
                    <a:ext uri="{FF2B5EF4-FFF2-40B4-BE49-F238E27FC236}">
                      <a16:creationId xmlns:a16="http://schemas.microsoft.com/office/drawing/2014/main" id="{215F7CE9-1E70-77FD-990D-00D9840EDA4B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1" name="정육면체 670">
                  <a:extLst>
                    <a:ext uri="{FF2B5EF4-FFF2-40B4-BE49-F238E27FC236}">
                      <a16:creationId xmlns:a16="http://schemas.microsoft.com/office/drawing/2014/main" id="{39D9EB1E-6806-5FDF-C297-2BD39F1D90C6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2" name="정육면체 671">
                  <a:extLst>
                    <a:ext uri="{FF2B5EF4-FFF2-40B4-BE49-F238E27FC236}">
                      <a16:creationId xmlns:a16="http://schemas.microsoft.com/office/drawing/2014/main" id="{A1E88068-6BCD-5A5D-3521-0530755293D8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3" name="정육면체 672">
                  <a:extLst>
                    <a:ext uri="{FF2B5EF4-FFF2-40B4-BE49-F238E27FC236}">
                      <a16:creationId xmlns:a16="http://schemas.microsoft.com/office/drawing/2014/main" id="{0E389751-2A39-2EB7-5443-AFEABDFCE703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4" name="정육면체 673">
                  <a:extLst>
                    <a:ext uri="{FF2B5EF4-FFF2-40B4-BE49-F238E27FC236}">
                      <a16:creationId xmlns:a16="http://schemas.microsoft.com/office/drawing/2014/main" id="{15C2B376-4B95-9366-3337-5ECE2856B21D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5" name="정육면체 674">
                  <a:extLst>
                    <a:ext uri="{FF2B5EF4-FFF2-40B4-BE49-F238E27FC236}">
                      <a16:creationId xmlns:a16="http://schemas.microsoft.com/office/drawing/2014/main" id="{DB79782D-3E05-391B-E6A1-ED81AEA642DE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97" name="그룹 596">
                <a:extLst>
                  <a:ext uri="{FF2B5EF4-FFF2-40B4-BE49-F238E27FC236}">
                    <a16:creationId xmlns:a16="http://schemas.microsoft.com/office/drawing/2014/main" id="{A20A8100-27E0-0582-1885-4B0C0E022408}"/>
                  </a:ext>
                </a:extLst>
              </p:cNvPr>
              <p:cNvGrpSpPr/>
              <p:nvPr/>
            </p:nvGrpSpPr>
            <p:grpSpPr>
              <a:xfrm>
                <a:off x="3354865" y="1295584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616" name="정육면체 615">
                  <a:extLst>
                    <a:ext uri="{FF2B5EF4-FFF2-40B4-BE49-F238E27FC236}">
                      <a16:creationId xmlns:a16="http://schemas.microsoft.com/office/drawing/2014/main" id="{E6AE2205-E9ED-8CB6-DA84-B69D13128C87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7" name="정육면체 616">
                  <a:extLst>
                    <a:ext uri="{FF2B5EF4-FFF2-40B4-BE49-F238E27FC236}">
                      <a16:creationId xmlns:a16="http://schemas.microsoft.com/office/drawing/2014/main" id="{49440EFE-2F51-0574-4A29-A6FAC977DF5C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8" name="정육면체 617">
                  <a:extLst>
                    <a:ext uri="{FF2B5EF4-FFF2-40B4-BE49-F238E27FC236}">
                      <a16:creationId xmlns:a16="http://schemas.microsoft.com/office/drawing/2014/main" id="{F853B3B7-1529-D9AC-1F8C-256058ED8742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9" name="정육면체 618">
                  <a:extLst>
                    <a:ext uri="{FF2B5EF4-FFF2-40B4-BE49-F238E27FC236}">
                      <a16:creationId xmlns:a16="http://schemas.microsoft.com/office/drawing/2014/main" id="{6D440E32-2F2D-2A76-C608-54E7E6CB4B87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0" name="정육면체 619">
                  <a:extLst>
                    <a:ext uri="{FF2B5EF4-FFF2-40B4-BE49-F238E27FC236}">
                      <a16:creationId xmlns:a16="http://schemas.microsoft.com/office/drawing/2014/main" id="{A40B34C6-D147-06ED-E5F7-E9E88D7B716B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1" name="정육면체 620">
                  <a:extLst>
                    <a:ext uri="{FF2B5EF4-FFF2-40B4-BE49-F238E27FC236}">
                      <a16:creationId xmlns:a16="http://schemas.microsoft.com/office/drawing/2014/main" id="{0AB24959-8180-27B1-5354-CE977B739183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2" name="정육면체 621">
                  <a:extLst>
                    <a:ext uri="{FF2B5EF4-FFF2-40B4-BE49-F238E27FC236}">
                      <a16:creationId xmlns:a16="http://schemas.microsoft.com/office/drawing/2014/main" id="{E7685A72-97CC-B6BA-72B6-F5A3C8892697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4" name="정육면체 653">
                  <a:extLst>
                    <a:ext uri="{FF2B5EF4-FFF2-40B4-BE49-F238E27FC236}">
                      <a16:creationId xmlns:a16="http://schemas.microsoft.com/office/drawing/2014/main" id="{ADD2C2A4-BD78-38BA-3398-FE0FCF25EB82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5" name="정육면체 654">
                  <a:extLst>
                    <a:ext uri="{FF2B5EF4-FFF2-40B4-BE49-F238E27FC236}">
                      <a16:creationId xmlns:a16="http://schemas.microsoft.com/office/drawing/2014/main" id="{BCECB5C7-7F9E-E127-6650-94560D7525F8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98" name="그룹 597">
                <a:extLst>
                  <a:ext uri="{FF2B5EF4-FFF2-40B4-BE49-F238E27FC236}">
                    <a16:creationId xmlns:a16="http://schemas.microsoft.com/office/drawing/2014/main" id="{849EFB27-0F3D-E209-B8B2-026C4136068A}"/>
                  </a:ext>
                </a:extLst>
              </p:cNvPr>
              <p:cNvGrpSpPr/>
              <p:nvPr/>
            </p:nvGrpSpPr>
            <p:grpSpPr>
              <a:xfrm>
                <a:off x="3356027" y="1106359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600" name="정육면체 599">
                  <a:extLst>
                    <a:ext uri="{FF2B5EF4-FFF2-40B4-BE49-F238E27FC236}">
                      <a16:creationId xmlns:a16="http://schemas.microsoft.com/office/drawing/2014/main" id="{2E82D770-D310-6335-0E4E-DF5F34FADB1E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2" name="정육면체 601">
                  <a:extLst>
                    <a:ext uri="{FF2B5EF4-FFF2-40B4-BE49-F238E27FC236}">
                      <a16:creationId xmlns:a16="http://schemas.microsoft.com/office/drawing/2014/main" id="{2D6D4BDA-53B3-4CD2-8308-3C90089D7433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3" name="정육면체 602">
                  <a:extLst>
                    <a:ext uri="{FF2B5EF4-FFF2-40B4-BE49-F238E27FC236}">
                      <a16:creationId xmlns:a16="http://schemas.microsoft.com/office/drawing/2014/main" id="{43447B93-89E8-CCAD-B51B-BFE4A5774DEA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8" name="정육면체 607">
                  <a:extLst>
                    <a:ext uri="{FF2B5EF4-FFF2-40B4-BE49-F238E27FC236}">
                      <a16:creationId xmlns:a16="http://schemas.microsoft.com/office/drawing/2014/main" id="{B2A5EF86-0B72-8E5E-33F7-8ED954D6C14D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1" name="정육면체 610">
                  <a:extLst>
                    <a:ext uri="{FF2B5EF4-FFF2-40B4-BE49-F238E27FC236}">
                      <a16:creationId xmlns:a16="http://schemas.microsoft.com/office/drawing/2014/main" id="{8BCE6664-833C-8772-0547-DAB69D04055C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2" name="정육면체 611">
                  <a:extLst>
                    <a:ext uri="{FF2B5EF4-FFF2-40B4-BE49-F238E27FC236}">
                      <a16:creationId xmlns:a16="http://schemas.microsoft.com/office/drawing/2014/main" id="{E8DF7BA0-7711-2D7B-31F8-4E3F73425A36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3" name="정육면체 612">
                  <a:extLst>
                    <a:ext uri="{FF2B5EF4-FFF2-40B4-BE49-F238E27FC236}">
                      <a16:creationId xmlns:a16="http://schemas.microsoft.com/office/drawing/2014/main" id="{75102AE5-7852-4C91-35E4-07BC0842B078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4" name="정육면체 613">
                  <a:extLst>
                    <a:ext uri="{FF2B5EF4-FFF2-40B4-BE49-F238E27FC236}">
                      <a16:creationId xmlns:a16="http://schemas.microsoft.com/office/drawing/2014/main" id="{39A661A9-080F-F565-CE2A-1D3C53E7D18B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5" name="정육면체 614">
                  <a:extLst>
                    <a:ext uri="{FF2B5EF4-FFF2-40B4-BE49-F238E27FC236}">
                      <a16:creationId xmlns:a16="http://schemas.microsoft.com/office/drawing/2014/main" id="{B49BA046-D6AB-9BDD-E3E2-A469BE983177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698" name="그룹 697">
            <a:extLst>
              <a:ext uri="{FF2B5EF4-FFF2-40B4-BE49-F238E27FC236}">
                <a16:creationId xmlns:a16="http://schemas.microsoft.com/office/drawing/2014/main" id="{146FC4DA-0E87-F8C4-DDA0-C7FEE72E69F2}"/>
              </a:ext>
            </a:extLst>
          </p:cNvPr>
          <p:cNvGrpSpPr>
            <a:grpSpLocks noChangeAspect="1"/>
          </p:cNvGrpSpPr>
          <p:nvPr/>
        </p:nvGrpSpPr>
        <p:grpSpPr>
          <a:xfrm>
            <a:off x="5048359" y="2031178"/>
            <a:ext cx="994098" cy="2584442"/>
            <a:chOff x="949143" y="1106359"/>
            <a:chExt cx="1556420" cy="40463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9" name="TextBox 698">
                  <a:extLst>
                    <a:ext uri="{FF2B5EF4-FFF2-40B4-BE49-F238E27FC236}">
                      <a16:creationId xmlns:a16="http://schemas.microsoft.com/office/drawing/2014/main" id="{8BE2576C-1FF3-1B92-2CCA-5232B4F03BD1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40" name="TextBox 939">
                  <a:extLst>
                    <a:ext uri="{FF2B5EF4-FFF2-40B4-BE49-F238E27FC236}">
                      <a16:creationId xmlns:a16="http://schemas.microsoft.com/office/drawing/2014/main" id="{F7B55BE9-74E1-2C1E-BF71-AD34CD84CE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00" name="그룹 699">
              <a:extLst>
                <a:ext uri="{FF2B5EF4-FFF2-40B4-BE49-F238E27FC236}">
                  <a16:creationId xmlns:a16="http://schemas.microsoft.com/office/drawing/2014/main" id="{3E561CCD-C272-1A08-DC82-536FDA309509}"/>
                </a:ext>
              </a:extLst>
            </p:cNvPr>
            <p:cNvGrpSpPr/>
            <p:nvPr/>
          </p:nvGrpSpPr>
          <p:grpSpPr>
            <a:xfrm>
              <a:off x="949641" y="2022735"/>
              <a:ext cx="1553251" cy="676291"/>
              <a:chOff x="6875613" y="2613770"/>
              <a:chExt cx="1553251" cy="676291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797" name="정육면체 796">
                <a:extLst>
                  <a:ext uri="{FF2B5EF4-FFF2-40B4-BE49-F238E27FC236}">
                    <a16:creationId xmlns:a16="http://schemas.microsoft.com/office/drawing/2014/main" id="{E5FA48C9-A7CC-3700-AA33-DBC0F99163D3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8" name="정육면체 797">
                <a:extLst>
                  <a:ext uri="{FF2B5EF4-FFF2-40B4-BE49-F238E27FC236}">
                    <a16:creationId xmlns:a16="http://schemas.microsoft.com/office/drawing/2014/main" id="{9043D12A-3258-642E-F847-1C432393BB3D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9" name="정육면체 798">
                <a:extLst>
                  <a:ext uri="{FF2B5EF4-FFF2-40B4-BE49-F238E27FC236}">
                    <a16:creationId xmlns:a16="http://schemas.microsoft.com/office/drawing/2014/main" id="{EC1EFED9-CD97-F882-10B2-D172DEC208C2}"/>
                  </a:ext>
                </a:extLst>
              </p:cNvPr>
              <p:cNvSpPr/>
              <p:nvPr/>
            </p:nvSpPr>
            <p:spPr>
              <a:xfrm>
                <a:off x="6875613" y="293955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0" name="정육면체 799">
                <a:extLst>
                  <a:ext uri="{FF2B5EF4-FFF2-40B4-BE49-F238E27FC236}">
                    <a16:creationId xmlns:a16="http://schemas.microsoft.com/office/drawing/2014/main" id="{11C832D6-C734-31D5-6777-0632800425FB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1" name="정육면체 800">
                <a:extLst>
                  <a:ext uri="{FF2B5EF4-FFF2-40B4-BE49-F238E27FC236}">
                    <a16:creationId xmlns:a16="http://schemas.microsoft.com/office/drawing/2014/main" id="{EB194506-E58C-7902-9E75-968B03CEBF9A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2" name="정육면체 801">
                <a:extLst>
                  <a:ext uri="{FF2B5EF4-FFF2-40B4-BE49-F238E27FC236}">
                    <a16:creationId xmlns:a16="http://schemas.microsoft.com/office/drawing/2014/main" id="{4948FB64-D55B-C4C8-78D2-B48D840C9AC0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3" name="정육면체 802">
                <a:extLst>
                  <a:ext uri="{FF2B5EF4-FFF2-40B4-BE49-F238E27FC236}">
                    <a16:creationId xmlns:a16="http://schemas.microsoft.com/office/drawing/2014/main" id="{ABB16D9B-4BEA-E682-1D34-A1C9AB5ADB99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4" name="정육면체 803">
                <a:extLst>
                  <a:ext uri="{FF2B5EF4-FFF2-40B4-BE49-F238E27FC236}">
                    <a16:creationId xmlns:a16="http://schemas.microsoft.com/office/drawing/2014/main" id="{F86DF270-C5E8-7EA6-93EE-682DB24A3090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5" name="정육면체 804">
                <a:extLst>
                  <a:ext uri="{FF2B5EF4-FFF2-40B4-BE49-F238E27FC236}">
                    <a16:creationId xmlns:a16="http://schemas.microsoft.com/office/drawing/2014/main" id="{E45AF0CF-1F19-7370-AE32-13539632AF69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01" name="정육면체 700">
              <a:extLst>
                <a:ext uri="{FF2B5EF4-FFF2-40B4-BE49-F238E27FC236}">
                  <a16:creationId xmlns:a16="http://schemas.microsoft.com/office/drawing/2014/main" id="{ABC56DE6-C47F-A2C4-92BA-C7D28082C15A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2" name="정육면체 701">
              <a:extLst>
                <a:ext uri="{FF2B5EF4-FFF2-40B4-BE49-F238E27FC236}">
                  <a16:creationId xmlns:a16="http://schemas.microsoft.com/office/drawing/2014/main" id="{7E1CBDC2-12D9-125F-E050-B7F942255F79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3" name="정육면체 702">
              <a:extLst>
                <a:ext uri="{FF2B5EF4-FFF2-40B4-BE49-F238E27FC236}">
                  <a16:creationId xmlns:a16="http://schemas.microsoft.com/office/drawing/2014/main" id="{C000B19E-B2A6-1A82-3E1C-403FB2ACF1F3}"/>
                </a:ext>
              </a:extLst>
            </p:cNvPr>
            <p:cNvSpPr/>
            <p:nvPr/>
          </p:nvSpPr>
          <p:spPr>
            <a:xfrm>
              <a:off x="953394" y="215702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4" name="정육면체 703">
              <a:extLst>
                <a:ext uri="{FF2B5EF4-FFF2-40B4-BE49-F238E27FC236}">
                  <a16:creationId xmlns:a16="http://schemas.microsoft.com/office/drawing/2014/main" id="{74BD12BB-DDB4-4623-5DE3-7FEB56D79FBE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5" name="정육면체 704">
              <a:extLst>
                <a:ext uri="{FF2B5EF4-FFF2-40B4-BE49-F238E27FC236}">
                  <a16:creationId xmlns:a16="http://schemas.microsoft.com/office/drawing/2014/main" id="{A4F2370B-D3C3-3DF4-E16B-0A3D24245711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6" name="정육면체 705">
              <a:extLst>
                <a:ext uri="{FF2B5EF4-FFF2-40B4-BE49-F238E27FC236}">
                  <a16:creationId xmlns:a16="http://schemas.microsoft.com/office/drawing/2014/main" id="{96B4F582-DB7F-AAA7-B6E4-5B72D91CAF2E}"/>
                </a:ext>
              </a:extLst>
            </p:cNvPr>
            <p:cNvSpPr/>
            <p:nvPr/>
          </p:nvSpPr>
          <p:spPr>
            <a:xfrm>
              <a:off x="1310681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7" name="정육면체 706">
              <a:extLst>
                <a:ext uri="{FF2B5EF4-FFF2-40B4-BE49-F238E27FC236}">
                  <a16:creationId xmlns:a16="http://schemas.microsoft.com/office/drawing/2014/main" id="{CA5A89BE-0588-21B1-3D1A-101E30478F93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8" name="정육면체 707">
              <a:extLst>
                <a:ext uri="{FF2B5EF4-FFF2-40B4-BE49-F238E27FC236}">
                  <a16:creationId xmlns:a16="http://schemas.microsoft.com/office/drawing/2014/main" id="{1445924E-4369-D80E-75A0-C8D24474BC11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9" name="정육면체 708">
              <a:extLst>
                <a:ext uri="{FF2B5EF4-FFF2-40B4-BE49-F238E27FC236}">
                  <a16:creationId xmlns:a16="http://schemas.microsoft.com/office/drawing/2014/main" id="{E6143D1B-095A-AE41-7BD7-CB47EA625D1C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7" name="정육면체 746">
              <a:extLst>
                <a:ext uri="{FF2B5EF4-FFF2-40B4-BE49-F238E27FC236}">
                  <a16:creationId xmlns:a16="http://schemas.microsoft.com/office/drawing/2014/main" id="{B99C0CFB-893C-F2A2-D5B6-73B10780AAF5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8" name="정육면체 747">
              <a:extLst>
                <a:ext uri="{FF2B5EF4-FFF2-40B4-BE49-F238E27FC236}">
                  <a16:creationId xmlns:a16="http://schemas.microsoft.com/office/drawing/2014/main" id="{4E1EBF3B-113E-3CA8-AA7C-00E75B2D02BC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9" name="정육면체 748">
              <a:extLst>
                <a:ext uri="{FF2B5EF4-FFF2-40B4-BE49-F238E27FC236}">
                  <a16:creationId xmlns:a16="http://schemas.microsoft.com/office/drawing/2014/main" id="{FD2BAAA7-2143-9C99-3F9E-63FEFF755AE4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0" name="정육면체 749">
              <a:extLst>
                <a:ext uri="{FF2B5EF4-FFF2-40B4-BE49-F238E27FC236}">
                  <a16:creationId xmlns:a16="http://schemas.microsoft.com/office/drawing/2014/main" id="{AD1D56CF-26E4-E48E-7BD2-DD743AA5AB2D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1" name="정육면체 750">
              <a:extLst>
                <a:ext uri="{FF2B5EF4-FFF2-40B4-BE49-F238E27FC236}">
                  <a16:creationId xmlns:a16="http://schemas.microsoft.com/office/drawing/2014/main" id="{4154D62F-5DDC-ACE9-9076-C30A282D4073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2" name="정육면체 751">
              <a:extLst>
                <a:ext uri="{FF2B5EF4-FFF2-40B4-BE49-F238E27FC236}">
                  <a16:creationId xmlns:a16="http://schemas.microsoft.com/office/drawing/2014/main" id="{C0796560-5F3C-47C9-86A7-591B52E10739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3" name="정육면체 752">
              <a:extLst>
                <a:ext uri="{FF2B5EF4-FFF2-40B4-BE49-F238E27FC236}">
                  <a16:creationId xmlns:a16="http://schemas.microsoft.com/office/drawing/2014/main" id="{DB4B0457-1A7C-0C25-5C22-2B763209049C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4" name="정육면체 753">
              <a:extLst>
                <a:ext uri="{FF2B5EF4-FFF2-40B4-BE49-F238E27FC236}">
                  <a16:creationId xmlns:a16="http://schemas.microsoft.com/office/drawing/2014/main" id="{0DC98417-C62C-575A-6BDF-BE395EE54252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5" name="정육면체 754">
              <a:extLst>
                <a:ext uri="{FF2B5EF4-FFF2-40B4-BE49-F238E27FC236}">
                  <a16:creationId xmlns:a16="http://schemas.microsoft.com/office/drawing/2014/main" id="{A30A4E1A-8922-E3BF-1C85-6869D8021D94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56" name="그룹 755">
              <a:extLst>
                <a:ext uri="{FF2B5EF4-FFF2-40B4-BE49-F238E27FC236}">
                  <a16:creationId xmlns:a16="http://schemas.microsoft.com/office/drawing/2014/main" id="{67385FCD-F555-2E3B-CDF3-A54275DE0E89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80" name="정육면체 779">
                <a:extLst>
                  <a:ext uri="{FF2B5EF4-FFF2-40B4-BE49-F238E27FC236}">
                    <a16:creationId xmlns:a16="http://schemas.microsoft.com/office/drawing/2014/main" id="{6ED45E47-7952-4D33-E455-19C78396E80E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9" name="정육면체 788">
                <a:extLst>
                  <a:ext uri="{FF2B5EF4-FFF2-40B4-BE49-F238E27FC236}">
                    <a16:creationId xmlns:a16="http://schemas.microsoft.com/office/drawing/2014/main" id="{1DA1EE25-D38A-9806-E72A-EF4F0F879CD0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0" name="정육면체 789">
                <a:extLst>
                  <a:ext uri="{FF2B5EF4-FFF2-40B4-BE49-F238E27FC236}">
                    <a16:creationId xmlns:a16="http://schemas.microsoft.com/office/drawing/2014/main" id="{433DBB4E-F7E9-9F38-471B-24B3460EEDA3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1" name="정육면체 790">
                <a:extLst>
                  <a:ext uri="{FF2B5EF4-FFF2-40B4-BE49-F238E27FC236}">
                    <a16:creationId xmlns:a16="http://schemas.microsoft.com/office/drawing/2014/main" id="{551E5A62-D3D9-91C1-0BC2-B0F09AFD687F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2" name="정육면체 791">
                <a:extLst>
                  <a:ext uri="{FF2B5EF4-FFF2-40B4-BE49-F238E27FC236}">
                    <a16:creationId xmlns:a16="http://schemas.microsoft.com/office/drawing/2014/main" id="{10DDEB3F-78A6-B861-A8E4-1F25809A35E7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3" name="정육면체 792">
                <a:extLst>
                  <a:ext uri="{FF2B5EF4-FFF2-40B4-BE49-F238E27FC236}">
                    <a16:creationId xmlns:a16="http://schemas.microsoft.com/office/drawing/2014/main" id="{5F614F00-F4F4-0B2F-6052-90CC8AA59D87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4" name="정육면체 793">
                <a:extLst>
                  <a:ext uri="{FF2B5EF4-FFF2-40B4-BE49-F238E27FC236}">
                    <a16:creationId xmlns:a16="http://schemas.microsoft.com/office/drawing/2014/main" id="{3B6B7D8E-1FD1-B980-D5EF-176DCBB93477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5" name="정육면체 794">
                <a:extLst>
                  <a:ext uri="{FF2B5EF4-FFF2-40B4-BE49-F238E27FC236}">
                    <a16:creationId xmlns:a16="http://schemas.microsoft.com/office/drawing/2014/main" id="{6439B54F-2E0B-14C6-FF56-A9448E8D1D9D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6" name="정육면체 795">
                <a:extLst>
                  <a:ext uri="{FF2B5EF4-FFF2-40B4-BE49-F238E27FC236}">
                    <a16:creationId xmlns:a16="http://schemas.microsoft.com/office/drawing/2014/main" id="{00C90441-F30A-68B6-80CB-C3E45FB218DF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7" name="그룹 756">
              <a:extLst>
                <a:ext uri="{FF2B5EF4-FFF2-40B4-BE49-F238E27FC236}">
                  <a16:creationId xmlns:a16="http://schemas.microsoft.com/office/drawing/2014/main" id="{FB13DCBB-F60A-B901-724E-99EFA855487A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771" name="정육면체 770">
                <a:extLst>
                  <a:ext uri="{FF2B5EF4-FFF2-40B4-BE49-F238E27FC236}">
                    <a16:creationId xmlns:a16="http://schemas.microsoft.com/office/drawing/2014/main" id="{A8CC808F-94F6-4C59-E013-89ECF22558BA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2" name="정육면체 771">
                <a:extLst>
                  <a:ext uri="{FF2B5EF4-FFF2-40B4-BE49-F238E27FC236}">
                    <a16:creationId xmlns:a16="http://schemas.microsoft.com/office/drawing/2014/main" id="{0B3B6DA5-FBBC-4863-14FD-D91583CAFC1F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3" name="정육면체 772">
                <a:extLst>
                  <a:ext uri="{FF2B5EF4-FFF2-40B4-BE49-F238E27FC236}">
                    <a16:creationId xmlns:a16="http://schemas.microsoft.com/office/drawing/2014/main" id="{F4518030-7F80-83F5-2994-E36ED2E25067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4" name="정육면체 773">
                <a:extLst>
                  <a:ext uri="{FF2B5EF4-FFF2-40B4-BE49-F238E27FC236}">
                    <a16:creationId xmlns:a16="http://schemas.microsoft.com/office/drawing/2014/main" id="{B565AB96-222E-61D2-4FDF-F63EBF9EA7D1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5" name="정육면체 774">
                <a:extLst>
                  <a:ext uri="{FF2B5EF4-FFF2-40B4-BE49-F238E27FC236}">
                    <a16:creationId xmlns:a16="http://schemas.microsoft.com/office/drawing/2014/main" id="{E25041AB-3EB4-2986-55A7-DB17E1AA6411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6" name="정육면체 775">
                <a:extLst>
                  <a:ext uri="{FF2B5EF4-FFF2-40B4-BE49-F238E27FC236}">
                    <a16:creationId xmlns:a16="http://schemas.microsoft.com/office/drawing/2014/main" id="{30BAEE1A-4BA0-FFD1-387B-A0EF5F061666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7" name="정육면체 776">
                <a:extLst>
                  <a:ext uri="{FF2B5EF4-FFF2-40B4-BE49-F238E27FC236}">
                    <a16:creationId xmlns:a16="http://schemas.microsoft.com/office/drawing/2014/main" id="{5189B42D-B817-0CFB-D2F2-2696F3508CEA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8" name="정육면체 777">
                <a:extLst>
                  <a:ext uri="{FF2B5EF4-FFF2-40B4-BE49-F238E27FC236}">
                    <a16:creationId xmlns:a16="http://schemas.microsoft.com/office/drawing/2014/main" id="{ECCFB39F-CB28-553C-A3C3-D412A1D9FF16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9" name="정육면체 778">
                <a:extLst>
                  <a:ext uri="{FF2B5EF4-FFF2-40B4-BE49-F238E27FC236}">
                    <a16:creationId xmlns:a16="http://schemas.microsoft.com/office/drawing/2014/main" id="{6FED1F2B-55A0-8139-69DD-811015357743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8" name="그룹 757">
              <a:extLst>
                <a:ext uri="{FF2B5EF4-FFF2-40B4-BE49-F238E27FC236}">
                  <a16:creationId xmlns:a16="http://schemas.microsoft.com/office/drawing/2014/main" id="{098A2D2C-697C-2360-83F6-AAA9D439220C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322" name="정육면체 321">
                <a:extLst>
                  <a:ext uri="{FF2B5EF4-FFF2-40B4-BE49-F238E27FC236}">
                    <a16:creationId xmlns:a16="http://schemas.microsoft.com/office/drawing/2014/main" id="{B6A09898-D95F-70F3-FA0A-142AA7A138AF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3" name="정육면체 352">
                <a:extLst>
                  <a:ext uri="{FF2B5EF4-FFF2-40B4-BE49-F238E27FC236}">
                    <a16:creationId xmlns:a16="http://schemas.microsoft.com/office/drawing/2014/main" id="{2CCD8E55-6F88-8B65-1ACD-F7743609294F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4" name="정육면체 363">
                <a:extLst>
                  <a:ext uri="{FF2B5EF4-FFF2-40B4-BE49-F238E27FC236}">
                    <a16:creationId xmlns:a16="http://schemas.microsoft.com/office/drawing/2014/main" id="{38E832DA-C61F-2492-B03D-D590FA42314C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5" name="정육면체 364">
                <a:extLst>
                  <a:ext uri="{FF2B5EF4-FFF2-40B4-BE49-F238E27FC236}">
                    <a16:creationId xmlns:a16="http://schemas.microsoft.com/office/drawing/2014/main" id="{3437EB02-F4B4-E7AC-10BF-9E01DDE77D1B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정육면체 365">
                <a:extLst>
                  <a:ext uri="{FF2B5EF4-FFF2-40B4-BE49-F238E27FC236}">
                    <a16:creationId xmlns:a16="http://schemas.microsoft.com/office/drawing/2014/main" id="{BA252878-8FAD-801D-43F6-BD10C8C7FBAF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7" name="정육면체 366">
                <a:extLst>
                  <a:ext uri="{FF2B5EF4-FFF2-40B4-BE49-F238E27FC236}">
                    <a16:creationId xmlns:a16="http://schemas.microsoft.com/office/drawing/2014/main" id="{FC928A1C-7A51-2353-8583-C3B454BB3391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8" name="정육면체 767">
                <a:extLst>
                  <a:ext uri="{FF2B5EF4-FFF2-40B4-BE49-F238E27FC236}">
                    <a16:creationId xmlns:a16="http://schemas.microsoft.com/office/drawing/2014/main" id="{8C98475E-D97C-9DB5-5C2E-E4B1CEEFC55D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9" name="정육면체 768">
                <a:extLst>
                  <a:ext uri="{FF2B5EF4-FFF2-40B4-BE49-F238E27FC236}">
                    <a16:creationId xmlns:a16="http://schemas.microsoft.com/office/drawing/2014/main" id="{F0117B91-C0F4-24F2-805D-47202104C6AF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0" name="정육면체 769">
                <a:extLst>
                  <a:ext uri="{FF2B5EF4-FFF2-40B4-BE49-F238E27FC236}">
                    <a16:creationId xmlns:a16="http://schemas.microsoft.com/office/drawing/2014/main" id="{D3855439-D3D8-7ACC-101B-B8A08F524865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9" name="그룹 758">
              <a:extLst>
                <a:ext uri="{FF2B5EF4-FFF2-40B4-BE49-F238E27FC236}">
                  <a16:creationId xmlns:a16="http://schemas.microsoft.com/office/drawing/2014/main" id="{BCCB0CE7-C174-AD11-AAF9-E3A31013EF4B}"/>
                </a:ext>
              </a:extLst>
            </p:cNvPr>
            <p:cNvGrpSpPr/>
            <p:nvPr/>
          </p:nvGrpSpPr>
          <p:grpSpPr>
            <a:xfrm>
              <a:off x="949143" y="4482934"/>
              <a:ext cx="1556420" cy="669784"/>
              <a:chOff x="949143" y="5904161"/>
              <a:chExt cx="1556420" cy="669784"/>
            </a:xfrm>
          </p:grpSpPr>
          <p:sp>
            <p:nvSpPr>
              <p:cNvPr id="761" name="정육면체 760">
                <a:extLst>
                  <a:ext uri="{FF2B5EF4-FFF2-40B4-BE49-F238E27FC236}">
                    <a16:creationId xmlns:a16="http://schemas.microsoft.com/office/drawing/2014/main" id="{B8FA0A9F-2083-C5EF-21B9-432CE1042B11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2" name="정육면체 761">
                <a:extLst>
                  <a:ext uri="{FF2B5EF4-FFF2-40B4-BE49-F238E27FC236}">
                    <a16:creationId xmlns:a16="http://schemas.microsoft.com/office/drawing/2014/main" id="{8F9F394E-87A8-A5DE-F357-5062177C6A33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3" name="정육면체 762">
                <a:extLst>
                  <a:ext uri="{FF2B5EF4-FFF2-40B4-BE49-F238E27FC236}">
                    <a16:creationId xmlns:a16="http://schemas.microsoft.com/office/drawing/2014/main" id="{2082E0B5-BDA3-AB68-CAAA-E0DEA0C55BA3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4" name="정육면체 763">
                <a:extLst>
                  <a:ext uri="{FF2B5EF4-FFF2-40B4-BE49-F238E27FC236}">
                    <a16:creationId xmlns:a16="http://schemas.microsoft.com/office/drawing/2014/main" id="{EFD403DD-32A9-EE50-AEAC-6D970436E3C3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5" name="정육면체 764">
                <a:extLst>
                  <a:ext uri="{FF2B5EF4-FFF2-40B4-BE49-F238E27FC236}">
                    <a16:creationId xmlns:a16="http://schemas.microsoft.com/office/drawing/2014/main" id="{F27BC9E7-34C8-B56F-B0FB-EC78F7B2066B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6" name="정육면체 765">
                <a:extLst>
                  <a:ext uri="{FF2B5EF4-FFF2-40B4-BE49-F238E27FC236}">
                    <a16:creationId xmlns:a16="http://schemas.microsoft.com/office/drawing/2014/main" id="{3DE71F62-031F-1CEE-E08F-A761A40B28BE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7" name="정육면체 766">
                <a:extLst>
                  <a:ext uri="{FF2B5EF4-FFF2-40B4-BE49-F238E27FC236}">
                    <a16:creationId xmlns:a16="http://schemas.microsoft.com/office/drawing/2014/main" id="{B2D53EC0-CE08-724B-4B09-0C003511FE19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" name="정육면체 319">
                <a:extLst>
                  <a:ext uri="{FF2B5EF4-FFF2-40B4-BE49-F238E27FC236}">
                    <a16:creationId xmlns:a16="http://schemas.microsoft.com/office/drawing/2014/main" id="{CCA52917-E535-BA8C-90EC-ABAA489FD279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1" name="정육면체 320">
                <a:extLst>
                  <a:ext uri="{FF2B5EF4-FFF2-40B4-BE49-F238E27FC236}">
                    <a16:creationId xmlns:a16="http://schemas.microsoft.com/office/drawing/2014/main" id="{8A28B3D2-33DD-BF99-B7DE-5DA65BECE5AA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06" name="그룹 805">
            <a:extLst>
              <a:ext uri="{FF2B5EF4-FFF2-40B4-BE49-F238E27FC236}">
                <a16:creationId xmlns:a16="http://schemas.microsoft.com/office/drawing/2014/main" id="{AA841AD8-2849-1470-D695-2AADC2C73C43}"/>
              </a:ext>
            </a:extLst>
          </p:cNvPr>
          <p:cNvGrpSpPr>
            <a:grpSpLocks noChangeAspect="1"/>
          </p:cNvGrpSpPr>
          <p:nvPr/>
        </p:nvGrpSpPr>
        <p:grpSpPr>
          <a:xfrm>
            <a:off x="6429047" y="2031955"/>
            <a:ext cx="994098" cy="2584442"/>
            <a:chOff x="949143" y="1106359"/>
            <a:chExt cx="1556420" cy="40463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7" name="TextBox 806">
                  <a:extLst>
                    <a:ext uri="{FF2B5EF4-FFF2-40B4-BE49-F238E27FC236}">
                      <a16:creationId xmlns:a16="http://schemas.microsoft.com/office/drawing/2014/main" id="{50CDCC9C-7EFF-4174-AC72-CAA29A85B1F5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4" name="TextBox 623">
                  <a:extLst>
                    <a:ext uri="{FF2B5EF4-FFF2-40B4-BE49-F238E27FC236}">
                      <a16:creationId xmlns:a16="http://schemas.microsoft.com/office/drawing/2014/main" id="{3DF74420-3D52-EF14-CE63-4B213E6BF4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18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8" name="그룹 807">
              <a:extLst>
                <a:ext uri="{FF2B5EF4-FFF2-40B4-BE49-F238E27FC236}">
                  <a16:creationId xmlns:a16="http://schemas.microsoft.com/office/drawing/2014/main" id="{9A8DCC25-DF1A-4BEB-6BFD-80311A2E637C}"/>
                </a:ext>
              </a:extLst>
            </p:cNvPr>
            <p:cNvGrpSpPr/>
            <p:nvPr/>
          </p:nvGrpSpPr>
          <p:grpSpPr>
            <a:xfrm>
              <a:off x="949641" y="2022735"/>
              <a:ext cx="1553251" cy="671614"/>
              <a:chOff x="6875613" y="2613770"/>
              <a:chExt cx="1553251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995" name="정육면체 994">
                <a:extLst>
                  <a:ext uri="{FF2B5EF4-FFF2-40B4-BE49-F238E27FC236}">
                    <a16:creationId xmlns:a16="http://schemas.microsoft.com/office/drawing/2014/main" id="{9DF3667C-3A7E-343F-C7A9-FF8B80194963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6" name="정육면체 995">
                <a:extLst>
                  <a:ext uri="{FF2B5EF4-FFF2-40B4-BE49-F238E27FC236}">
                    <a16:creationId xmlns:a16="http://schemas.microsoft.com/office/drawing/2014/main" id="{A6A08499-7E74-9E53-879C-4EA53A12B08E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7" name="정육면체 996">
                <a:extLst>
                  <a:ext uri="{FF2B5EF4-FFF2-40B4-BE49-F238E27FC236}">
                    <a16:creationId xmlns:a16="http://schemas.microsoft.com/office/drawing/2014/main" id="{D6669447-0AAC-B837-E5D0-7F78874FBA54}"/>
                  </a:ext>
                </a:extLst>
              </p:cNvPr>
              <p:cNvSpPr/>
              <p:nvPr/>
            </p:nvSpPr>
            <p:spPr>
              <a:xfrm>
                <a:off x="6875613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8" name="정육면체 997">
                <a:extLst>
                  <a:ext uri="{FF2B5EF4-FFF2-40B4-BE49-F238E27FC236}">
                    <a16:creationId xmlns:a16="http://schemas.microsoft.com/office/drawing/2014/main" id="{5D86EA75-30A7-1956-FF09-11CA90FFDC54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9" name="정육면체 998">
                <a:extLst>
                  <a:ext uri="{FF2B5EF4-FFF2-40B4-BE49-F238E27FC236}">
                    <a16:creationId xmlns:a16="http://schemas.microsoft.com/office/drawing/2014/main" id="{366B4BF7-211D-996F-DA9C-26963C2D3AC9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0" name="정육면체 999">
                <a:extLst>
                  <a:ext uri="{FF2B5EF4-FFF2-40B4-BE49-F238E27FC236}">
                    <a16:creationId xmlns:a16="http://schemas.microsoft.com/office/drawing/2014/main" id="{3343077F-E935-0845-92C2-DEB0F6538C43}"/>
                  </a:ext>
                </a:extLst>
              </p:cNvPr>
              <p:cNvSpPr/>
              <p:nvPr/>
            </p:nvSpPr>
            <p:spPr>
              <a:xfrm>
                <a:off x="7232900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1" name="정육면체 1000">
                <a:extLst>
                  <a:ext uri="{FF2B5EF4-FFF2-40B4-BE49-F238E27FC236}">
                    <a16:creationId xmlns:a16="http://schemas.microsoft.com/office/drawing/2014/main" id="{22E89F6A-BFBD-2331-DC53-D5A052645C12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2" name="정육면체 1001">
                <a:extLst>
                  <a:ext uri="{FF2B5EF4-FFF2-40B4-BE49-F238E27FC236}">
                    <a16:creationId xmlns:a16="http://schemas.microsoft.com/office/drawing/2014/main" id="{6974984D-E554-3A86-31E6-E9ADED09DA43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3" name="정육면체 1002">
                <a:extLst>
                  <a:ext uri="{FF2B5EF4-FFF2-40B4-BE49-F238E27FC236}">
                    <a16:creationId xmlns:a16="http://schemas.microsoft.com/office/drawing/2014/main" id="{AF5C0888-1E85-7D5E-0653-B75DBEECC0C8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09" name="정육면체 808">
              <a:extLst>
                <a:ext uri="{FF2B5EF4-FFF2-40B4-BE49-F238E27FC236}">
                  <a16:creationId xmlns:a16="http://schemas.microsoft.com/office/drawing/2014/main" id="{A6F855CF-44BC-6BE9-C742-3ACB32617CC4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0" name="정육면체 809">
              <a:extLst>
                <a:ext uri="{FF2B5EF4-FFF2-40B4-BE49-F238E27FC236}">
                  <a16:creationId xmlns:a16="http://schemas.microsoft.com/office/drawing/2014/main" id="{0E8F5C6C-772C-37AC-7CA0-524633EBAACF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1" name="정육면체 810">
              <a:extLst>
                <a:ext uri="{FF2B5EF4-FFF2-40B4-BE49-F238E27FC236}">
                  <a16:creationId xmlns:a16="http://schemas.microsoft.com/office/drawing/2014/main" id="{B447AA6C-068A-1307-6ACF-A2DE6DD4D0A6}"/>
                </a:ext>
              </a:extLst>
            </p:cNvPr>
            <p:cNvSpPr/>
            <p:nvPr/>
          </p:nvSpPr>
          <p:spPr>
            <a:xfrm>
              <a:off x="953394" y="215702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2" name="정육면체 811">
              <a:extLst>
                <a:ext uri="{FF2B5EF4-FFF2-40B4-BE49-F238E27FC236}">
                  <a16:creationId xmlns:a16="http://schemas.microsoft.com/office/drawing/2014/main" id="{6D55DCC3-5C7E-71F8-8D33-003479492B08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3" name="정육면체 812">
              <a:extLst>
                <a:ext uri="{FF2B5EF4-FFF2-40B4-BE49-F238E27FC236}">
                  <a16:creationId xmlns:a16="http://schemas.microsoft.com/office/drawing/2014/main" id="{BA1210B6-5625-9B21-9C53-414D70FE6540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4" name="정육면체 813">
              <a:extLst>
                <a:ext uri="{FF2B5EF4-FFF2-40B4-BE49-F238E27FC236}">
                  <a16:creationId xmlns:a16="http://schemas.microsoft.com/office/drawing/2014/main" id="{AC5EA9F0-00F7-1A69-B499-0096B6412F22}"/>
                </a:ext>
              </a:extLst>
            </p:cNvPr>
            <p:cNvSpPr/>
            <p:nvPr/>
          </p:nvSpPr>
          <p:spPr>
            <a:xfrm>
              <a:off x="1310681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5" name="정육면체 814">
              <a:extLst>
                <a:ext uri="{FF2B5EF4-FFF2-40B4-BE49-F238E27FC236}">
                  <a16:creationId xmlns:a16="http://schemas.microsoft.com/office/drawing/2014/main" id="{2F362727-F2DC-5503-3D9E-1C11B1946ECC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6" name="정육면체 815">
              <a:extLst>
                <a:ext uri="{FF2B5EF4-FFF2-40B4-BE49-F238E27FC236}">
                  <a16:creationId xmlns:a16="http://schemas.microsoft.com/office/drawing/2014/main" id="{89EBA98A-7B44-891B-1903-18CC8F450461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7" name="정육면체 816">
              <a:extLst>
                <a:ext uri="{FF2B5EF4-FFF2-40B4-BE49-F238E27FC236}">
                  <a16:creationId xmlns:a16="http://schemas.microsoft.com/office/drawing/2014/main" id="{FFC6EEE4-E16E-F23D-AE45-E21C7CE094F1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8" name="정육면체 817">
              <a:extLst>
                <a:ext uri="{FF2B5EF4-FFF2-40B4-BE49-F238E27FC236}">
                  <a16:creationId xmlns:a16="http://schemas.microsoft.com/office/drawing/2014/main" id="{D377B26F-5217-C4D1-16E7-BC129A67BB0A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9" name="정육면체 818">
              <a:extLst>
                <a:ext uri="{FF2B5EF4-FFF2-40B4-BE49-F238E27FC236}">
                  <a16:creationId xmlns:a16="http://schemas.microsoft.com/office/drawing/2014/main" id="{6EE06093-1C8D-A24B-9AD4-5EC547C4C11B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0" name="정육면체 819">
              <a:extLst>
                <a:ext uri="{FF2B5EF4-FFF2-40B4-BE49-F238E27FC236}">
                  <a16:creationId xmlns:a16="http://schemas.microsoft.com/office/drawing/2014/main" id="{B29FA938-CDD3-B165-0CB7-97AB152F99C8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1" name="정육면체 820">
              <a:extLst>
                <a:ext uri="{FF2B5EF4-FFF2-40B4-BE49-F238E27FC236}">
                  <a16:creationId xmlns:a16="http://schemas.microsoft.com/office/drawing/2014/main" id="{8A1C937F-2334-5C08-7FF2-D0F92B6F89D5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2" name="정육면체 821">
              <a:extLst>
                <a:ext uri="{FF2B5EF4-FFF2-40B4-BE49-F238E27FC236}">
                  <a16:creationId xmlns:a16="http://schemas.microsoft.com/office/drawing/2014/main" id="{016696F9-9444-2D06-106F-7094F47ADE68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3" name="정육면체 822">
              <a:extLst>
                <a:ext uri="{FF2B5EF4-FFF2-40B4-BE49-F238E27FC236}">
                  <a16:creationId xmlns:a16="http://schemas.microsoft.com/office/drawing/2014/main" id="{915910AF-7F39-F628-1931-1E2C42FC4A7D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4" name="정육면체 823">
              <a:extLst>
                <a:ext uri="{FF2B5EF4-FFF2-40B4-BE49-F238E27FC236}">
                  <a16:creationId xmlns:a16="http://schemas.microsoft.com/office/drawing/2014/main" id="{73877F4A-7BE0-4FA2-3AF7-DF138342A96F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5" name="정육면체 824">
              <a:extLst>
                <a:ext uri="{FF2B5EF4-FFF2-40B4-BE49-F238E27FC236}">
                  <a16:creationId xmlns:a16="http://schemas.microsoft.com/office/drawing/2014/main" id="{DE7C02FD-3EE4-A5FE-C104-737AFC4ECC01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6" name="정육면체 825">
              <a:extLst>
                <a:ext uri="{FF2B5EF4-FFF2-40B4-BE49-F238E27FC236}">
                  <a16:creationId xmlns:a16="http://schemas.microsoft.com/office/drawing/2014/main" id="{59AD6761-B04F-FD42-7B5D-616004C69FD1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27" name="그룹 826">
              <a:extLst>
                <a:ext uri="{FF2B5EF4-FFF2-40B4-BE49-F238E27FC236}">
                  <a16:creationId xmlns:a16="http://schemas.microsoft.com/office/drawing/2014/main" id="{AD3D92A8-B510-BA6A-6A4D-D4FFECB9C61E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986" name="정육면체 985">
                <a:extLst>
                  <a:ext uri="{FF2B5EF4-FFF2-40B4-BE49-F238E27FC236}">
                    <a16:creationId xmlns:a16="http://schemas.microsoft.com/office/drawing/2014/main" id="{8D670AD5-1E46-B511-E874-5E5DFEF2075E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7" name="정육면체 986">
                <a:extLst>
                  <a:ext uri="{FF2B5EF4-FFF2-40B4-BE49-F238E27FC236}">
                    <a16:creationId xmlns:a16="http://schemas.microsoft.com/office/drawing/2014/main" id="{01E7FB9C-C949-4C01-978C-4E743A4A321B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8" name="정육면체 987">
                <a:extLst>
                  <a:ext uri="{FF2B5EF4-FFF2-40B4-BE49-F238E27FC236}">
                    <a16:creationId xmlns:a16="http://schemas.microsoft.com/office/drawing/2014/main" id="{03570CBA-7469-62FA-5555-C5FCF18ADC3C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9" name="정육면체 988">
                <a:extLst>
                  <a:ext uri="{FF2B5EF4-FFF2-40B4-BE49-F238E27FC236}">
                    <a16:creationId xmlns:a16="http://schemas.microsoft.com/office/drawing/2014/main" id="{07ABE9D5-494F-C055-FF23-A1A148A368C5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0" name="정육면체 989">
                <a:extLst>
                  <a:ext uri="{FF2B5EF4-FFF2-40B4-BE49-F238E27FC236}">
                    <a16:creationId xmlns:a16="http://schemas.microsoft.com/office/drawing/2014/main" id="{811F7B99-EB30-5A48-6316-9FB3D1860425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1" name="정육면체 990">
                <a:extLst>
                  <a:ext uri="{FF2B5EF4-FFF2-40B4-BE49-F238E27FC236}">
                    <a16:creationId xmlns:a16="http://schemas.microsoft.com/office/drawing/2014/main" id="{FDDC272A-5B6F-5D66-F2D3-525C55BFFCE5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2" name="정육면체 991">
                <a:extLst>
                  <a:ext uri="{FF2B5EF4-FFF2-40B4-BE49-F238E27FC236}">
                    <a16:creationId xmlns:a16="http://schemas.microsoft.com/office/drawing/2014/main" id="{B2CB514D-DEB4-3AF8-89FA-F7FA4D37A664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3" name="정육면체 992">
                <a:extLst>
                  <a:ext uri="{FF2B5EF4-FFF2-40B4-BE49-F238E27FC236}">
                    <a16:creationId xmlns:a16="http://schemas.microsoft.com/office/drawing/2014/main" id="{BB897AC9-582C-7AB6-B6F4-DA64BA2AD0A9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4" name="정육면체 993">
                <a:extLst>
                  <a:ext uri="{FF2B5EF4-FFF2-40B4-BE49-F238E27FC236}">
                    <a16:creationId xmlns:a16="http://schemas.microsoft.com/office/drawing/2014/main" id="{B975FF1D-AAB6-3BB2-68CB-300275EE4C72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28" name="그룹 827">
              <a:extLst>
                <a:ext uri="{FF2B5EF4-FFF2-40B4-BE49-F238E27FC236}">
                  <a16:creationId xmlns:a16="http://schemas.microsoft.com/office/drawing/2014/main" id="{7D43C991-01F7-D9C5-9380-68E2BCD68491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77" name="정육면체 976">
                <a:extLst>
                  <a:ext uri="{FF2B5EF4-FFF2-40B4-BE49-F238E27FC236}">
                    <a16:creationId xmlns:a16="http://schemas.microsoft.com/office/drawing/2014/main" id="{5069DD96-94F1-79C3-BA76-7A4FD7167A08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8" name="정육면체 977">
                <a:extLst>
                  <a:ext uri="{FF2B5EF4-FFF2-40B4-BE49-F238E27FC236}">
                    <a16:creationId xmlns:a16="http://schemas.microsoft.com/office/drawing/2014/main" id="{FCBD772F-5F87-BC1D-2BDD-5D5F61775322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9" name="정육면체 978">
                <a:extLst>
                  <a:ext uri="{FF2B5EF4-FFF2-40B4-BE49-F238E27FC236}">
                    <a16:creationId xmlns:a16="http://schemas.microsoft.com/office/drawing/2014/main" id="{2663E24D-0CF5-B53B-B06F-6D3D22221AC9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0" name="정육면체 979">
                <a:extLst>
                  <a:ext uri="{FF2B5EF4-FFF2-40B4-BE49-F238E27FC236}">
                    <a16:creationId xmlns:a16="http://schemas.microsoft.com/office/drawing/2014/main" id="{32A7EE43-37B9-A2FA-D1CA-C1EBE9256E65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정육면체 980">
                <a:extLst>
                  <a:ext uri="{FF2B5EF4-FFF2-40B4-BE49-F238E27FC236}">
                    <a16:creationId xmlns:a16="http://schemas.microsoft.com/office/drawing/2014/main" id="{C54E5EF6-546A-4968-B674-AE81ACC0A992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2" name="정육면체 981">
                <a:extLst>
                  <a:ext uri="{FF2B5EF4-FFF2-40B4-BE49-F238E27FC236}">
                    <a16:creationId xmlns:a16="http://schemas.microsoft.com/office/drawing/2014/main" id="{A4B5B97D-BCE8-C470-2B93-5A8D5C04E024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3" name="정육면체 982">
                <a:extLst>
                  <a:ext uri="{FF2B5EF4-FFF2-40B4-BE49-F238E27FC236}">
                    <a16:creationId xmlns:a16="http://schemas.microsoft.com/office/drawing/2014/main" id="{AF7FF5E8-2D71-4387-645E-B49E1DB0E21A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4" name="정육면체 983">
                <a:extLst>
                  <a:ext uri="{FF2B5EF4-FFF2-40B4-BE49-F238E27FC236}">
                    <a16:creationId xmlns:a16="http://schemas.microsoft.com/office/drawing/2014/main" id="{2A72F074-56A5-DBC5-1FA0-4701212DD6E1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5" name="정육면체 984">
                <a:extLst>
                  <a:ext uri="{FF2B5EF4-FFF2-40B4-BE49-F238E27FC236}">
                    <a16:creationId xmlns:a16="http://schemas.microsoft.com/office/drawing/2014/main" id="{8D568934-4BD3-ED60-F950-3C737D1CFF4C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29" name="그룹 828">
              <a:extLst>
                <a:ext uri="{FF2B5EF4-FFF2-40B4-BE49-F238E27FC236}">
                  <a16:creationId xmlns:a16="http://schemas.microsoft.com/office/drawing/2014/main" id="{21A59E1D-6AB3-0F4D-B14A-B42564D9B3C7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968" name="정육면체 967">
                <a:extLst>
                  <a:ext uri="{FF2B5EF4-FFF2-40B4-BE49-F238E27FC236}">
                    <a16:creationId xmlns:a16="http://schemas.microsoft.com/office/drawing/2014/main" id="{028620FC-CFA5-09A6-5EA3-A1BF456CB944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9" name="정육면체 968">
                <a:extLst>
                  <a:ext uri="{FF2B5EF4-FFF2-40B4-BE49-F238E27FC236}">
                    <a16:creationId xmlns:a16="http://schemas.microsoft.com/office/drawing/2014/main" id="{B74959C6-4B79-65EE-E137-E1F04E8B6838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0" name="정육면체 969">
                <a:extLst>
                  <a:ext uri="{FF2B5EF4-FFF2-40B4-BE49-F238E27FC236}">
                    <a16:creationId xmlns:a16="http://schemas.microsoft.com/office/drawing/2014/main" id="{B4276888-DB5A-A05A-57C4-0F7EC67F9BF4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정육면체 970">
                <a:extLst>
                  <a:ext uri="{FF2B5EF4-FFF2-40B4-BE49-F238E27FC236}">
                    <a16:creationId xmlns:a16="http://schemas.microsoft.com/office/drawing/2014/main" id="{0C3D806F-F797-C3FD-79D7-F267E6E72D88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2" name="정육면체 971">
                <a:extLst>
                  <a:ext uri="{FF2B5EF4-FFF2-40B4-BE49-F238E27FC236}">
                    <a16:creationId xmlns:a16="http://schemas.microsoft.com/office/drawing/2014/main" id="{02B304A7-0A8C-621B-45FA-699953A90701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3" name="정육면체 972">
                <a:extLst>
                  <a:ext uri="{FF2B5EF4-FFF2-40B4-BE49-F238E27FC236}">
                    <a16:creationId xmlns:a16="http://schemas.microsoft.com/office/drawing/2014/main" id="{71134842-EFC6-F2CA-755D-7EA10E02F355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4" name="정육면체 973">
                <a:extLst>
                  <a:ext uri="{FF2B5EF4-FFF2-40B4-BE49-F238E27FC236}">
                    <a16:creationId xmlns:a16="http://schemas.microsoft.com/office/drawing/2014/main" id="{4A12657A-55F4-4C9D-7A23-42C341C05353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5" name="정육면체 974">
                <a:extLst>
                  <a:ext uri="{FF2B5EF4-FFF2-40B4-BE49-F238E27FC236}">
                    <a16:creationId xmlns:a16="http://schemas.microsoft.com/office/drawing/2014/main" id="{87BC2CB2-B726-AC94-F34C-7577C3D8D163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정육면체 975">
                <a:extLst>
                  <a:ext uri="{FF2B5EF4-FFF2-40B4-BE49-F238E27FC236}">
                    <a16:creationId xmlns:a16="http://schemas.microsoft.com/office/drawing/2014/main" id="{9E685910-0B6D-46BD-F3F2-3714E19CBB24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30" name="그룹 829">
              <a:extLst>
                <a:ext uri="{FF2B5EF4-FFF2-40B4-BE49-F238E27FC236}">
                  <a16:creationId xmlns:a16="http://schemas.microsoft.com/office/drawing/2014/main" id="{87916732-E690-404E-76A9-4976B08B1991}"/>
                </a:ext>
              </a:extLst>
            </p:cNvPr>
            <p:cNvGrpSpPr/>
            <p:nvPr/>
          </p:nvGrpSpPr>
          <p:grpSpPr>
            <a:xfrm>
              <a:off x="949143" y="4482934"/>
              <a:ext cx="1556420" cy="669784"/>
              <a:chOff x="949143" y="5904161"/>
              <a:chExt cx="1556420" cy="669784"/>
            </a:xfrm>
          </p:grpSpPr>
          <p:sp>
            <p:nvSpPr>
              <p:cNvPr id="831" name="정육면체 830">
                <a:extLst>
                  <a:ext uri="{FF2B5EF4-FFF2-40B4-BE49-F238E27FC236}">
                    <a16:creationId xmlns:a16="http://schemas.microsoft.com/office/drawing/2014/main" id="{387F33FA-76F5-ABB5-562B-6E0B030A526F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0" name="정육면체 959">
                <a:extLst>
                  <a:ext uri="{FF2B5EF4-FFF2-40B4-BE49-F238E27FC236}">
                    <a16:creationId xmlns:a16="http://schemas.microsoft.com/office/drawing/2014/main" id="{5E7FD18E-6E96-E165-7322-9E1A17466396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정육면체 960">
                <a:extLst>
                  <a:ext uri="{FF2B5EF4-FFF2-40B4-BE49-F238E27FC236}">
                    <a16:creationId xmlns:a16="http://schemas.microsoft.com/office/drawing/2014/main" id="{F3FE5C73-1D51-79FD-7641-1187AE13799A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2" name="정육면체 961">
                <a:extLst>
                  <a:ext uri="{FF2B5EF4-FFF2-40B4-BE49-F238E27FC236}">
                    <a16:creationId xmlns:a16="http://schemas.microsoft.com/office/drawing/2014/main" id="{1CEA0FEC-1A15-C617-D394-B12AA71D029D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3" name="정육면체 962">
                <a:extLst>
                  <a:ext uri="{FF2B5EF4-FFF2-40B4-BE49-F238E27FC236}">
                    <a16:creationId xmlns:a16="http://schemas.microsoft.com/office/drawing/2014/main" id="{842343F6-4DA0-385E-07FE-4B34C6C1E169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4" name="정육면체 963">
                <a:extLst>
                  <a:ext uri="{FF2B5EF4-FFF2-40B4-BE49-F238E27FC236}">
                    <a16:creationId xmlns:a16="http://schemas.microsoft.com/office/drawing/2014/main" id="{B5815E4F-0EC1-52A2-3760-823B935F2495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5" name="정육면체 964">
                <a:extLst>
                  <a:ext uri="{FF2B5EF4-FFF2-40B4-BE49-F238E27FC236}">
                    <a16:creationId xmlns:a16="http://schemas.microsoft.com/office/drawing/2014/main" id="{E5E1876D-91E3-690C-E46D-A3FA5CCF7D76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정육면체 965">
                <a:extLst>
                  <a:ext uri="{FF2B5EF4-FFF2-40B4-BE49-F238E27FC236}">
                    <a16:creationId xmlns:a16="http://schemas.microsoft.com/office/drawing/2014/main" id="{E7465197-DEC0-3614-C54D-575250F760CB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7" name="정육면체 966">
                <a:extLst>
                  <a:ext uri="{FF2B5EF4-FFF2-40B4-BE49-F238E27FC236}">
                    <a16:creationId xmlns:a16="http://schemas.microsoft.com/office/drawing/2014/main" id="{702C784B-7C75-726F-757A-A42B901B6AD1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" name="오른쪽 중괄호[R] 2">
            <a:extLst>
              <a:ext uri="{FF2B5EF4-FFF2-40B4-BE49-F238E27FC236}">
                <a16:creationId xmlns:a16="http://schemas.microsoft.com/office/drawing/2014/main" id="{F8790176-0527-9712-A72D-4E61C93B7BC1}"/>
              </a:ext>
            </a:extLst>
          </p:cNvPr>
          <p:cNvSpPr/>
          <p:nvPr/>
        </p:nvSpPr>
        <p:spPr>
          <a:xfrm>
            <a:off x="7457025" y="2049864"/>
            <a:ext cx="174171" cy="2496059"/>
          </a:xfrm>
          <a:prstGeom prst="rightBrace">
            <a:avLst>
              <a:gd name="adj1" fmla="val 54487"/>
              <a:gd name="adj2" fmla="val 61823"/>
            </a:avLst>
          </a:prstGeom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2F03E5-AAD8-ACEB-6EA4-C48D693A40F2}"/>
                  </a:ext>
                </a:extLst>
              </p:cNvPr>
              <p:cNvSpPr txBox="1"/>
              <p:nvPr/>
            </p:nvSpPr>
            <p:spPr>
              <a:xfrm>
                <a:off x="7231811" y="3368525"/>
                <a:ext cx="3270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kumimoji="1"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2F03E5-AAD8-ACEB-6EA4-C48D693A4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811" y="3368525"/>
                <a:ext cx="327013" cy="369332"/>
              </a:xfrm>
              <a:prstGeom prst="rect">
                <a:avLst/>
              </a:prstGeom>
              <a:blipFill>
                <a:blip r:embed="rId19"/>
                <a:stretch>
                  <a:fillRect l="-25926" r="-25926"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11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6F781-ACE6-DE23-7270-A417EDCF1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83B49D31-3EF1-0CF0-A322-2D5C88F442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4093133"/>
                  </p:ext>
                </p:extLst>
              </p:nvPr>
            </p:nvGraphicFramePr>
            <p:xfrm>
              <a:off x="0" y="4593787"/>
              <a:ext cx="12192000" cy="2309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76052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3077496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6538452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44257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89521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8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</a:t>
                          </a: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&amp; </a:t>
                          </a:r>
                          <a:r>
                            <a:rPr lang="en-US" altLang="ko-KR" sz="18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&amp; Integer Multiplication &amp; Bit shift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𝑘𝑒𝑟𝑛𝑒𝑙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𝑋𝑛𝑜𝑟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&amp;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𝑐h𝑎𝑛𝑛𝑒𝑙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× 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𝑘𝑒𝑟𝑛𝑒𝑙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𝑃𝑜𝑝𝑐𝑜𝑢𝑛𝑡</m:t>
                                </m:r>
                              </m:oMath>
                            </m:oMathPara>
                          </a14:m>
                          <a:endParaRPr lang="en-US" altLang="ko-KR" b="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baseline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&amp; 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𝐼𝑛𝑡𝑒𝑔𝑒𝑟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𝑀𝑢𝑙𝑡𝑖𝑝𝑙𝑖𝑐𝑎𝑡𝑖𝑜𝑛𝑠</m:t>
                                </m:r>
                                <m:r>
                                  <a:rPr lang="en-US" altLang="ko-KR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&amp;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𝐵𝑖𝑡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𝑠h𝑖𝑓𝑡𝑠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00850949"/>
                      </a:ext>
                    </a:extLst>
                  </a:tr>
                  <a:tr h="89521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QAT-</a:t>
                          </a:r>
                          <a:r>
                            <a:rPr lang="en-US" altLang="ko-KR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binarization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</a:t>
                          </a: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&amp; </a:t>
                          </a:r>
                          <a:r>
                            <a:rPr lang="en-US" altLang="ko-KR" sz="18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None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83B49D31-3EF1-0CF0-A322-2D5C88F442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4093133"/>
                  </p:ext>
                </p:extLst>
              </p:nvPr>
            </p:nvGraphicFramePr>
            <p:xfrm>
              <a:off x="0" y="4593787"/>
              <a:ext cx="12192000" cy="22617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76052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3077496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6538452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45212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89521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8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</a:t>
                          </a: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&amp; </a:t>
                          </a:r>
                          <a:r>
                            <a:rPr lang="en-US" altLang="ko-KR" sz="18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&amp; Integer Multiplication &amp; Bit shift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6393" t="-51351" r="-280" b="-1121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850949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QAT-</a:t>
                          </a:r>
                          <a:r>
                            <a:rPr lang="en-US" altLang="ko-KR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binarization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</a:t>
                          </a: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&amp; </a:t>
                          </a:r>
                          <a:r>
                            <a:rPr lang="en-US" altLang="ko-KR" sz="18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None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제목 1">
            <a:extLst>
              <a:ext uri="{FF2B5EF4-FFF2-40B4-BE49-F238E27FC236}">
                <a16:creationId xmlns:a16="http://schemas.microsoft.com/office/drawing/2014/main" id="{9564005D-66DB-898B-3233-F3571DD0A775}"/>
              </a:ext>
            </a:extLst>
          </p:cNvPr>
          <p:cNvSpPr txBox="1">
            <a:spLocks/>
          </p:cNvSpPr>
          <p:nvPr/>
        </p:nvSpPr>
        <p:spPr>
          <a:xfrm>
            <a:off x="0" y="2542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Challenges Induced by </a:t>
            </a: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Results in BNNs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Latency Optimization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0F8A628-FB7B-8C61-2788-2E48197C0FBC}"/>
              </a:ext>
            </a:extLst>
          </p:cNvPr>
          <p:cNvGrpSpPr/>
          <p:nvPr/>
        </p:nvGrpSpPr>
        <p:grpSpPr>
          <a:xfrm>
            <a:off x="0" y="1564836"/>
            <a:ext cx="12192000" cy="2841632"/>
            <a:chOff x="0" y="1564836"/>
            <a:chExt cx="12192000" cy="28416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149228-4EDE-7E99-D608-92D00EEBF1CE}"/>
                </a:ext>
              </a:extLst>
            </p:cNvPr>
            <p:cNvSpPr txBox="1"/>
            <p:nvPr/>
          </p:nvSpPr>
          <p:spPr>
            <a:xfrm>
              <a:off x="0" y="4037136"/>
              <a:ext cx="1219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Operations in QAT-</a:t>
              </a:r>
              <a:r>
                <a:rPr kumimoji="1" lang="en-US" altLang="ko-KR" dirty="0" err="1">
                  <a:latin typeface="Arial" panose="020B0604020202020204" pitchFamily="34" charset="0"/>
                  <a:cs typeface="Arial" panose="020B0604020202020204" pitchFamily="34" charset="0"/>
                </a:rPr>
                <a:t>Popcount</a:t>
              </a:r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 binarization ReActNet-18 </a:t>
              </a:r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6CEEC579-B20F-8EF1-6BAB-C67265EE5C66}"/>
                </a:ext>
              </a:extLst>
            </p:cNvPr>
            <p:cNvGrpSpPr/>
            <p:nvPr/>
          </p:nvGrpSpPr>
          <p:grpSpPr>
            <a:xfrm>
              <a:off x="9088728" y="1564836"/>
              <a:ext cx="1329914" cy="2444456"/>
              <a:chOff x="8390811" y="2457736"/>
              <a:chExt cx="1329914" cy="2444456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7A10D037-B4C8-4F0D-4F5F-998B387F69CB}"/>
                  </a:ext>
                </a:extLst>
              </p:cNvPr>
              <p:cNvGrpSpPr/>
              <p:nvPr/>
            </p:nvGrpSpPr>
            <p:grpSpPr>
              <a:xfrm>
                <a:off x="8390811" y="2457736"/>
                <a:ext cx="1329914" cy="2444456"/>
                <a:chOff x="11028331" y="103982"/>
                <a:chExt cx="800543" cy="1471442"/>
              </a:xfrm>
            </p:grpSpPr>
            <p:sp>
              <p:nvSpPr>
                <p:cNvPr id="23" name="정육면체 22">
                  <a:extLst>
                    <a:ext uri="{FF2B5EF4-FFF2-40B4-BE49-F238E27FC236}">
                      <a16:creationId xmlns:a16="http://schemas.microsoft.com/office/drawing/2014/main" id="{7285B3A4-B943-8141-80DD-C942B051FC28}"/>
                    </a:ext>
                  </a:extLst>
                </p:cNvPr>
                <p:cNvSpPr/>
                <p:nvPr/>
              </p:nvSpPr>
              <p:spPr>
                <a:xfrm>
                  <a:off x="11035653" y="103982"/>
                  <a:ext cx="469504" cy="130993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26C5118-AA82-2064-E504-21BA07A2457F}"/>
                    </a:ext>
                  </a:extLst>
                </p:cNvPr>
                <p:cNvSpPr txBox="1"/>
                <p:nvPr/>
              </p:nvSpPr>
              <p:spPr>
                <a:xfrm>
                  <a:off x="11028331" y="1353104"/>
                  <a:ext cx="336458" cy="222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0" strike="noStrike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r>
                    <a:rPr lang="en-US" altLang="ko-KR" b="0" strike="noStrike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</a:t>
                  </a:r>
                  <a:endParaRPr lang="ko-KR" altLang="en-US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5F4CB22-E610-6410-B4C2-CCF564717425}"/>
                    </a:ext>
                  </a:extLst>
                </p:cNvPr>
                <p:cNvSpPr txBox="1"/>
                <p:nvPr/>
              </p:nvSpPr>
              <p:spPr>
                <a:xfrm>
                  <a:off x="11311257" y="1191596"/>
                  <a:ext cx="374543" cy="222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0" strike="noStrike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</a:t>
                  </a:r>
                  <a:r>
                    <a:rPr lang="en-US" altLang="ko-KR" b="0" strike="noStrike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</a:t>
                  </a:r>
                  <a:endParaRPr lang="ko-KR" altLang="en-US" dirty="0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E81BC90-6EA7-868B-3E04-7B028476CB16}"/>
                    </a:ext>
                  </a:extLst>
                </p:cNvPr>
                <p:cNvSpPr txBox="1"/>
                <p:nvPr/>
              </p:nvSpPr>
              <p:spPr>
                <a:xfrm>
                  <a:off x="11498528" y="629164"/>
                  <a:ext cx="330346" cy="222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0" strike="noStrike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</a:t>
                  </a:r>
                  <a:r>
                    <a:rPr lang="en-US" altLang="ko-KR" b="0" strike="noStrike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</a:t>
                  </a:r>
                  <a:endParaRPr lang="ko-KR" altLang="en-US" dirty="0"/>
                </a:p>
              </p:txBody>
            </p:sp>
          </p:grpSp>
          <p:sp>
            <p:nvSpPr>
              <p:cNvPr id="182" name="정육면체 181">
                <a:extLst>
                  <a:ext uri="{FF2B5EF4-FFF2-40B4-BE49-F238E27FC236}">
                    <a16:creationId xmlns:a16="http://schemas.microsoft.com/office/drawing/2014/main" id="{5DB3159A-629B-2F60-44A0-3D5136514D44}"/>
                  </a:ext>
                </a:extLst>
              </p:cNvPr>
              <p:cNvSpPr/>
              <p:nvPr/>
            </p:nvSpPr>
            <p:spPr>
              <a:xfrm>
                <a:off x="8484880" y="3125515"/>
                <a:ext cx="199377" cy="213237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9BB028A-DCD9-FE2E-00AF-1965BCCD8380}"/>
                </a:ext>
              </a:extLst>
            </p:cNvPr>
            <p:cNvGrpSpPr/>
            <p:nvPr/>
          </p:nvGrpSpPr>
          <p:grpSpPr>
            <a:xfrm>
              <a:off x="5076143" y="1680318"/>
              <a:ext cx="4015889" cy="1271614"/>
              <a:chOff x="5076143" y="1680318"/>
              <a:chExt cx="4015889" cy="1271614"/>
            </a:xfrm>
          </p:grpSpPr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C4506BDA-DB98-20C1-E064-7B41756D8BF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76143" y="1888632"/>
                <a:ext cx="837440" cy="610212"/>
                <a:chOff x="8760549" y="2653529"/>
                <a:chExt cx="1574913" cy="1003022"/>
              </a:xfrm>
            </p:grpSpPr>
            <p:sp>
              <p:nvSpPr>
                <p:cNvPr id="142" name="정육면체 141">
                  <a:extLst>
                    <a:ext uri="{FF2B5EF4-FFF2-40B4-BE49-F238E27FC236}">
                      <a16:creationId xmlns:a16="http://schemas.microsoft.com/office/drawing/2014/main" id="{FC23D92E-7C88-AE93-069F-2F7718DCAC59}"/>
                    </a:ext>
                  </a:extLst>
                </p:cNvPr>
                <p:cNvSpPr/>
                <p:nvPr/>
              </p:nvSpPr>
              <p:spPr>
                <a:xfrm>
                  <a:off x="8760549" y="3299954"/>
                  <a:ext cx="374954" cy="350502"/>
                </a:xfrm>
                <a:prstGeom prst="cube">
                  <a:avLst>
                    <a:gd name="adj" fmla="val 482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4" name="정육면체 143">
                  <a:extLst>
                    <a:ext uri="{FF2B5EF4-FFF2-40B4-BE49-F238E27FC236}">
                      <a16:creationId xmlns:a16="http://schemas.microsoft.com/office/drawing/2014/main" id="{84382303-262D-81E0-6F25-4D57806B123D}"/>
                    </a:ext>
                  </a:extLst>
                </p:cNvPr>
                <p:cNvSpPr/>
                <p:nvPr/>
              </p:nvSpPr>
              <p:spPr>
                <a:xfrm>
                  <a:off x="8954429" y="3299954"/>
                  <a:ext cx="374954" cy="350503"/>
                </a:xfrm>
                <a:prstGeom prst="cube">
                  <a:avLst>
                    <a:gd name="adj" fmla="val 482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6" name="정육면체 145">
                  <a:extLst>
                    <a:ext uri="{FF2B5EF4-FFF2-40B4-BE49-F238E27FC236}">
                      <a16:creationId xmlns:a16="http://schemas.microsoft.com/office/drawing/2014/main" id="{DC9DAA73-D23A-6D68-F1AA-E98DCA1B1A3D}"/>
                    </a:ext>
                  </a:extLst>
                </p:cNvPr>
                <p:cNvSpPr/>
                <p:nvPr/>
              </p:nvSpPr>
              <p:spPr>
                <a:xfrm>
                  <a:off x="9692910" y="3306049"/>
                  <a:ext cx="374954" cy="350502"/>
                </a:xfrm>
                <a:prstGeom prst="cube">
                  <a:avLst>
                    <a:gd name="adj" fmla="val 482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7" name="정육면체 156">
                  <a:extLst>
                    <a:ext uri="{FF2B5EF4-FFF2-40B4-BE49-F238E27FC236}">
                      <a16:creationId xmlns:a16="http://schemas.microsoft.com/office/drawing/2014/main" id="{09F74624-1300-27E6-6B11-D16AEBB2C88C}"/>
                    </a:ext>
                  </a:extLst>
                </p:cNvPr>
                <p:cNvSpPr/>
                <p:nvPr/>
              </p:nvSpPr>
              <p:spPr>
                <a:xfrm>
                  <a:off x="9890019" y="3306048"/>
                  <a:ext cx="374954" cy="350503"/>
                </a:xfrm>
                <a:prstGeom prst="cube">
                  <a:avLst>
                    <a:gd name="adj" fmla="val 482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" name="TextBox 163">
                      <a:extLst>
                        <a:ext uri="{FF2B5EF4-FFF2-40B4-BE49-F238E27FC236}">
                          <a16:creationId xmlns:a16="http://schemas.microsoft.com/office/drawing/2014/main" id="{04F04503-299D-1A17-2FF9-9B219A4C90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96460" y="3285981"/>
                      <a:ext cx="2612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4" name="TextBox 163">
                      <a:extLst>
                        <a:ext uri="{FF2B5EF4-FFF2-40B4-BE49-F238E27FC236}">
                          <a16:creationId xmlns:a16="http://schemas.microsoft.com/office/drawing/2014/main" id="{04F04503-299D-1A17-2FF9-9B219A4C90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96460" y="3285981"/>
                      <a:ext cx="261291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5000" r="-66667" b="-5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5" name="오른쪽 중괄호[R] 460">
                  <a:extLst>
                    <a:ext uri="{FF2B5EF4-FFF2-40B4-BE49-F238E27FC236}">
                      <a16:creationId xmlns:a16="http://schemas.microsoft.com/office/drawing/2014/main" id="{1439F055-2FCC-A5D4-3E53-E7046F2843DF}"/>
                    </a:ext>
                  </a:extLst>
                </p:cNvPr>
                <p:cNvSpPr/>
                <p:nvPr/>
              </p:nvSpPr>
              <p:spPr>
                <a:xfrm rot="5400000" flipH="1">
                  <a:off x="9507360" y="2492332"/>
                  <a:ext cx="187834" cy="1347774"/>
                </a:xfrm>
                <a:prstGeom prst="rightBrace">
                  <a:avLst>
                    <a:gd name="adj1" fmla="val 8333"/>
                    <a:gd name="adj2" fmla="val 47841"/>
                  </a:avLst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CAD47359-4A60-3424-3EC9-8B74EF3E5F23}"/>
                    </a:ext>
                  </a:extLst>
                </p:cNvPr>
                <p:cNvSpPr txBox="1"/>
                <p:nvPr/>
              </p:nvSpPr>
              <p:spPr>
                <a:xfrm>
                  <a:off x="8867098" y="2653529"/>
                  <a:ext cx="1468364" cy="5059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32 bits</a:t>
                  </a:r>
                  <a:endParaRPr kumimoji="1" lang="ko-KR" alt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E4EEFF23-C84D-BECC-E15A-1C79C4B23E1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21256" y="1680318"/>
                <a:ext cx="1298507" cy="841755"/>
                <a:chOff x="8389402" y="2272936"/>
                <a:chExt cx="2442008" cy="1383615"/>
              </a:xfrm>
            </p:grpSpPr>
            <p:sp>
              <p:nvSpPr>
                <p:cNvPr id="168" name="정육면체 167">
                  <a:extLst>
                    <a:ext uri="{FF2B5EF4-FFF2-40B4-BE49-F238E27FC236}">
                      <a16:creationId xmlns:a16="http://schemas.microsoft.com/office/drawing/2014/main" id="{4CB7C6B7-84BF-AFDA-7280-B009CF8A4ED7}"/>
                    </a:ext>
                  </a:extLst>
                </p:cNvPr>
                <p:cNvSpPr/>
                <p:nvPr/>
              </p:nvSpPr>
              <p:spPr>
                <a:xfrm>
                  <a:off x="8760549" y="3299954"/>
                  <a:ext cx="374954" cy="350502"/>
                </a:xfrm>
                <a:prstGeom prst="cube">
                  <a:avLst>
                    <a:gd name="adj" fmla="val 482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정육면체 168">
                  <a:extLst>
                    <a:ext uri="{FF2B5EF4-FFF2-40B4-BE49-F238E27FC236}">
                      <a16:creationId xmlns:a16="http://schemas.microsoft.com/office/drawing/2014/main" id="{0E27D40E-1845-2732-B730-9315C8A0A3EF}"/>
                    </a:ext>
                  </a:extLst>
                </p:cNvPr>
                <p:cNvSpPr/>
                <p:nvPr/>
              </p:nvSpPr>
              <p:spPr>
                <a:xfrm>
                  <a:off x="8954429" y="3299954"/>
                  <a:ext cx="374954" cy="350503"/>
                </a:xfrm>
                <a:prstGeom prst="cube">
                  <a:avLst>
                    <a:gd name="adj" fmla="val 4820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정육면체 169">
                  <a:extLst>
                    <a:ext uri="{FF2B5EF4-FFF2-40B4-BE49-F238E27FC236}">
                      <a16:creationId xmlns:a16="http://schemas.microsoft.com/office/drawing/2014/main" id="{290D1948-7AD8-41A7-0484-79A0F16C7B7F}"/>
                    </a:ext>
                  </a:extLst>
                </p:cNvPr>
                <p:cNvSpPr/>
                <p:nvPr/>
              </p:nvSpPr>
              <p:spPr>
                <a:xfrm>
                  <a:off x="9692910" y="3306049"/>
                  <a:ext cx="374954" cy="350502"/>
                </a:xfrm>
                <a:prstGeom prst="cube">
                  <a:avLst>
                    <a:gd name="adj" fmla="val 4820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정육면체 170">
                  <a:extLst>
                    <a:ext uri="{FF2B5EF4-FFF2-40B4-BE49-F238E27FC236}">
                      <a16:creationId xmlns:a16="http://schemas.microsoft.com/office/drawing/2014/main" id="{0AEF5EF4-6A57-E5A4-D4FA-654ED015F822}"/>
                    </a:ext>
                  </a:extLst>
                </p:cNvPr>
                <p:cNvSpPr/>
                <p:nvPr/>
              </p:nvSpPr>
              <p:spPr>
                <a:xfrm>
                  <a:off x="9890019" y="3306048"/>
                  <a:ext cx="374954" cy="350503"/>
                </a:xfrm>
                <a:prstGeom prst="cube">
                  <a:avLst>
                    <a:gd name="adj" fmla="val 4820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TextBox 172">
                      <a:extLst>
                        <a:ext uri="{FF2B5EF4-FFF2-40B4-BE49-F238E27FC236}">
                          <a16:creationId xmlns:a16="http://schemas.microsoft.com/office/drawing/2014/main" id="{CB20CD17-2CA0-984F-5CE4-A389AB7321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96460" y="3285981"/>
                      <a:ext cx="2612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3" name="TextBox 172">
                      <a:extLst>
                        <a:ext uri="{FF2B5EF4-FFF2-40B4-BE49-F238E27FC236}">
                          <a16:creationId xmlns:a16="http://schemas.microsoft.com/office/drawing/2014/main" id="{CB20CD17-2CA0-984F-5CE4-A389AB7321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96460" y="3285981"/>
                      <a:ext cx="261291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5000" r="-66667" b="-5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4" name="오른쪽 중괄호[R] 460">
                  <a:extLst>
                    <a:ext uri="{FF2B5EF4-FFF2-40B4-BE49-F238E27FC236}">
                      <a16:creationId xmlns:a16="http://schemas.microsoft.com/office/drawing/2014/main" id="{CA1731D6-F94B-98B6-697A-C25D9A9E078E}"/>
                    </a:ext>
                  </a:extLst>
                </p:cNvPr>
                <p:cNvSpPr/>
                <p:nvPr/>
              </p:nvSpPr>
              <p:spPr>
                <a:xfrm rot="5400000" flipH="1">
                  <a:off x="9507360" y="2492332"/>
                  <a:ext cx="187834" cy="1347774"/>
                </a:xfrm>
                <a:prstGeom prst="rightBrace">
                  <a:avLst>
                    <a:gd name="adj1" fmla="val 8333"/>
                    <a:gd name="adj2" fmla="val 47841"/>
                  </a:avLst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C2FB0D13-003A-1054-0C28-8CEE58475D51}"/>
                    </a:ext>
                  </a:extLst>
                </p:cNvPr>
                <p:cNvSpPr txBox="1"/>
                <p:nvPr/>
              </p:nvSpPr>
              <p:spPr>
                <a:xfrm>
                  <a:off x="8389402" y="2272936"/>
                  <a:ext cx="2442008" cy="8600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Scaling factor</a:t>
                  </a:r>
                </a:p>
                <a:p>
                  <a:pPr algn="ctr"/>
                  <a:r>
                    <a:rPr kumimoji="1" lang="en-US" altLang="ko-KR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(32 bits)</a:t>
                  </a:r>
                  <a:endParaRPr kumimoji="1" lang="ko-KR" alt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76" name="꺾인 연결선[E] 175">
                <a:extLst>
                  <a:ext uri="{FF2B5EF4-FFF2-40B4-BE49-F238E27FC236}">
                    <a16:creationId xmlns:a16="http://schemas.microsoft.com/office/drawing/2014/main" id="{8C46A376-A215-F315-4794-5BAE7BEBEB52}"/>
                  </a:ext>
                </a:extLst>
              </p:cNvPr>
              <p:cNvCxnSpPr>
                <a:cxnSpLocks/>
                <a:stCxn id="142" idx="3"/>
                <a:endCxn id="168" idx="3"/>
              </p:cNvCxnSpPr>
              <p:nvPr/>
            </p:nvCxnSpPr>
            <p:spPr>
              <a:xfrm rot="16200000" flipH="1">
                <a:off x="5637401" y="1985517"/>
                <a:ext cx="23229" cy="1042466"/>
              </a:xfrm>
              <a:prstGeom prst="bentConnector3">
                <a:avLst>
                  <a:gd name="adj1" fmla="val 1084115"/>
                </a:avLst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7AB5B804-0F88-9D57-370D-7DC3E5817953}"/>
                      </a:ext>
                    </a:extLst>
                  </p:cNvPr>
                  <p:cNvSpPr txBox="1"/>
                  <p:nvPr/>
                </p:nvSpPr>
                <p:spPr>
                  <a:xfrm>
                    <a:off x="5331541" y="2767266"/>
                    <a:ext cx="680122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𝑆𝑖𝑔𝑛</m:t>
                          </m:r>
                          <m:r>
                            <a:rPr kumimoji="1" lang="en-US" altLang="ko-KR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𝐴𝑑𝑗</m:t>
                          </m:r>
                          <m:r>
                            <a:rPr kumimoji="1" lang="en-US" altLang="ko-KR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oMath>
                      </m:oMathPara>
                    </a14:m>
                    <a:endParaRPr kumimoji="1" lang="ko-KR" altLang="en-US" sz="1200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7AB5B804-0F88-9D57-370D-7DC3E58179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1541" y="2767266"/>
                    <a:ext cx="680122" cy="18466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7407" b="-4375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92FBEF0B-1F8B-A286-3836-4EF655B61E80}"/>
                      </a:ext>
                    </a:extLst>
                  </p:cNvPr>
                  <p:cNvSpPr txBox="1"/>
                  <p:nvPr/>
                </p:nvSpPr>
                <p:spPr>
                  <a:xfrm>
                    <a:off x="7004083" y="2250018"/>
                    <a:ext cx="14747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kumimoji="1" lang="ko-KR" altLang="en-US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92FBEF0B-1F8B-A286-3836-4EF655B61E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4083" y="2250018"/>
                    <a:ext cx="147476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id="{CFF6A22E-7E4C-8C27-2BD6-8A5F94A9D801}"/>
                      </a:ext>
                    </a:extLst>
                  </p:cNvPr>
                  <p:cNvSpPr txBox="1"/>
                  <p:nvPr/>
                </p:nvSpPr>
                <p:spPr>
                  <a:xfrm>
                    <a:off x="7101936" y="2169218"/>
                    <a:ext cx="1990096" cy="3803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kumimoji="1" lang="en-US" altLang="ko-KR" sz="11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1" lang="en-US" altLang="ko-KR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kumimoji="1" lang="en-US" altLang="ko-KR" sz="1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kumimoji="1" lang="en-US" altLang="ko-KR" sz="11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kumimoji="1"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1" lang="en-US" altLang="ko-KR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rad>
                              <m:r>
                                <a:rPr kumimoji="1"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r>
                            <a:rPr kumimoji="1" lang="en-US" altLang="ko-KR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kumimoji="1" lang="en-US" altLang="ko-KR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ko-KR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kumimoji="1" lang="en-US" altLang="ko-KR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kumimoji="1" lang="en-US" altLang="ko-KR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kumimoji="1" lang="en-US" altLang="ko-KR" sz="11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kumimoji="1" lang="en-US" altLang="ko-KR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sz="11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sz="11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sz="11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kumimoji="1" lang="en-US" altLang="ko-KR" sz="11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kumimoji="1" lang="en-US" altLang="ko-KR" sz="11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rad>
                                  <m:r>
                                    <a:rPr kumimoji="1"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</m:e>
                          </m:d>
                          <m:r>
                            <a:rPr kumimoji="1" lang="ko-KR" alt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ko-KR" altLang="en-US" sz="1100" dirty="0"/>
                  </a:p>
                </p:txBody>
              </p:sp>
            </mc:Choice>
            <mc:Fallback xmlns=""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id="{CFF6A22E-7E4C-8C27-2BD6-8A5F94A9D8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1936" y="2169218"/>
                    <a:ext cx="1990096" cy="38036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307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A39055B5-0631-A0D0-34EF-14329A77BEB4}"/>
                    </a:ext>
                  </a:extLst>
                </p:cNvPr>
                <p:cNvSpPr txBox="1"/>
                <p:nvPr/>
              </p:nvSpPr>
              <p:spPr>
                <a:xfrm>
                  <a:off x="5921256" y="2941549"/>
                  <a:ext cx="2522614" cy="10772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1" lang="ko-KR" altLang="en-US" sz="140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   :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𝐵𝑎𝑡𝑐h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</m:oMath>
                    </m:oMathPara>
                  </a14:m>
                  <a:endParaRPr kumimoji="1" lang="en-US" altLang="ko-KR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𝐵𝑎𝑡𝑐h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𝑣𝑎𝑟𝑖𝑎𝑛𝑐𝑒</m:t>
                        </m:r>
                      </m:oMath>
                    </m:oMathPara>
                  </a14:m>
                  <a:endParaRPr kumimoji="1" lang="en-US" altLang="ko-KR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: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𝑆𝑚𝑎𝑙𝑙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𝑐𝑜𝑛𝑠𝑡𝑎𝑛𝑡</m:t>
                        </m:r>
                      </m:oMath>
                    </m:oMathPara>
                  </a14:m>
                  <a:endParaRPr kumimoji="1" lang="en-US" altLang="ko-KR" sz="1400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: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𝑇𝑟𝑎𝑖𝑛𝑎𝑏𝑙𝑒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𝑠𝑐𝑎𝑙𝑒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𝑝𝑎𝑟𝑎𝑚𝑒𝑡𝑒𝑟</m:t>
                        </m:r>
                      </m:oMath>
                    </m:oMathPara>
                  </a14:m>
                  <a:endParaRPr kumimoji="1" lang="en-US" altLang="ko-KR" sz="1400" b="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1" lang="ko-KR" altLang="en-US" sz="140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  :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𝑇𝑟𝑎𝑖𝑛𝑎𝑏𝑙𝑒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𝑠h𝑖𝑓𝑡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𝑝𝑎𝑟𝑎𝑚𝑒𝑡𝑒𝑟</m:t>
                        </m:r>
                      </m:oMath>
                    </m:oMathPara>
                  </a14:m>
                  <a:endParaRPr kumimoji="1" lang="en-US" altLang="ko-KR" sz="1400" b="0" dirty="0"/>
                </a:p>
              </p:txBody>
            </p:sp>
          </mc:Choice>
          <mc:Fallback xmlns="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A39055B5-0631-A0D0-34EF-14329A77BE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1256" y="2941549"/>
                  <a:ext cx="2522614" cy="1077218"/>
                </a:xfrm>
                <a:prstGeom prst="rect">
                  <a:avLst/>
                </a:prstGeom>
                <a:blipFill>
                  <a:blip r:embed="rId9"/>
                  <a:stretch>
                    <a:fillRect l="-3518" t="-2326" b="-814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오른쪽 중괄호[R] 9">
              <a:extLst>
                <a:ext uri="{FF2B5EF4-FFF2-40B4-BE49-F238E27FC236}">
                  <a16:creationId xmlns:a16="http://schemas.microsoft.com/office/drawing/2014/main" id="{B879568A-B7EE-5567-2E9A-2615755BDA89}"/>
                </a:ext>
              </a:extLst>
            </p:cNvPr>
            <p:cNvSpPr/>
            <p:nvPr/>
          </p:nvSpPr>
          <p:spPr>
            <a:xfrm>
              <a:off x="4753868" y="1812470"/>
              <a:ext cx="174171" cy="911477"/>
            </a:xfrm>
            <a:prstGeom prst="rightBrace">
              <a:avLst>
                <a:gd name="adj1" fmla="val 54487"/>
                <a:gd name="adj2" fmla="val 65918"/>
              </a:avLst>
            </a:prstGeom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89EC555C-5D45-D2A0-5547-705215111C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73357" y="1564836"/>
              <a:ext cx="1369562" cy="2454779"/>
              <a:chOff x="8549775" y="103982"/>
              <a:chExt cx="823549" cy="1477656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17052B45-ABE1-A262-265D-B9E33796C6AD}"/>
                  </a:ext>
                </a:extLst>
              </p:cNvPr>
              <p:cNvGrpSpPr/>
              <p:nvPr/>
            </p:nvGrpSpPr>
            <p:grpSpPr>
              <a:xfrm>
                <a:off x="8743079" y="103982"/>
                <a:ext cx="469506" cy="1309934"/>
                <a:chOff x="6614438" y="1786565"/>
                <a:chExt cx="643544" cy="1645844"/>
              </a:xfrm>
            </p:grpSpPr>
            <p:sp>
              <p:nvSpPr>
                <p:cNvPr id="77" name="정육면체 76">
                  <a:extLst>
                    <a:ext uri="{FF2B5EF4-FFF2-40B4-BE49-F238E27FC236}">
                      <a16:creationId xmlns:a16="http://schemas.microsoft.com/office/drawing/2014/main" id="{37B13EB6-2CAA-538F-78C1-652422DFD5FB}"/>
                    </a:ext>
                  </a:extLst>
                </p:cNvPr>
                <p:cNvSpPr/>
                <p:nvPr/>
              </p:nvSpPr>
              <p:spPr>
                <a:xfrm>
                  <a:off x="6614441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78" name="정육면체 77">
                  <a:extLst>
                    <a:ext uri="{FF2B5EF4-FFF2-40B4-BE49-F238E27FC236}">
                      <a16:creationId xmlns:a16="http://schemas.microsoft.com/office/drawing/2014/main" id="{68B6A4E4-D926-6630-6E4D-7D1D13A0ED5B}"/>
                    </a:ext>
                  </a:extLst>
                </p:cNvPr>
                <p:cNvSpPr/>
                <p:nvPr/>
              </p:nvSpPr>
              <p:spPr>
                <a:xfrm>
                  <a:off x="6614438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537383-38B6-1966-0570-2F71AC5D03E8}"/>
                  </a:ext>
                </a:extLst>
              </p:cNvPr>
              <p:cNvSpPr txBox="1"/>
              <p:nvPr/>
            </p:nvSpPr>
            <p:spPr>
              <a:xfrm>
                <a:off x="8743079" y="1359318"/>
                <a:ext cx="271483" cy="222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ko-KR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ko-KR" alt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AD514BF-4488-9325-371C-A40F2A360D60}"/>
                  </a:ext>
                </a:extLst>
              </p:cNvPr>
              <p:cNvSpPr txBox="1"/>
              <p:nvPr/>
            </p:nvSpPr>
            <p:spPr>
              <a:xfrm>
                <a:off x="8549775" y="630968"/>
                <a:ext cx="275664" cy="222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ko-KR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ko-KR" altLang="en-US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F0EC635-737B-FF32-19D7-51B195996918}"/>
                  </a:ext>
                </a:extLst>
              </p:cNvPr>
              <p:cNvSpPr txBox="1"/>
              <p:nvPr/>
            </p:nvSpPr>
            <p:spPr>
              <a:xfrm>
                <a:off x="8998781" y="1191596"/>
                <a:ext cx="374543" cy="222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strike="noStrike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ko-KR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ko-KR" altLang="en-US" dirty="0"/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21F94C78-3DD5-1046-9784-35E986DF2D51}"/>
                </a:ext>
              </a:extLst>
            </p:cNvPr>
            <p:cNvGrpSpPr/>
            <p:nvPr/>
          </p:nvGrpSpPr>
          <p:grpSpPr>
            <a:xfrm>
              <a:off x="3107736" y="1770341"/>
              <a:ext cx="763274" cy="1183200"/>
              <a:chOff x="9372452" y="800737"/>
              <a:chExt cx="763274" cy="1183200"/>
            </a:xfrm>
          </p:grpSpPr>
          <p:sp>
            <p:nvSpPr>
              <p:cNvPr id="82" name="정육면체 81">
                <a:extLst>
                  <a:ext uri="{FF2B5EF4-FFF2-40B4-BE49-F238E27FC236}">
                    <a16:creationId xmlns:a16="http://schemas.microsoft.com/office/drawing/2014/main" id="{E3D0DE04-6ECB-C485-F705-A6352C0DE2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83717" y="841144"/>
                <a:ext cx="552009" cy="917999"/>
              </a:xfrm>
              <a:prstGeom prst="cube">
                <a:avLst>
                  <a:gd name="adj" fmla="val 43188"/>
                </a:avLst>
              </a:prstGeom>
              <a:solidFill>
                <a:srgbClr val="0070C0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CF2F290-39CD-D4E9-1A90-ED246C727092}"/>
                  </a:ext>
                </a:extLst>
              </p:cNvPr>
              <p:cNvSpPr txBox="1"/>
              <p:nvPr/>
            </p:nvSpPr>
            <p:spPr>
              <a:xfrm>
                <a:off x="9592078" y="1706938"/>
                <a:ext cx="2968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ko-KR" sz="12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ko-KR" altLang="en-US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3E33A5-6F03-B5CB-BB5C-1A2814481B96}"/>
                  </a:ext>
                </a:extLst>
              </p:cNvPr>
              <p:cNvSpPr txBox="1"/>
              <p:nvPr/>
            </p:nvSpPr>
            <p:spPr>
              <a:xfrm>
                <a:off x="9449978" y="800737"/>
                <a:ext cx="2408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endParaRPr lang="ko-KR" altLang="en-US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20ED7A9-5BA7-E539-3B7A-DE117840702C}"/>
                  </a:ext>
                </a:extLst>
              </p:cNvPr>
              <p:cNvSpPr txBox="1"/>
              <p:nvPr/>
            </p:nvSpPr>
            <p:spPr>
              <a:xfrm>
                <a:off x="9372452" y="1342876"/>
                <a:ext cx="2408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endParaRPr lang="ko-KR" altLang="en-US" sz="1200" dirty="0"/>
              </a:p>
            </p:txBody>
          </p:sp>
        </p:grp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11D56803-6E44-242D-4F0B-BDCAE2739501}"/>
                </a:ext>
              </a:extLst>
            </p:cNvPr>
            <p:cNvCxnSpPr>
              <a:cxnSpLocks/>
              <a:stCxn id="78" idx="1"/>
              <a:endCxn id="82" idx="1"/>
            </p:cNvCxnSpPr>
            <p:nvPr/>
          </p:nvCxnSpPr>
          <p:spPr>
            <a:xfrm>
              <a:off x="2252052" y="2048260"/>
              <a:ext cx="1223753" cy="89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EFCFCE3E-09F9-8975-C931-B672050B7C8B}"/>
                </a:ext>
              </a:extLst>
            </p:cNvPr>
            <p:cNvCxnSpPr>
              <a:cxnSpLocks/>
              <a:stCxn id="78" idx="0"/>
              <a:endCxn id="82" idx="0"/>
            </p:cNvCxnSpPr>
            <p:nvPr/>
          </p:nvCxnSpPr>
          <p:spPr>
            <a:xfrm>
              <a:off x="2491103" y="1809210"/>
              <a:ext cx="1223103" cy="153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49A6B608-6995-C907-C109-697A8E96049B}"/>
                </a:ext>
              </a:extLst>
            </p:cNvPr>
            <p:cNvCxnSpPr>
              <a:cxnSpLocks/>
              <a:stCxn id="78" idx="3"/>
              <a:endCxn id="82" idx="3"/>
            </p:cNvCxnSpPr>
            <p:nvPr/>
          </p:nvCxnSpPr>
          <p:spPr>
            <a:xfrm>
              <a:off x="2252052" y="2728747"/>
              <a:ext cx="1223753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F01BE4F-A912-87D3-4809-6C1142AC180F}"/>
                    </a:ext>
                  </a:extLst>
                </p:cNvPr>
                <p:cNvSpPr txBox="1"/>
                <p:nvPr/>
              </p:nvSpPr>
              <p:spPr>
                <a:xfrm>
                  <a:off x="4364466" y="2722708"/>
                  <a:ext cx="71231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𝑃𝑜𝑝𝑐𝑜𝑢𝑛𝑡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F01BE4F-A912-87D3-4809-6C1142AC18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466" y="2722708"/>
                  <a:ext cx="712311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5263" r="-5263" b="-4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FE63D5A-120D-5DBB-140B-B29CB8B7F49C}"/>
                    </a:ext>
                  </a:extLst>
                </p:cNvPr>
                <p:cNvSpPr txBox="1"/>
                <p:nvPr/>
              </p:nvSpPr>
              <p:spPr>
                <a:xfrm>
                  <a:off x="2870434" y="2191165"/>
                  <a:ext cx="43460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R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𝑋𝑛𝑜𝑟</m:t>
                        </m:r>
                        <m:r>
                          <a:rPr kumimoji="1" lang="en-US" altLang="ko-KR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FE63D5A-120D-5DBB-140B-B29CB8B7F4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0434" y="2191165"/>
                  <a:ext cx="434606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5634" b="-64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정육면체 20">
              <a:extLst>
                <a:ext uri="{FF2B5EF4-FFF2-40B4-BE49-F238E27FC236}">
                  <a16:creationId xmlns:a16="http://schemas.microsoft.com/office/drawing/2014/main" id="{A6321EAE-F360-1A6D-0D63-9BB0979A91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6547" y="1809210"/>
              <a:ext cx="552009" cy="917999"/>
            </a:xfrm>
            <a:prstGeom prst="cube">
              <a:avLst>
                <a:gd name="adj" fmla="val 4318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EE61353-551D-1965-D733-B2CECAC05763}"/>
                    </a:ext>
                  </a:extLst>
                </p:cNvPr>
                <p:cNvSpPr txBox="1"/>
                <p:nvPr/>
              </p:nvSpPr>
              <p:spPr>
                <a:xfrm>
                  <a:off x="3882693" y="2163307"/>
                  <a:ext cx="2548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EE61353-551D-1965-D733-B2CECAC05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2693" y="2163307"/>
                  <a:ext cx="254877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4762" r="-4762" b="-45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9568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5C3DB-3A95-31FD-2CE1-051CF3642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32AE99-55C6-0E65-391D-6C4B9B9F90C9}"/>
              </a:ext>
            </a:extLst>
          </p:cNvPr>
          <p:cNvSpPr txBox="1"/>
          <p:nvPr/>
        </p:nvSpPr>
        <p:spPr>
          <a:xfrm>
            <a:off x="-1" y="1119620"/>
            <a:ext cx="121920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PTQ-</a:t>
            </a:r>
            <a:r>
              <a:rPr lang="en" altLang="ko-KR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A PTQ-based binarization method aimed at minimizing the impact of </a:t>
            </a: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results. It is easy to 		apply but leads to a significant drop in accuracy.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Simple QAT-</a:t>
            </a:r>
            <a:r>
              <a:rPr lang="en" altLang="ko-KR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A method that uses QAT to improve the </a:t>
            </a: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issue. It improves accuracy, but still falls short of the 	original model's performance.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QAT-</a:t>
            </a:r>
            <a:r>
              <a:rPr lang="en" altLang="ko-KR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  <a:p>
            <a:endParaRPr lang="en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An advanced binarization technique using QAT. It maintains accuracy within 1% of the original model 	while optimizing performance.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Latency Reduction through </a:t>
            </a:r>
            <a:r>
              <a:rPr lang="en" altLang="ko-KR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Optimization</a:t>
            </a:r>
          </a:p>
          <a:p>
            <a:endParaRPr lang="en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An optimization strategy to address latency issues caused by </a:t>
            </a: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operations, enhancing overall 	system efficiency.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B3B8D3-3487-00FC-1AC7-91AB7554372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725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Binarization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1460718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EE99F-F388-5E06-C0B3-E3ED2E17B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1141497D-5472-3C86-C9F2-0AF269B38021}"/>
              </a:ext>
            </a:extLst>
          </p:cNvPr>
          <p:cNvGrpSpPr/>
          <p:nvPr/>
        </p:nvGrpSpPr>
        <p:grpSpPr>
          <a:xfrm>
            <a:off x="835982" y="1760466"/>
            <a:ext cx="6096000" cy="1938153"/>
            <a:chOff x="835982" y="1760466"/>
            <a:chExt cx="6096000" cy="193815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A2D6ABB-69D2-8E6A-B389-D9028955D034}"/>
                </a:ext>
              </a:extLst>
            </p:cNvPr>
            <p:cNvSpPr/>
            <p:nvPr/>
          </p:nvSpPr>
          <p:spPr>
            <a:xfrm>
              <a:off x="835982" y="1760466"/>
              <a:ext cx="6096000" cy="1938153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C66D0DF-7EE8-17D4-CB2B-9F6632E183E2}"/>
                </a:ext>
              </a:extLst>
            </p:cNvPr>
            <p:cNvGrpSpPr/>
            <p:nvPr/>
          </p:nvGrpSpPr>
          <p:grpSpPr>
            <a:xfrm>
              <a:off x="1148822" y="1760466"/>
              <a:ext cx="5470319" cy="1804318"/>
              <a:chOff x="1148822" y="1760466"/>
              <a:chExt cx="5470319" cy="1804318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6406EBA5-CCF3-21B0-1F6F-9F10F5D745B9}"/>
                  </a:ext>
                </a:extLst>
              </p:cNvPr>
              <p:cNvGrpSpPr/>
              <p:nvPr/>
            </p:nvGrpSpPr>
            <p:grpSpPr>
              <a:xfrm>
                <a:off x="1148822" y="1760466"/>
                <a:ext cx="5470319" cy="1804318"/>
                <a:chOff x="584602" y="2886303"/>
                <a:chExt cx="5470319" cy="1804318"/>
              </a:xfrm>
            </p:grpSpPr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644DBEA8-A126-630F-3E0F-723FC2852FED}"/>
                    </a:ext>
                  </a:extLst>
                </p:cNvPr>
                <p:cNvCxnSpPr>
                  <a:stCxn id="9" idx="6"/>
                  <a:endCxn id="2" idx="2"/>
                </p:cNvCxnSpPr>
                <p:nvPr/>
              </p:nvCxnSpPr>
              <p:spPr>
                <a:xfrm>
                  <a:off x="2263085" y="4008084"/>
                  <a:ext cx="711216" cy="1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82329AD0-CA95-0D7F-2AE4-8B77F81E2703}"/>
                    </a:ext>
                  </a:extLst>
                </p:cNvPr>
                <p:cNvCxnSpPr>
                  <a:cxnSpLocks/>
                  <a:stCxn id="2" idx="6"/>
                  <a:endCxn id="36" idx="2"/>
                </p:cNvCxnSpPr>
                <p:nvPr/>
              </p:nvCxnSpPr>
              <p:spPr>
                <a:xfrm>
                  <a:off x="3822721" y="4008085"/>
                  <a:ext cx="691890" cy="0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1F20F46F-1949-EF78-FEB1-848DF2F883D0}"/>
                    </a:ext>
                  </a:extLst>
                </p:cNvPr>
                <p:cNvGrpSpPr/>
                <p:nvPr/>
              </p:nvGrpSpPr>
              <p:grpSpPr>
                <a:xfrm>
                  <a:off x="1414665" y="3574674"/>
                  <a:ext cx="3948366" cy="1080347"/>
                  <a:chOff x="1414665" y="3094515"/>
                  <a:chExt cx="3948366" cy="1080347"/>
                </a:xfrm>
              </p:grpSpPr>
              <p:grpSp>
                <p:nvGrpSpPr>
                  <p:cNvPr id="47" name="그룹 46">
                    <a:extLst>
                      <a:ext uri="{FF2B5EF4-FFF2-40B4-BE49-F238E27FC236}">
                        <a16:creationId xmlns:a16="http://schemas.microsoft.com/office/drawing/2014/main" id="{5B2B853F-8DC7-4609-9A78-D9DD05473941}"/>
                      </a:ext>
                    </a:extLst>
                  </p:cNvPr>
                  <p:cNvGrpSpPr/>
                  <p:nvPr/>
                </p:nvGrpSpPr>
                <p:grpSpPr>
                  <a:xfrm>
                    <a:off x="2974301" y="3094515"/>
                    <a:ext cx="848420" cy="1080344"/>
                    <a:chOff x="2482559" y="3344463"/>
                    <a:chExt cx="1080000" cy="1375228"/>
                  </a:xfrm>
                </p:grpSpPr>
                <p:grpSp>
                  <p:nvGrpSpPr>
                    <p:cNvPr id="42" name="그룹 41">
                      <a:extLst>
                        <a:ext uri="{FF2B5EF4-FFF2-40B4-BE49-F238E27FC236}">
                          <a16:creationId xmlns:a16="http://schemas.microsoft.com/office/drawing/2014/main" id="{E5C7478F-4E88-5E01-C42A-90322B7A89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82559" y="3344463"/>
                      <a:ext cx="1080000" cy="1091709"/>
                      <a:chOff x="2490651" y="3417291"/>
                      <a:chExt cx="1080000" cy="1091709"/>
                    </a:xfrm>
                  </p:grpSpPr>
                  <p:cxnSp>
                    <p:nvCxnSpPr>
                      <p:cNvPr id="33" name="직선 연결선[R] 32">
                        <a:extLst>
                          <a:ext uri="{FF2B5EF4-FFF2-40B4-BE49-F238E27FC236}">
                            <a16:creationId xmlns:a16="http://schemas.microsoft.com/office/drawing/2014/main" id="{D245A94A-C559-F657-4E80-9928A76D7225}"/>
                          </a:ext>
                        </a:extLst>
                      </p:cNvPr>
                      <p:cNvCxnSpPr>
                        <a:cxnSpLocks/>
                        <a:stCxn id="2" idx="2"/>
                      </p:cNvCxnSpPr>
                      <p:nvPr/>
                    </p:nvCxnSpPr>
                    <p:spPr>
                      <a:xfrm>
                        <a:off x="2490651" y="3969000"/>
                        <a:ext cx="973800" cy="652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headEnd type="none"/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" name="타원 1">
                        <a:extLst>
                          <a:ext uri="{FF2B5EF4-FFF2-40B4-BE49-F238E27FC236}">
                            <a16:creationId xmlns:a16="http://schemas.microsoft.com/office/drawing/2014/main" id="{01D073B9-C6C8-CE3A-CB1F-3E675F5712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90651" y="3429000"/>
                        <a:ext cx="1080000" cy="108000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cxnSp>
                    <p:nvCxnSpPr>
                      <p:cNvPr id="14" name="직선 연결선[R] 13">
                        <a:extLst>
                          <a:ext uri="{FF2B5EF4-FFF2-40B4-BE49-F238E27FC236}">
                            <a16:creationId xmlns:a16="http://schemas.microsoft.com/office/drawing/2014/main" id="{BEB55A8C-56A4-4896-E563-06E501425999}"/>
                          </a:ext>
                        </a:extLst>
                      </p:cNvPr>
                      <p:cNvCxnSpPr>
                        <a:cxnSpLocks/>
                        <a:endCxn id="2" idx="4"/>
                      </p:cNvCxnSpPr>
                      <p:nvPr/>
                    </p:nvCxnSpPr>
                    <p:spPr>
                      <a:xfrm>
                        <a:off x="3030651" y="3542543"/>
                        <a:ext cx="0" cy="966457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headEnd type="arrow"/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6" name="그룹 25">
                        <a:extLst>
                          <a:ext uri="{FF2B5EF4-FFF2-40B4-BE49-F238E27FC236}">
                            <a16:creationId xmlns:a16="http://schemas.microsoft.com/office/drawing/2014/main" id="{5B94A5DA-C409-366C-8D96-A5D6A611C9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573642" y="4176084"/>
                        <a:ext cx="475009" cy="36000"/>
                        <a:chOff x="2573642" y="4176084"/>
                        <a:chExt cx="475009" cy="36000"/>
                      </a:xfrm>
                    </p:grpSpPr>
                    <p:cxnSp>
                      <p:nvCxnSpPr>
                        <p:cNvPr id="4" name="직선 연결선[R] 3">
                          <a:extLst>
                            <a:ext uri="{FF2B5EF4-FFF2-40B4-BE49-F238E27FC236}">
                              <a16:creationId xmlns:a16="http://schemas.microsoft.com/office/drawing/2014/main" id="{4FBD550B-FBAB-717D-F624-5E96F8E5840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2573642" y="4194084"/>
                          <a:ext cx="457009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oval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5" name="타원 24">
                          <a:extLst>
                            <a:ext uri="{FF2B5EF4-FFF2-40B4-BE49-F238E27FC236}">
                              <a16:creationId xmlns:a16="http://schemas.microsoft.com/office/drawing/2014/main" id="{21AF7317-1D08-C86A-1BF6-20444D922A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12651" y="417608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R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27" name="타원 26">
                        <a:extLst>
                          <a:ext uri="{FF2B5EF4-FFF2-40B4-BE49-F238E27FC236}">
                            <a16:creationId xmlns:a16="http://schemas.microsoft.com/office/drawing/2014/main" id="{2FEF7A50-CCDE-83B1-635D-A260B85EA5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395752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grpSp>
                    <p:nvGrpSpPr>
                      <p:cNvPr id="28" name="그룹 27">
                        <a:extLst>
                          <a:ext uri="{FF2B5EF4-FFF2-40B4-BE49-F238E27FC236}">
                            <a16:creationId xmlns:a16="http://schemas.microsoft.com/office/drawing/2014/main" id="{04ABFBBD-AB8E-37BA-84DF-841090E7C315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0800000">
                        <a:off x="3013397" y="3725106"/>
                        <a:ext cx="475009" cy="36000"/>
                        <a:chOff x="2573642" y="4176084"/>
                        <a:chExt cx="475009" cy="36000"/>
                      </a:xfrm>
                    </p:grpSpPr>
                    <p:cxnSp>
                      <p:nvCxnSpPr>
                        <p:cNvPr id="29" name="직선 연결선[R] 28">
                          <a:extLst>
                            <a:ext uri="{FF2B5EF4-FFF2-40B4-BE49-F238E27FC236}">
                              <a16:creationId xmlns:a16="http://schemas.microsoft.com/office/drawing/2014/main" id="{81EB520F-1D8A-0E6B-1893-6EC5EC030FE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2573642" y="4194084"/>
                          <a:ext cx="457009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oval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0" name="타원 29">
                          <a:extLst>
                            <a:ext uri="{FF2B5EF4-FFF2-40B4-BE49-F238E27FC236}">
                              <a16:creationId xmlns:a16="http://schemas.microsoft.com/office/drawing/2014/main" id="{67073386-8CB2-8674-B288-EA55E0E8BC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12651" y="417608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R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1" name="TextBox 30">
                            <a:extLst>
                              <a:ext uri="{FF2B5EF4-FFF2-40B4-BE49-F238E27FC236}">
                                <a16:creationId xmlns:a16="http://schemas.microsoft.com/office/drawing/2014/main" id="{71A7A1B2-1B7F-F516-D70E-917032F3E73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935089" y="3704634"/>
                            <a:ext cx="52899" cy="769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kumimoji="1" lang="ko-KR" altLang="en-US" sz="5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1" name="TextBox 30">
                            <a:extLst>
                              <a:ext uri="{FF2B5EF4-FFF2-40B4-BE49-F238E27FC236}">
                                <a16:creationId xmlns:a16="http://schemas.microsoft.com/office/drawing/2014/main" id="{71A7A1B2-1B7F-F516-D70E-917032F3E735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935089" y="3704634"/>
                            <a:ext cx="52899" cy="76944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 l="-20000" r="-20000" b="-3333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2" name="TextBox 31">
                            <a:extLst>
                              <a:ext uri="{FF2B5EF4-FFF2-40B4-BE49-F238E27FC236}">
                                <a16:creationId xmlns:a16="http://schemas.microsoft.com/office/drawing/2014/main" id="{E3C05CD0-03C4-86B2-9D63-5A8EF6465F9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065906" y="4155612"/>
                            <a:ext cx="100989" cy="769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oMath>
                              </m:oMathPara>
                            </a14:m>
                            <a:endParaRPr kumimoji="1" lang="ko-KR" altLang="en-US" sz="5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2" name="TextBox 31">
                            <a:extLst>
                              <a:ext uri="{FF2B5EF4-FFF2-40B4-BE49-F238E27FC236}">
                                <a16:creationId xmlns:a16="http://schemas.microsoft.com/office/drawing/2014/main" id="{E3C05CD0-03C4-86B2-9D63-5A8EF6465F9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065906" y="4155612"/>
                            <a:ext cx="100989" cy="76944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12500" r="-25000" b="-3333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4" name="TextBox 33">
                            <a:extLst>
                              <a:ext uri="{FF2B5EF4-FFF2-40B4-BE49-F238E27FC236}">
                                <a16:creationId xmlns:a16="http://schemas.microsoft.com/office/drawing/2014/main" id="{E35CA596-014B-FEE0-A6A4-09B1B0E047C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55081" y="3907444"/>
                            <a:ext cx="86434" cy="12311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kumimoji="1" lang="ko-KR" altLang="en-US" sz="8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4" name="TextBox 33">
                            <a:extLst>
                              <a:ext uri="{FF2B5EF4-FFF2-40B4-BE49-F238E27FC236}">
                                <a16:creationId xmlns:a16="http://schemas.microsoft.com/office/drawing/2014/main" id="{E35CA596-014B-FEE0-A6A4-09B1B0E047C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55081" y="3907444"/>
                            <a:ext cx="86434" cy="123111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 l="-14286" r="-14286" b="-375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1" name="TextBox 40">
                            <a:extLst>
                              <a:ext uri="{FF2B5EF4-FFF2-40B4-BE49-F238E27FC236}">
                                <a16:creationId xmlns:a16="http://schemas.microsoft.com/office/drawing/2014/main" id="{5B541BF7-1908-8CB6-F084-79461DAC8B9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941613" y="3417291"/>
                            <a:ext cx="88293" cy="12311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kumimoji="1" lang="ko-KR" altLang="en-US" sz="8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1" name="TextBox 40">
                            <a:extLst>
                              <a:ext uri="{FF2B5EF4-FFF2-40B4-BE49-F238E27FC236}">
                                <a16:creationId xmlns:a16="http://schemas.microsoft.com/office/drawing/2014/main" id="{5B541BF7-1908-8CB6-F084-79461DAC8B9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941613" y="3417291"/>
                            <a:ext cx="88293" cy="123111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 l="-54545" r="-54545" b="-625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" name="TextBox 45">
                          <a:extLst>
                            <a:ext uri="{FF2B5EF4-FFF2-40B4-BE49-F238E27FC236}">
                              <a16:creationId xmlns:a16="http://schemas.microsoft.com/office/drawing/2014/main" id="{AE19599C-0643-D915-B2C8-7E40F5FF783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744855" y="4442692"/>
                          <a:ext cx="55540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𝑆𝑖𝑔𝑛</m:t>
                                </m:r>
                              </m:oMath>
                            </m:oMathPara>
                          </a14:m>
                          <a:endParaRPr kumimoji="1"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6" name="TextBox 45">
                          <a:extLst>
                            <a:ext uri="{FF2B5EF4-FFF2-40B4-BE49-F238E27FC236}">
                              <a16:creationId xmlns:a16="http://schemas.microsoft.com/office/drawing/2014/main" id="{AE19599C-0643-D915-B2C8-7E40F5FF783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44855" y="4442692"/>
                          <a:ext cx="555408" cy="276999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11111" r="-8889" b="-3478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3" name="그룹 22">
                    <a:extLst>
                      <a:ext uri="{FF2B5EF4-FFF2-40B4-BE49-F238E27FC236}">
                        <a16:creationId xmlns:a16="http://schemas.microsoft.com/office/drawing/2014/main" id="{C6E0906A-467B-A0C8-16CE-545361D8BF67}"/>
                      </a:ext>
                    </a:extLst>
                  </p:cNvPr>
                  <p:cNvGrpSpPr/>
                  <p:nvPr/>
                </p:nvGrpSpPr>
                <p:grpSpPr>
                  <a:xfrm>
                    <a:off x="1414665" y="3103714"/>
                    <a:ext cx="848420" cy="1071147"/>
                    <a:chOff x="2724073" y="3095792"/>
                    <a:chExt cx="1080000" cy="1363519"/>
                  </a:xfrm>
                </p:grpSpPr>
                <p:sp>
                  <p:nvSpPr>
                    <p:cNvPr id="9" name="타원 8">
                      <a:extLst>
                        <a:ext uri="{FF2B5EF4-FFF2-40B4-BE49-F238E27FC236}">
                          <a16:creationId xmlns:a16="http://schemas.microsoft.com/office/drawing/2014/main" id="{8A4BA702-E59B-0F50-9963-8B373B6636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4073" y="3095792"/>
                      <a:ext cx="1080000" cy="1080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TextBox 15">
                          <a:extLst>
                            <a:ext uri="{FF2B5EF4-FFF2-40B4-BE49-F238E27FC236}">
                              <a16:creationId xmlns:a16="http://schemas.microsoft.com/office/drawing/2014/main" id="{F3485E9F-92A0-A1D4-30F6-E96E4227FE7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47118" y="3221827"/>
                          <a:ext cx="433906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ko-KR" altLang="en-US" sz="3600" i="1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kumimoji="1" lang="ko-KR" altLang="en-US" sz="3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6" name="TextBox 15">
                          <a:extLst>
                            <a:ext uri="{FF2B5EF4-FFF2-40B4-BE49-F238E27FC236}">
                              <a16:creationId xmlns:a16="http://schemas.microsoft.com/office/drawing/2014/main" id="{F3485E9F-92A0-A1D4-30F6-E96E4227FE7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7118" y="3221827"/>
                          <a:ext cx="433906" cy="553998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57143" r="-57143" b="-714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" name="TextBox 5">
                          <a:extLst>
                            <a:ext uri="{FF2B5EF4-FFF2-40B4-BE49-F238E27FC236}">
                              <a16:creationId xmlns:a16="http://schemas.microsoft.com/office/drawing/2014/main" id="{F38FE768-0ECC-6EF9-101E-265FCB10069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738673" y="4182312"/>
                          <a:ext cx="105080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𝑃𝑜𝑝𝑐𝑜𝑢𝑛𝑡</m:t>
                                </m:r>
                              </m:oMath>
                            </m:oMathPara>
                          </a14:m>
                          <a:endParaRPr kumimoji="1"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" name="TextBox 5">
                          <a:extLst>
                            <a:ext uri="{FF2B5EF4-FFF2-40B4-BE49-F238E27FC236}">
                              <a16:creationId xmlns:a16="http://schemas.microsoft.com/office/drawing/2014/main" id="{F38FE768-0ECC-6EF9-101E-265FCB10069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38673" y="4182312"/>
                          <a:ext cx="1050800" cy="276999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 l="-12121" r="-28788" b="-722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5" name="그룹 34">
                    <a:extLst>
                      <a:ext uri="{FF2B5EF4-FFF2-40B4-BE49-F238E27FC236}">
                        <a16:creationId xmlns:a16="http://schemas.microsoft.com/office/drawing/2014/main" id="{C2906700-95C6-1456-3556-CBB62BDD3615}"/>
                      </a:ext>
                    </a:extLst>
                  </p:cNvPr>
                  <p:cNvGrpSpPr/>
                  <p:nvPr/>
                </p:nvGrpSpPr>
                <p:grpSpPr>
                  <a:xfrm>
                    <a:off x="4514611" y="3103715"/>
                    <a:ext cx="848420" cy="1071147"/>
                    <a:chOff x="2724073" y="3095792"/>
                    <a:chExt cx="1080000" cy="1363519"/>
                  </a:xfrm>
                </p:grpSpPr>
                <p:sp>
                  <p:nvSpPr>
                    <p:cNvPr id="36" name="타원 35">
                      <a:extLst>
                        <a:ext uri="{FF2B5EF4-FFF2-40B4-BE49-F238E27FC236}">
                          <a16:creationId xmlns:a16="http://schemas.microsoft.com/office/drawing/2014/main" id="{9909D1DD-BF52-8531-5224-89DCC62049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4073" y="3095792"/>
                      <a:ext cx="1080000" cy="1080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TextBox 36">
                          <a:extLst>
                            <a:ext uri="{FF2B5EF4-FFF2-40B4-BE49-F238E27FC236}">
                              <a16:creationId xmlns:a16="http://schemas.microsoft.com/office/drawing/2014/main" id="{476C0106-C930-90F5-F864-C1115712D44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47118" y="3263231"/>
                          <a:ext cx="433906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kumimoji="1" lang="ko-KR" altLang="en-US" sz="3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7" name="TextBox 36">
                          <a:extLst>
                            <a:ext uri="{FF2B5EF4-FFF2-40B4-BE49-F238E27FC236}">
                              <a16:creationId xmlns:a16="http://schemas.microsoft.com/office/drawing/2014/main" id="{476C0106-C930-90F5-F864-C1115712D44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7118" y="3263231"/>
                          <a:ext cx="433906" cy="553998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35714" r="-35714" b="-314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" name="TextBox 37">
                          <a:extLst>
                            <a:ext uri="{FF2B5EF4-FFF2-40B4-BE49-F238E27FC236}">
                              <a16:creationId xmlns:a16="http://schemas.microsoft.com/office/drawing/2014/main" id="{7E496EBE-9A0D-4151-9E58-F6C1567DE86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26378" y="4182312"/>
                          <a:ext cx="475387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𝑀𝑢𝑙</m:t>
                                </m:r>
                              </m:oMath>
                            </m:oMathPara>
                          </a14:m>
                          <a:endParaRPr kumimoji="1"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8" name="TextBox 37">
                          <a:extLst>
                            <a:ext uri="{FF2B5EF4-FFF2-40B4-BE49-F238E27FC236}">
                              <a16:creationId xmlns:a16="http://schemas.microsoft.com/office/drawing/2014/main" id="{7E496EBE-9A0D-4151-9E58-F6C1567DE86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26378" y="4182312"/>
                          <a:ext cx="475387" cy="276999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 l="-23333" r="-30000" b="-4444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92" name="그룹 91">
                  <a:extLst>
                    <a:ext uri="{FF2B5EF4-FFF2-40B4-BE49-F238E27FC236}">
                      <a16:creationId xmlns:a16="http://schemas.microsoft.com/office/drawing/2014/main" id="{45529A45-D31A-922E-0619-661EFAB5F8C3}"/>
                    </a:ext>
                  </a:extLst>
                </p:cNvPr>
                <p:cNvGrpSpPr/>
                <p:nvPr/>
              </p:nvGrpSpPr>
              <p:grpSpPr>
                <a:xfrm>
                  <a:off x="584602" y="3325882"/>
                  <a:ext cx="875037" cy="1364739"/>
                  <a:chOff x="584602" y="2845723"/>
                  <a:chExt cx="875037" cy="1364739"/>
                </a:xfrm>
              </p:grpSpPr>
              <p:sp>
                <p:nvSpPr>
                  <p:cNvPr id="79" name="자유형 78">
                    <a:extLst>
                      <a:ext uri="{FF2B5EF4-FFF2-40B4-BE49-F238E27FC236}">
                        <a16:creationId xmlns:a16="http://schemas.microsoft.com/office/drawing/2014/main" id="{80214B31-FA7B-106D-845A-4D2AF824F523}"/>
                      </a:ext>
                    </a:extLst>
                  </p:cNvPr>
                  <p:cNvSpPr/>
                  <p:nvPr/>
                </p:nvSpPr>
                <p:spPr>
                  <a:xfrm>
                    <a:off x="584603" y="2845723"/>
                    <a:ext cx="865681" cy="518887"/>
                  </a:xfrm>
                  <a:custGeom>
                    <a:avLst/>
                    <a:gdLst>
                      <a:gd name="connsiteX0" fmla="*/ 0 w 1652154"/>
                      <a:gd name="connsiteY0" fmla="*/ 0 h 633845"/>
                      <a:gd name="connsiteX1" fmla="*/ 1018309 w 1652154"/>
                      <a:gd name="connsiteY1" fmla="*/ 0 h 633845"/>
                      <a:gd name="connsiteX2" fmla="*/ 1652154 w 1652154"/>
                      <a:gd name="connsiteY2" fmla="*/ 633845 h 633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154" h="633845">
                        <a:moveTo>
                          <a:pt x="0" y="0"/>
                        </a:moveTo>
                        <a:lnTo>
                          <a:pt x="1018309" y="0"/>
                        </a:lnTo>
                        <a:lnTo>
                          <a:pt x="1652154" y="633845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/>
                  </a:p>
                </p:txBody>
              </p:sp>
              <p:sp>
                <p:nvSpPr>
                  <p:cNvPr id="81" name="자유형 80">
                    <a:extLst>
                      <a:ext uri="{FF2B5EF4-FFF2-40B4-BE49-F238E27FC236}">
                        <a16:creationId xmlns:a16="http://schemas.microsoft.com/office/drawing/2014/main" id="{F873A56E-8004-A805-B55C-7466309FEEDB}"/>
                      </a:ext>
                    </a:extLst>
                  </p:cNvPr>
                  <p:cNvSpPr/>
                  <p:nvPr/>
                </p:nvSpPr>
                <p:spPr>
                  <a:xfrm>
                    <a:off x="584603" y="3130735"/>
                    <a:ext cx="841531" cy="322119"/>
                  </a:xfrm>
                  <a:custGeom>
                    <a:avLst/>
                    <a:gdLst>
                      <a:gd name="connsiteX0" fmla="*/ 0 w 862445"/>
                      <a:gd name="connsiteY0" fmla="*/ 0 h 322119"/>
                      <a:gd name="connsiteX1" fmla="*/ 509154 w 862445"/>
                      <a:gd name="connsiteY1" fmla="*/ 0 h 322119"/>
                      <a:gd name="connsiteX2" fmla="*/ 831273 w 862445"/>
                      <a:gd name="connsiteY2" fmla="*/ 322119 h 322119"/>
                      <a:gd name="connsiteX3" fmla="*/ 862445 w 862445"/>
                      <a:gd name="connsiteY3" fmla="*/ 322119 h 322119"/>
                      <a:gd name="connsiteX4" fmla="*/ 862445 w 862445"/>
                      <a:gd name="connsiteY4" fmla="*/ 322119 h 3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2445" h="322119">
                        <a:moveTo>
                          <a:pt x="0" y="0"/>
                        </a:moveTo>
                        <a:lnTo>
                          <a:pt x="509154" y="0"/>
                        </a:lnTo>
                        <a:lnTo>
                          <a:pt x="831273" y="322119"/>
                        </a:lnTo>
                        <a:lnTo>
                          <a:pt x="862445" y="322119"/>
                        </a:lnTo>
                        <a:lnTo>
                          <a:pt x="862445" y="322119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5" name="자유형 84">
                    <a:extLst>
                      <a:ext uri="{FF2B5EF4-FFF2-40B4-BE49-F238E27FC236}">
                        <a16:creationId xmlns:a16="http://schemas.microsoft.com/office/drawing/2014/main" id="{B915F78D-81CF-331F-5EEE-31949F67B252}"/>
                      </a:ext>
                    </a:extLst>
                  </p:cNvPr>
                  <p:cNvSpPr/>
                  <p:nvPr/>
                </p:nvSpPr>
                <p:spPr>
                  <a:xfrm flipV="1">
                    <a:off x="584602" y="3649622"/>
                    <a:ext cx="841531" cy="322115"/>
                  </a:xfrm>
                  <a:custGeom>
                    <a:avLst/>
                    <a:gdLst>
                      <a:gd name="connsiteX0" fmla="*/ 0 w 862445"/>
                      <a:gd name="connsiteY0" fmla="*/ 0 h 322119"/>
                      <a:gd name="connsiteX1" fmla="*/ 509154 w 862445"/>
                      <a:gd name="connsiteY1" fmla="*/ 0 h 322119"/>
                      <a:gd name="connsiteX2" fmla="*/ 831273 w 862445"/>
                      <a:gd name="connsiteY2" fmla="*/ 322119 h 322119"/>
                      <a:gd name="connsiteX3" fmla="*/ 862445 w 862445"/>
                      <a:gd name="connsiteY3" fmla="*/ 322119 h 322119"/>
                      <a:gd name="connsiteX4" fmla="*/ 862445 w 862445"/>
                      <a:gd name="connsiteY4" fmla="*/ 322119 h 3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2445" h="322119">
                        <a:moveTo>
                          <a:pt x="0" y="0"/>
                        </a:moveTo>
                        <a:lnTo>
                          <a:pt x="509154" y="0"/>
                        </a:lnTo>
                        <a:lnTo>
                          <a:pt x="831273" y="322119"/>
                        </a:lnTo>
                        <a:lnTo>
                          <a:pt x="862445" y="322119"/>
                        </a:lnTo>
                        <a:lnTo>
                          <a:pt x="862445" y="322119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6" name="자유형 85">
                    <a:extLst>
                      <a:ext uri="{FF2B5EF4-FFF2-40B4-BE49-F238E27FC236}">
                        <a16:creationId xmlns:a16="http://schemas.microsoft.com/office/drawing/2014/main" id="{E332D6C6-DE0F-6A1E-2FC8-A3646AD710C9}"/>
                      </a:ext>
                    </a:extLst>
                  </p:cNvPr>
                  <p:cNvSpPr/>
                  <p:nvPr/>
                </p:nvSpPr>
                <p:spPr>
                  <a:xfrm flipV="1">
                    <a:off x="589627" y="3734968"/>
                    <a:ext cx="870012" cy="475494"/>
                  </a:xfrm>
                  <a:custGeom>
                    <a:avLst/>
                    <a:gdLst>
                      <a:gd name="connsiteX0" fmla="*/ 0 w 1652154"/>
                      <a:gd name="connsiteY0" fmla="*/ 0 h 633845"/>
                      <a:gd name="connsiteX1" fmla="*/ 1018309 w 1652154"/>
                      <a:gd name="connsiteY1" fmla="*/ 0 h 633845"/>
                      <a:gd name="connsiteX2" fmla="*/ 1652154 w 1652154"/>
                      <a:gd name="connsiteY2" fmla="*/ 633845 h 633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154" h="633845">
                        <a:moveTo>
                          <a:pt x="0" y="0"/>
                        </a:moveTo>
                        <a:lnTo>
                          <a:pt x="1018309" y="0"/>
                        </a:lnTo>
                        <a:lnTo>
                          <a:pt x="1652154" y="633845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23152762-E03F-05C7-F834-ABE5FDB924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38247" y="3389649"/>
                        <a:ext cx="16991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R" altLang="en-US" sz="20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kumimoji="1" lang="ko-KR" alt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23152762-E03F-05C7-F834-ABE5FDB9244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8247" y="3389649"/>
                        <a:ext cx="169918" cy="307777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13333" r="-20000" b="-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8" name="직선 화살표 연결선 87">
                  <a:extLst>
                    <a:ext uri="{FF2B5EF4-FFF2-40B4-BE49-F238E27FC236}">
                      <a16:creationId xmlns:a16="http://schemas.microsoft.com/office/drawing/2014/main" id="{081772BA-8577-626F-309C-85C2890C96EB}"/>
                    </a:ext>
                  </a:extLst>
                </p:cNvPr>
                <p:cNvCxnSpPr>
                  <a:cxnSpLocks/>
                  <a:stCxn id="36" idx="6"/>
                </p:cNvCxnSpPr>
                <p:nvPr/>
              </p:nvCxnSpPr>
              <p:spPr>
                <a:xfrm flipV="1">
                  <a:off x="5363031" y="3999066"/>
                  <a:ext cx="691890" cy="9019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자유형 90">
                  <a:extLst>
                    <a:ext uri="{FF2B5EF4-FFF2-40B4-BE49-F238E27FC236}">
                      <a16:creationId xmlns:a16="http://schemas.microsoft.com/office/drawing/2014/main" id="{BBBCCC30-5D6D-55E0-DC85-6EFDCD551DE5}"/>
                    </a:ext>
                  </a:extLst>
                </p:cNvPr>
                <p:cNvSpPr/>
                <p:nvPr/>
              </p:nvSpPr>
              <p:spPr>
                <a:xfrm>
                  <a:off x="4055368" y="3068037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5763AA92-A3E4-6799-23D9-D9D0273904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46210" y="2886303"/>
                      <a:ext cx="15847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𝑆𝑐𝑎𝑙𝑖𝑛𝑔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𝑓𝑎𝑐𝑡𝑜𝑟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5763AA92-A3E4-6799-23D9-D9D0273904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46210" y="2886303"/>
                      <a:ext cx="1584793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4615" r="-4231" b="-3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9F627EEF-C220-E590-34FB-087700BDD75F}"/>
                      </a:ext>
                    </a:extLst>
                  </p:cNvPr>
                  <p:cNvSpPr txBox="1"/>
                  <p:nvPr/>
                </p:nvSpPr>
                <p:spPr>
                  <a:xfrm>
                    <a:off x="3078429" y="2620860"/>
                    <a:ext cx="2089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9F627EEF-C220-E590-34FB-087700BDD7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429" y="2620860"/>
                    <a:ext cx="208968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1765" r="-1176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D12F02A1-7F10-357A-F4FB-308F5DD963D0}"/>
                      </a:ext>
                    </a:extLst>
                  </p:cNvPr>
                  <p:cNvSpPr txBox="1"/>
                  <p:nvPr/>
                </p:nvSpPr>
                <p:spPr>
                  <a:xfrm>
                    <a:off x="4621335" y="2573567"/>
                    <a:ext cx="21057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D12F02A1-7F10-357A-F4FB-308F5DD963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1335" y="2573567"/>
                    <a:ext cx="210570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3333" r="-27778" b="-3913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B38C01EB-51AC-2D2D-1201-EA9474C1578A}"/>
                      </a:ext>
                    </a:extLst>
                  </p:cNvPr>
                  <p:cNvSpPr txBox="1"/>
                  <p:nvPr/>
                </p:nvSpPr>
                <p:spPr>
                  <a:xfrm>
                    <a:off x="6167911" y="2591015"/>
                    <a:ext cx="19216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B38C01EB-51AC-2D2D-1201-EA9474C157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7911" y="2591015"/>
                    <a:ext cx="192167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5000" b="-3181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48BEE53-E9BE-7B61-2929-63501A4A60F7}"/>
              </a:ext>
            </a:extLst>
          </p:cNvPr>
          <p:cNvSpPr/>
          <p:nvPr/>
        </p:nvSpPr>
        <p:spPr>
          <a:xfrm>
            <a:off x="835982" y="3811099"/>
            <a:ext cx="6095999" cy="1936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9B1457A-C2F5-E8AD-E8CA-9C275E148817}"/>
              </a:ext>
            </a:extLst>
          </p:cNvPr>
          <p:cNvGrpSpPr/>
          <p:nvPr/>
        </p:nvGrpSpPr>
        <p:grpSpPr>
          <a:xfrm>
            <a:off x="2014504" y="3811099"/>
            <a:ext cx="3933497" cy="1804319"/>
            <a:chOff x="2220816" y="4284867"/>
            <a:chExt cx="3933497" cy="1804319"/>
          </a:xfrm>
        </p:grpSpPr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9D9E0229-3BAB-6807-98EA-A8190E347E04}"/>
                </a:ext>
              </a:extLst>
            </p:cNvPr>
            <p:cNvGrpSpPr/>
            <p:nvPr/>
          </p:nvGrpSpPr>
          <p:grpSpPr>
            <a:xfrm>
              <a:off x="2220816" y="4284867"/>
              <a:ext cx="3933497" cy="1804319"/>
              <a:chOff x="6404274" y="2562256"/>
              <a:chExt cx="3933497" cy="1804319"/>
            </a:xfrm>
          </p:grpSpPr>
          <p:cxnSp>
            <p:nvCxnSpPr>
              <p:cNvPr id="121" name="직선 화살표 연결선 120">
                <a:extLst>
                  <a:ext uri="{FF2B5EF4-FFF2-40B4-BE49-F238E27FC236}">
                    <a16:creationId xmlns:a16="http://schemas.microsoft.com/office/drawing/2014/main" id="{8D80EE9C-E8E2-28B3-AD09-8E822E7CAE3C}"/>
                  </a:ext>
                </a:extLst>
              </p:cNvPr>
              <p:cNvCxnSpPr>
                <a:cxnSpLocks/>
                <a:stCxn id="139" idx="6"/>
              </p:cNvCxnSpPr>
              <p:nvPr/>
            </p:nvCxnSpPr>
            <p:spPr>
              <a:xfrm>
                <a:off x="8082757" y="3684038"/>
                <a:ext cx="711216" cy="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83DF5A0F-775C-6C7A-B126-B45FE79C1B74}"/>
                  </a:ext>
                </a:extLst>
              </p:cNvPr>
              <p:cNvGrpSpPr/>
              <p:nvPr/>
            </p:nvGrpSpPr>
            <p:grpSpPr>
              <a:xfrm>
                <a:off x="7234337" y="3259827"/>
                <a:ext cx="848420" cy="1071147"/>
                <a:chOff x="2724073" y="3095792"/>
                <a:chExt cx="1080000" cy="1363519"/>
              </a:xfrm>
            </p:grpSpPr>
            <p:sp>
              <p:nvSpPr>
                <p:cNvPr id="139" name="타원 138">
                  <a:extLst>
                    <a:ext uri="{FF2B5EF4-FFF2-40B4-BE49-F238E27FC236}">
                      <a16:creationId xmlns:a16="http://schemas.microsoft.com/office/drawing/2014/main" id="{02002BA2-471D-B84A-82BE-A9C910B33708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TextBox 139">
                      <a:extLst>
                        <a:ext uri="{FF2B5EF4-FFF2-40B4-BE49-F238E27FC236}">
                          <a16:creationId xmlns:a16="http://schemas.microsoft.com/office/drawing/2014/main" id="{9C2D8581-5245-5894-F5EC-5A9961874B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360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0" name="TextBox 139">
                      <a:extLst>
                        <a:ext uri="{FF2B5EF4-FFF2-40B4-BE49-F238E27FC236}">
                          <a16:creationId xmlns:a16="http://schemas.microsoft.com/office/drawing/2014/main" id="{9C2D8581-5245-5894-F5EC-5A9961874B1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57143" r="-57143" b="-7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A914CDCF-2A7D-8E2C-D5DC-04694FBA34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38673" y="4182312"/>
                      <a:ext cx="10508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𝑃𝑜𝑝𝑐𝑜𝑢𝑛𝑡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A914CDCF-2A7D-8E2C-D5DC-04694FBA34D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38673" y="4182312"/>
                      <a:ext cx="1050800" cy="27699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13846" r="-30769" b="-7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4" name="그룹 123">
                <a:extLst>
                  <a:ext uri="{FF2B5EF4-FFF2-40B4-BE49-F238E27FC236}">
                    <a16:creationId xmlns:a16="http://schemas.microsoft.com/office/drawing/2014/main" id="{7BF19E9E-6EBF-2C7E-AC83-A530F74C7FA6}"/>
                  </a:ext>
                </a:extLst>
              </p:cNvPr>
              <p:cNvGrpSpPr/>
              <p:nvPr/>
            </p:nvGrpSpPr>
            <p:grpSpPr>
              <a:xfrm>
                <a:off x="6404274" y="3001836"/>
                <a:ext cx="875037" cy="1364739"/>
                <a:chOff x="584602" y="2845723"/>
                <a:chExt cx="875037" cy="1364739"/>
              </a:xfrm>
            </p:grpSpPr>
            <p:sp>
              <p:nvSpPr>
                <p:cNvPr id="128" name="자유형 127">
                  <a:extLst>
                    <a:ext uri="{FF2B5EF4-FFF2-40B4-BE49-F238E27FC236}">
                      <a16:creationId xmlns:a16="http://schemas.microsoft.com/office/drawing/2014/main" id="{65242157-8E38-E260-4A70-B2941CF06D84}"/>
                    </a:ext>
                  </a:extLst>
                </p:cNvPr>
                <p:cNvSpPr/>
                <p:nvPr/>
              </p:nvSpPr>
              <p:spPr>
                <a:xfrm>
                  <a:off x="584603" y="2845723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29" name="자유형 128">
                  <a:extLst>
                    <a:ext uri="{FF2B5EF4-FFF2-40B4-BE49-F238E27FC236}">
                      <a16:creationId xmlns:a16="http://schemas.microsoft.com/office/drawing/2014/main" id="{5F72A77A-3D79-A9C2-141E-7165EBA460BE}"/>
                    </a:ext>
                  </a:extLst>
                </p:cNvPr>
                <p:cNvSpPr/>
                <p:nvPr/>
              </p:nvSpPr>
              <p:spPr>
                <a:xfrm>
                  <a:off x="584603" y="3130735"/>
                  <a:ext cx="841531" cy="322119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0" name="자유형 129">
                  <a:extLst>
                    <a:ext uri="{FF2B5EF4-FFF2-40B4-BE49-F238E27FC236}">
                      <a16:creationId xmlns:a16="http://schemas.microsoft.com/office/drawing/2014/main" id="{B030540C-23FB-EFEF-76B3-68BBAA176DAE}"/>
                    </a:ext>
                  </a:extLst>
                </p:cNvPr>
                <p:cNvSpPr/>
                <p:nvPr/>
              </p:nvSpPr>
              <p:spPr>
                <a:xfrm flipV="1">
                  <a:off x="584602" y="3649622"/>
                  <a:ext cx="841531" cy="322115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1" name="자유형 130">
                  <a:extLst>
                    <a:ext uri="{FF2B5EF4-FFF2-40B4-BE49-F238E27FC236}">
                      <a16:creationId xmlns:a16="http://schemas.microsoft.com/office/drawing/2014/main" id="{FFF2B3F2-2B6F-03F9-1E00-C6AC4DD342F1}"/>
                    </a:ext>
                  </a:extLst>
                </p:cNvPr>
                <p:cNvSpPr/>
                <p:nvPr/>
              </p:nvSpPr>
              <p:spPr>
                <a:xfrm flipV="1">
                  <a:off x="589627" y="3734968"/>
                  <a:ext cx="870012" cy="475494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C2A85E8C-9564-B1B2-F64E-2F4EB29E6A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000" dirty="0"/>
                    </a:p>
                  </p:txBody>
                </p:sp>
              </mc:Choice>
              <mc:Fallback xmlns=""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C2A85E8C-9564-B1B2-F64E-2F4EB29E6A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21429" r="-28571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25" name="직선 화살표 연결선 124">
                <a:extLst>
                  <a:ext uri="{FF2B5EF4-FFF2-40B4-BE49-F238E27FC236}">
                    <a16:creationId xmlns:a16="http://schemas.microsoft.com/office/drawing/2014/main" id="{49FEC906-E3E7-1CB5-54F8-E9B318B51F0A}"/>
                  </a:ext>
                </a:extLst>
              </p:cNvPr>
              <p:cNvCxnSpPr>
                <a:cxnSpLocks/>
                <a:stCxn id="136" idx="6"/>
              </p:cNvCxnSpPr>
              <p:nvPr/>
            </p:nvCxnSpPr>
            <p:spPr>
              <a:xfrm flipV="1">
                <a:off x="9645881" y="3675019"/>
                <a:ext cx="691890" cy="9019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C3A35D3C-71B1-5BC3-D14B-2C22EB7500DC}"/>
                  </a:ext>
                </a:extLst>
              </p:cNvPr>
              <p:cNvGrpSpPr/>
              <p:nvPr/>
            </p:nvGrpSpPr>
            <p:grpSpPr>
              <a:xfrm>
                <a:off x="8797461" y="3259827"/>
                <a:ext cx="848420" cy="1071147"/>
                <a:chOff x="2724073" y="3095792"/>
                <a:chExt cx="1080000" cy="1363519"/>
              </a:xfrm>
            </p:grpSpPr>
            <p:sp>
              <p:nvSpPr>
                <p:cNvPr id="136" name="타원 135">
                  <a:extLst>
                    <a:ext uri="{FF2B5EF4-FFF2-40B4-BE49-F238E27FC236}">
                      <a16:creationId xmlns:a16="http://schemas.microsoft.com/office/drawing/2014/main" id="{F56BAB0D-BC67-B5FB-49F6-64A54DE1AA7A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TextBox 136">
                      <a:extLst>
                        <a:ext uri="{FF2B5EF4-FFF2-40B4-BE49-F238E27FC236}">
                          <a16:creationId xmlns:a16="http://schemas.microsoft.com/office/drawing/2014/main" id="{DFA6F563-8E25-FEC1-29AA-0E2E703259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7" name="TextBox 136">
                      <a:extLst>
                        <a:ext uri="{FF2B5EF4-FFF2-40B4-BE49-F238E27FC236}">
                          <a16:creationId xmlns:a16="http://schemas.microsoft.com/office/drawing/2014/main" id="{DFA6F563-8E25-FEC1-29AA-0E2E703259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35714" r="-32143" b="-3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0CE8962A-FE58-3DB0-751F-15EB9E2067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6378" y="4182312"/>
                      <a:ext cx="4753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𝑀𝑢𝑙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0CE8962A-FE58-3DB0-751F-15EB9E2067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6378" y="4182312"/>
                      <a:ext cx="475387" cy="276999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23333" r="-33333" b="-3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6" name="자유형 125">
                <a:extLst>
                  <a:ext uri="{FF2B5EF4-FFF2-40B4-BE49-F238E27FC236}">
                    <a16:creationId xmlns:a16="http://schemas.microsoft.com/office/drawing/2014/main" id="{0F9539AB-7EDA-F401-E58D-C2DC1CBBEF41}"/>
                  </a:ext>
                </a:extLst>
              </p:cNvPr>
              <p:cNvSpPr/>
              <p:nvPr/>
            </p:nvSpPr>
            <p:spPr>
              <a:xfrm>
                <a:off x="8338218" y="2743990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F67CF383-BE47-29F5-9211-6516F8FD8EF9}"/>
                      </a:ext>
                    </a:extLst>
                  </p:cNvPr>
                  <p:cNvSpPr txBox="1"/>
                  <p:nvPr/>
                </p:nvSpPr>
                <p:spPr>
                  <a:xfrm>
                    <a:off x="6729060" y="2562256"/>
                    <a:ext cx="158479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𝑆𝑐𝑎𝑙𝑖𝑛𝑔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F67CF383-BE47-29F5-9211-6516F8FD8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9060" y="2562256"/>
                    <a:ext cx="1584793" cy="27699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4615" r="-4231" b="-3478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32A79164-A919-ABFE-0D4E-6459363406CF}"/>
                      </a:ext>
                    </a:extLst>
                  </p:cNvPr>
                  <p:cNvSpPr txBox="1"/>
                  <p:nvPr/>
                </p:nvSpPr>
                <p:spPr>
                  <a:xfrm>
                    <a:off x="8333881" y="3422651"/>
                    <a:ext cx="2089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32A79164-A919-ABFE-0D4E-6459363406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3881" y="3422651"/>
                    <a:ext cx="208968" cy="27699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1765" r="-11765" b="-454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C02A908-8715-59F7-8CAC-886D84CA7A88}"/>
                    </a:ext>
                  </a:extLst>
                </p:cNvPr>
                <p:cNvSpPr txBox="1"/>
                <p:nvPr/>
              </p:nvSpPr>
              <p:spPr>
                <a:xfrm>
                  <a:off x="5710072" y="5120631"/>
                  <a:ext cx="1965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C02A908-8715-59F7-8CAC-886D84CA7A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0072" y="5120631"/>
                  <a:ext cx="196592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25000" r="-25000" b="-130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D671B82A-186C-3DE1-AFB5-0292E3BE8E1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Binarization Strategies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PTQ-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BA94A9C-6498-7F1A-948D-F4C994807885}"/>
              </a:ext>
            </a:extLst>
          </p:cNvPr>
          <p:cNvGrpSpPr/>
          <p:nvPr/>
        </p:nvGrpSpPr>
        <p:grpSpPr>
          <a:xfrm>
            <a:off x="7251262" y="1699519"/>
            <a:ext cx="4472612" cy="1982262"/>
            <a:chOff x="7251261" y="2646116"/>
            <a:chExt cx="4472612" cy="198226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B6F6BFC-C80E-D302-D7C8-DB33A0A112E7}"/>
                </a:ext>
              </a:extLst>
            </p:cNvPr>
            <p:cNvGrpSpPr/>
            <p:nvPr/>
          </p:nvGrpSpPr>
          <p:grpSpPr>
            <a:xfrm>
              <a:off x="7251261" y="2646116"/>
              <a:ext cx="4472612" cy="1961326"/>
              <a:chOff x="7994118" y="2633927"/>
              <a:chExt cx="3844772" cy="1961326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07B6823B-2166-C1ED-310A-5E2BCA2FF6E1}"/>
                  </a:ext>
                </a:extLst>
              </p:cNvPr>
              <p:cNvGrpSpPr/>
              <p:nvPr/>
            </p:nvGrpSpPr>
            <p:grpSpPr>
              <a:xfrm>
                <a:off x="7994118" y="2633927"/>
                <a:ext cx="3844772" cy="1008146"/>
                <a:chOff x="8322080" y="3451487"/>
                <a:chExt cx="3619500" cy="10081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780E1630-328B-FB19-6977-681172BEEE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22080" y="3451487"/>
                      <a:ext cx="258110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1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e>
                            </m:d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≤</m:t>
                            </m:r>
                            <m:d>
                              <m:dPr>
                                <m:ctrlP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_</m:t>
                                </m:r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ko-KR" altLang="en-US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  <m:r>
                                  <a:rPr lang="ko-KR" altLang="en-US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ko-KR" sz="1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𝑘𝑒𝑟𝑛𝑒𝑙</m:t>
                                    </m:r>
                                  </m:e>
                                  <m:sup>
                                    <m:r>
                                      <a:rPr lang="en-US" altLang="ko-KR" sz="1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oMath>
                        </m:oMathPara>
                      </a14:m>
                      <a:endParaRPr lang="en-US" altLang="ko-KR" sz="1200" dirty="0">
                        <a:solidFill>
                          <a:schemeClr val="accent2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963E3DEC-C4F5-39D7-82D9-A4EDD8B4A1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22080" y="3451487"/>
                      <a:ext cx="2581102" cy="276999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05797845-89DD-1320-2691-39064A31F9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22080" y="3695203"/>
                      <a:ext cx="80839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= ± 1</m:t>
                            </m:r>
                          </m:oMath>
                        </m:oMathPara>
                      </a14:m>
                      <a:endParaRPr lang="en-US" altLang="ko-KR" sz="1200" dirty="0">
                        <a:solidFill>
                          <a:schemeClr val="accent2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2D73FFDC-3F3B-030E-C783-5FBC7349B8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22080" y="3695203"/>
                      <a:ext cx="808395" cy="276999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E4D080D8-0228-24DA-42D9-C90C7C99F6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22080" y="3938919"/>
                      <a:ext cx="18116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𝛾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= ± 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𝑠𝑐𝑎𝑙𝑖𝑛𝑔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𝑓𝑎𝑐𝑡𝑜𝑟</m:t>
                            </m:r>
                          </m:oMath>
                        </m:oMathPara>
                      </a14:m>
                      <a:endParaRPr lang="en-US" altLang="ko-KR" sz="1200" dirty="0">
                        <a:solidFill>
                          <a:schemeClr val="accent2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E4D080D8-0228-24DA-42D9-C90C7C99F67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22080" y="3938919"/>
                      <a:ext cx="1811605" cy="276999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FEFF8696-B30B-2AC9-476D-1F124D4876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22080" y="4182634"/>
                      <a:ext cx="36195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𝛿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= ± (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𝑠𝑐𝑎𝑙𝑖𝑛𝑔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𝑓𝑎𝑐𝑡𝑜𝑟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× 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𝑐h𝑎𝑛𝑛𝑒𝑙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_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𝑛𝑢𝑚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× </m:t>
                            </m:r>
                            <m:sSup>
                              <m:sSupPr>
                                <m:ctrlP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𝑘𝑒𝑟𝑛𝑒𝑙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altLang="ko-KR" sz="1200" dirty="0">
                        <a:solidFill>
                          <a:schemeClr val="accent2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FEFF8696-B30B-2AC9-476D-1F124D4876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22080" y="4182634"/>
                      <a:ext cx="3619500" cy="276999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B4AC52F9-0943-28EE-BBB8-C31EF254C608}"/>
                  </a:ext>
                </a:extLst>
              </p:cNvPr>
              <p:cNvGrpSpPr/>
              <p:nvPr/>
            </p:nvGrpSpPr>
            <p:grpSpPr>
              <a:xfrm>
                <a:off x="8086869" y="3883828"/>
                <a:ext cx="2715204" cy="711425"/>
                <a:chOff x="8152447" y="1294289"/>
                <a:chExt cx="2715204" cy="711425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4891B46-78F5-A355-90CB-47D63C618803}"/>
                    </a:ext>
                  </a:extLst>
                </p:cNvPr>
                <p:cNvSpPr txBox="1"/>
                <p:nvPr/>
              </p:nvSpPr>
              <p:spPr>
                <a:xfrm>
                  <a:off x="8893846" y="1294289"/>
                  <a:ext cx="19738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Inference</a:t>
                  </a:r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0C35FDD7-3781-241D-6D71-A4C3F0D18F4E}"/>
                    </a:ext>
                  </a:extLst>
                </p:cNvPr>
                <p:cNvSpPr/>
                <p:nvPr/>
              </p:nvSpPr>
              <p:spPr>
                <a:xfrm>
                  <a:off x="8156034" y="1328204"/>
                  <a:ext cx="741492" cy="295199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02C1C8BF-7F3C-DBBB-0C35-53258577FDA4}"/>
                    </a:ext>
                  </a:extLst>
                </p:cNvPr>
                <p:cNvSpPr/>
                <p:nvPr/>
              </p:nvSpPr>
              <p:spPr>
                <a:xfrm>
                  <a:off x="8152447" y="1710515"/>
                  <a:ext cx="741492" cy="295199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264EA4-AD40-F01D-AF80-1DF2DE403C86}"/>
                </a:ext>
              </a:extLst>
            </p:cNvPr>
            <p:cNvSpPr txBox="1"/>
            <p:nvPr/>
          </p:nvSpPr>
          <p:spPr>
            <a:xfrm>
              <a:off x="8221625" y="4259046"/>
              <a:ext cx="229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: Training</a:t>
              </a:r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011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48546</TotalTime>
  <Words>2311</Words>
  <Application>Microsoft Office PowerPoint</Application>
  <PresentationFormat>와이드스크린</PresentationFormat>
  <Paragraphs>815</Paragraphs>
  <Slides>29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박형동</dc:creator>
  <cp:lastModifiedBy>형동 박</cp:lastModifiedBy>
  <cp:revision>2141</cp:revision>
  <dcterms:created xsi:type="dcterms:W3CDTF">2024-10-28T22:08:11Z</dcterms:created>
  <dcterms:modified xsi:type="dcterms:W3CDTF">2025-02-19T07:13:23Z</dcterms:modified>
</cp:coreProperties>
</file>