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10" r:id="rId3"/>
    <p:sldId id="314" r:id="rId4"/>
    <p:sldId id="327" r:id="rId5"/>
    <p:sldId id="329" r:id="rId6"/>
    <p:sldId id="332" r:id="rId7"/>
    <p:sldId id="320" r:id="rId8"/>
    <p:sldId id="323" r:id="rId9"/>
    <p:sldId id="33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2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FAD0-8A20-7923-7893-2EDDC6A3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57EC36-DB78-3E3C-0B1A-ABBB8B59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7449F-69FD-805C-C39A-B7BB5C35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7B945-E2BF-3AE2-BF80-57707719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40A89-8ED5-1DE4-0932-F4619809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E4E6-BB68-E209-FD54-F2CB4F8F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C2F5D5-C52E-8948-1E04-47429F51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CED61-6459-E9F3-F667-CD45EB04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2A630-389B-82D6-6659-5AAFF37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0AC94-E7B6-302B-657F-FC63A31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4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36D74-C086-6DAF-F1F0-641C2520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0CD25-9725-AC8F-327B-EC8CD3F07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E4FCC-8D88-5A91-FC57-492BB19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69D90-CC7C-6CC8-FA86-333066C8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F36C8-39F5-1CD6-93AC-F6E80E7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059C-1272-27C1-1AD6-858000F9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65ED2-8C20-1A39-C730-D0DB5DA3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570D4-1B83-0DC1-A092-0006B933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38F6B-89D5-FA59-AECA-9C58EEB5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CF01-5594-7769-953C-B65FC693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22BAD-536C-DC56-6FBA-54B806A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FACC2-7594-84A1-98F6-AF97A97B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F1AF0-C9C4-A661-43B0-E209AB8A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71A97-F258-6B31-B3CD-9305BD9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BC1C9-73BB-F630-F686-E40DBA43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50DB0-E55B-C55B-63A0-126AB420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75F8E-99DD-33CA-3F5F-29220BE4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4F783-5C32-0B5D-B01B-1AC08933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D1F01-1C29-CD60-3B29-ABF685EA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3A724-2312-50A8-3659-4DA1EC93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54B74-1878-2F89-232F-D32A912C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D218E-988A-51B4-6024-FE9639BC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523B5-FCF1-499E-49C2-6BDC8021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31C7B-51E7-AFB9-5DD8-F78B39B6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D7C79-9775-B4D7-5B30-566AB4926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B1C7A-39CC-FCD2-83A3-C3532E668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9A09E-EB7F-BEE9-11C3-E50D3D4C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D792A-84DF-9AE4-8C2A-DCAE9957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02669-260A-44CC-C41D-A8641CE6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293D4-70FE-5457-F371-8B7509CE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CC3D2-B6DE-E187-73CE-17CA5D80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5F0F3-B4F4-A6BE-989E-9A7BDB98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571F9-87AF-E7E2-F8E9-88E49D1D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30C8B-5A0D-4D48-D771-EA22A520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D66062-2B02-B107-35C6-312DAB3F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73AE3-8B29-D5BA-BF91-AE21F40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9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3660-3212-EE45-91F5-F4C841C4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E8ABC-216F-9F65-D5D3-CCAB19C0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CB595-0DAB-9D35-EA4F-E1F051C7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F31B5-B190-3A07-9402-861FBF2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D2245-C8A9-F6A0-4F13-518FA86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3318B-17B8-CF65-FC55-EE221685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3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679F2-D2A1-8A39-8451-51B50C21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8CA9B-4ECD-D356-3DEA-7C1B96A9F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36D72-8411-6376-FEBC-E1DC807A8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CF28B-D30C-33E2-9BA4-1A8109A1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3F371-A1D2-46FB-5605-6C0952C2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D465F-343F-DD44-38C9-7A72FAFC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2F0BC9-F8C8-1B5F-B5B4-B22D12F1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5735D-8AB4-4156-2BC1-0F061E4F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346F7-01BD-4C01-6AC7-9AC84B8D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2D022-6272-4AA1-A870-94C99CE0EF59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14D27-9906-A464-0E2B-DF4B10D1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DB760-460D-ABD8-50AD-E8E248938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7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022DE3-A5C1-0F30-9CBC-709960FECCCA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BD2E7041-E496-0DE1-508D-EA2FCD158B3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ONGIK UNIVERSITY">
            <a:extLst>
              <a:ext uri="{FF2B5EF4-FFF2-40B4-BE49-F238E27FC236}">
                <a16:creationId xmlns:a16="http://schemas.microsoft.com/office/drawing/2014/main" id="{3A97E3AC-4A3D-CAA0-74C4-4533F591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F541B045-3E6E-5E49-1D4C-1B52514ADCFB}"/>
              </a:ext>
            </a:extLst>
          </p:cNvPr>
          <p:cNvSpPr txBox="1">
            <a:spLocks/>
          </p:cNvSpPr>
          <p:nvPr/>
        </p:nvSpPr>
        <p:spPr>
          <a:xfrm>
            <a:off x="9946784" y="1773596"/>
            <a:ext cx="200402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rgbClr val="002C62"/>
                </a:solidFill>
              </a:rPr>
              <a:t>2024/10/22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9B37C4A-0F26-6B4C-6B77-6D262C1A72BD}"/>
              </a:ext>
            </a:extLst>
          </p:cNvPr>
          <p:cNvSpPr txBox="1">
            <a:spLocks/>
          </p:cNvSpPr>
          <p:nvPr/>
        </p:nvSpPr>
        <p:spPr>
          <a:xfrm>
            <a:off x="5892800" y="5004758"/>
            <a:ext cx="5821861" cy="95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rgbClr val="002C62"/>
                </a:solidFill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</a:rPr>
              <a:t> Park, </a:t>
            </a:r>
            <a:r>
              <a:rPr lang="en-US" altLang="ko-KR" b="1" dirty="0" err="1">
                <a:solidFill>
                  <a:srgbClr val="002C62"/>
                </a:solidFill>
              </a:rPr>
              <a:t>Inguk</a:t>
            </a:r>
            <a:r>
              <a:rPr lang="en-US" altLang="ko-KR" b="1" dirty="0">
                <a:solidFill>
                  <a:srgbClr val="002C62"/>
                </a:solidFill>
              </a:rPr>
              <a:t> Yeo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2DC813-95DC-4402-F9A7-F201A36FE1B2}"/>
              </a:ext>
            </a:extLst>
          </p:cNvPr>
          <p:cNvSpPr/>
          <p:nvPr/>
        </p:nvSpPr>
        <p:spPr>
          <a:xfrm flipH="1">
            <a:off x="11848737" y="493859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CA9415-6CD1-BFA9-2FB1-06AC91B07121}"/>
              </a:ext>
            </a:extLst>
          </p:cNvPr>
          <p:cNvSpPr txBox="1">
            <a:spLocks/>
          </p:cNvSpPr>
          <p:nvPr/>
        </p:nvSpPr>
        <p:spPr>
          <a:xfrm>
            <a:off x="1441450" y="2320752"/>
            <a:ext cx="10453006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B3220C1-8007-71BF-B5F6-F3267675B164}"/>
              </a:ext>
            </a:extLst>
          </p:cNvPr>
          <p:cNvSpPr txBox="1">
            <a:spLocks/>
          </p:cNvSpPr>
          <p:nvPr/>
        </p:nvSpPr>
        <p:spPr>
          <a:xfrm>
            <a:off x="490451" y="2320752"/>
            <a:ext cx="11404005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Lightweight DNN with Majority Voter</a:t>
            </a:r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27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0848670-0909-AA97-1CE1-E7929A760E22}"/>
              </a:ext>
            </a:extLst>
          </p:cNvPr>
          <p:cNvSpPr txBox="1"/>
          <p:nvPr/>
        </p:nvSpPr>
        <p:spPr>
          <a:xfrm>
            <a:off x="816373" y="1147022"/>
            <a:ext cx="1055925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L="742950" lvl="1" indent="-285750">
              <a:buFontTx/>
              <a:buChar char="-"/>
            </a:pP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Results of Adapting majority voter to the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based on MobileNet-V1 &amp; ResNet-18</a:t>
            </a:r>
          </a:p>
          <a:p>
            <a:pPr marL="742950" lvl="1" indent="-285750">
              <a:buFontTx/>
              <a:buChar char="-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Analysis of experimental results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Subsequent Plans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B067961-119F-F8FD-4BA0-0E4390A9941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687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2C6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6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71EF8-62C5-51AD-AD17-13FDBCD42EA5}"/>
              </a:ext>
            </a:extLst>
          </p:cNvPr>
          <p:cNvSpPr txBox="1"/>
          <p:nvPr/>
        </p:nvSpPr>
        <p:spPr>
          <a:xfrm>
            <a:off x="6024942" y="1278828"/>
            <a:ext cx="6010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A network that modifies existing activation functions to find a more suitable distribution of activation functions within the neural network.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198CAD-1A6A-BC5A-5562-2FBB588F9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620"/>
            <a:ext cx="5266634" cy="4882795"/>
          </a:xfrm>
          <a:prstGeom prst="rect">
            <a:avLst/>
          </a:prstGeom>
        </p:spPr>
      </p:pic>
      <p:pic>
        <p:nvPicPr>
          <p:cNvPr id="15" name="그림 14" descr="도표, 라인, 폰트, 화이트이(가) 표시된 사진&#10;&#10;자동 생성된 설명">
            <a:extLst>
              <a:ext uri="{FF2B5EF4-FFF2-40B4-BE49-F238E27FC236}">
                <a16:creationId xmlns:a16="http://schemas.microsoft.com/office/drawing/2014/main" id="{54F70AA6-6A7D-92F8-DFFE-2CF1DE932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8488"/>
            <a:ext cx="6028592" cy="1826254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2A86AF92-5293-3A82-2A7F-7C33907A36AE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Results of Adapting Majority Voter to the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based on MobileNet-V1 &amp; ResNet-18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41557-9DCD-ECB1-B906-08A100E89CC6}"/>
              </a:ext>
            </a:extLst>
          </p:cNvPr>
          <p:cNvSpPr txBox="1"/>
          <p:nvPr/>
        </p:nvSpPr>
        <p:spPr>
          <a:xfrm>
            <a:off x="0" y="6550223"/>
            <a:ext cx="10233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 Towards Precise Binary Neural Network with Generalized Activation Functions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0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E8BED-10B6-E903-6043-DDF425348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0800ED-0558-97C9-639D-F8C62872EEBE}"/>
              </a:ext>
            </a:extLst>
          </p:cNvPr>
          <p:cNvSpPr txBox="1"/>
          <p:nvPr/>
        </p:nvSpPr>
        <p:spPr>
          <a:xfrm>
            <a:off x="0" y="6550223"/>
            <a:ext cx="10233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 Towards Precise Binary Neural Network with Generalized Activation Functions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941850-FC18-58D2-62F6-D8440A277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620"/>
            <a:ext cx="5266634" cy="488279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57A945E-4A74-45F0-8C96-B86A8D61A5F8}"/>
              </a:ext>
            </a:extLst>
          </p:cNvPr>
          <p:cNvSpPr/>
          <p:nvPr/>
        </p:nvSpPr>
        <p:spPr>
          <a:xfrm>
            <a:off x="187036" y="2040776"/>
            <a:ext cx="1184564" cy="7647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63E57-AC7A-AB70-FFDE-12CF47DD6BA0}"/>
              </a:ext>
            </a:extLst>
          </p:cNvPr>
          <p:cNvSpPr/>
          <p:nvPr/>
        </p:nvSpPr>
        <p:spPr>
          <a:xfrm>
            <a:off x="1911927" y="1824644"/>
            <a:ext cx="1546168" cy="7647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388C4B-FDFA-60A6-F3B2-B8E60BAC2999}"/>
              </a:ext>
            </a:extLst>
          </p:cNvPr>
          <p:cNvSpPr/>
          <p:nvPr/>
        </p:nvSpPr>
        <p:spPr>
          <a:xfrm>
            <a:off x="5709059" y="1297961"/>
            <a:ext cx="6076389" cy="18219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 descr="텍스트, 폰트, 번호, 라인이(가) 표시된 사진&#10;&#10;자동 생성된 설명">
            <a:extLst>
              <a:ext uri="{FF2B5EF4-FFF2-40B4-BE49-F238E27FC236}">
                <a16:creationId xmlns:a16="http://schemas.microsoft.com/office/drawing/2014/main" id="{3260470B-C1AD-B80F-15C6-81EA70B7A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221" y="1374428"/>
            <a:ext cx="4499404" cy="16799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71C0920-E2DA-6A54-B8C0-3240D60DDAC5}"/>
              </a:ext>
            </a:extLst>
          </p:cNvPr>
          <p:cNvSpPr/>
          <p:nvPr/>
        </p:nvSpPr>
        <p:spPr>
          <a:xfrm>
            <a:off x="10283228" y="1346572"/>
            <a:ext cx="1502220" cy="17246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norm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1D99CFB-A2E1-6D6C-5ED3-47E36CD48BD4}"/>
              </a:ext>
            </a:extLst>
          </p:cNvPr>
          <p:cNvGrpSpPr/>
          <p:nvPr/>
        </p:nvGrpSpPr>
        <p:grpSpPr>
          <a:xfrm>
            <a:off x="8702136" y="1346572"/>
            <a:ext cx="3045869" cy="1724686"/>
            <a:chOff x="4971595" y="3223549"/>
            <a:chExt cx="3448987" cy="16159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9D2449-23D9-B273-3F50-404AD0637E86}"/>
                </a:ext>
              </a:extLst>
            </p:cNvPr>
            <p:cNvSpPr/>
            <p:nvPr/>
          </p:nvSpPr>
          <p:spPr>
            <a:xfrm>
              <a:off x="4971595" y="3223549"/>
              <a:ext cx="3448987" cy="1615900"/>
            </a:xfrm>
            <a:prstGeom prst="rect">
              <a:avLst/>
            </a:prstGeom>
            <a:solidFill>
              <a:schemeClr val="accent1">
                <a:lumMod val="75000"/>
                <a:alpha val="8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25D673-AE24-E1C1-D143-783293631CB8}"/>
                </a:ext>
              </a:extLst>
            </p:cNvPr>
            <p:cNvSpPr txBox="1"/>
            <p:nvPr/>
          </p:nvSpPr>
          <p:spPr>
            <a:xfrm>
              <a:off x="5728360" y="3834921"/>
              <a:ext cx="19354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Majority Voter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ko-KR" altLang="en-US" sz="1400" b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EE673B2-0486-0B21-A4B3-49ADD60E834C}"/>
              </a:ext>
            </a:extLst>
          </p:cNvPr>
          <p:cNvSpPr txBox="1"/>
          <p:nvPr/>
        </p:nvSpPr>
        <p:spPr>
          <a:xfrm>
            <a:off x="5709059" y="3182222"/>
            <a:ext cx="62529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Step1) 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Standard conv 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kumimoji="1" lang="en-US" altLang="ko-KR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Depthwise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conv.</a:t>
            </a:r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kumimoji="1" lang="en-US" altLang="ko-K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Step2)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Implement majority voter by </a:t>
            </a:r>
            <a:r>
              <a:rPr kumimoji="1"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torch.where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 function</a:t>
            </a:r>
          </a:p>
          <a:p>
            <a:pPr marL="285750" indent="-285750">
              <a:buFontTx/>
              <a:buChar char="-"/>
            </a:pPr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Step3) 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Remove Batch Norm</a:t>
            </a:r>
          </a:p>
          <a:p>
            <a:pPr marL="285750" indent="-285750">
              <a:buFontTx/>
              <a:buChar char="-"/>
            </a:pPr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Top-1 Acc: about </a:t>
            </a:r>
            <a:r>
              <a:rPr kumimoji="1"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kumimoji="1"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based on </a:t>
            </a:r>
            <a:r>
              <a:rPr kumimoji="1"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MobileNet-V1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with majority voter</a:t>
            </a:r>
          </a:p>
          <a:p>
            <a:pPr marL="285750" indent="-285750">
              <a:buFontTx/>
              <a:buChar char="-"/>
            </a:pPr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Top-1 Acc: about </a:t>
            </a:r>
            <a:r>
              <a:rPr kumimoji="1"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35~40%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kumimoji="1"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based on </a:t>
            </a:r>
            <a:r>
              <a:rPr kumimoji="1"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ResNet-18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with majority voter</a:t>
            </a:r>
          </a:p>
          <a:p>
            <a:endParaRPr kumimoji="1"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94465EB9-8868-CBD0-7005-266ECEC74FA9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Results of Adapting Majority Voter to the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based on MobileNet-V1 &amp; ResNet-18</a:t>
            </a:r>
          </a:p>
        </p:txBody>
      </p:sp>
    </p:spTree>
    <p:extLst>
      <p:ext uri="{BB962C8B-B14F-4D97-AF65-F5344CB8AC3E}">
        <p14:creationId xmlns:p14="http://schemas.microsoft.com/office/powerpoint/2010/main" val="135484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DC314-B00B-DD2B-9303-2B0EF718D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95FF1D33-2584-7685-17A7-827F2B5EED92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-Analysis of Experimental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B6970-228F-889C-98AD-4077FCCCFF17}"/>
              </a:ext>
            </a:extLst>
          </p:cNvPr>
          <p:cNvSpPr txBox="1"/>
          <p:nvPr/>
        </p:nvSpPr>
        <p:spPr>
          <a:xfrm>
            <a:off x="156337" y="1117415"/>
            <a:ext cx="991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Assumption 1 of the accuracy decline issue : </a:t>
            </a:r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Reduction in the number of weight parameters</a:t>
            </a:r>
            <a:r>
              <a:rPr kumimoji="1"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ED8010-D342-F666-BDD0-4AC30F75918F}"/>
              </a:ext>
            </a:extLst>
          </p:cNvPr>
          <p:cNvSpPr/>
          <p:nvPr/>
        </p:nvSpPr>
        <p:spPr>
          <a:xfrm>
            <a:off x="3707064" y="4595446"/>
            <a:ext cx="1395046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0807F1-5415-659C-6AF9-5AADB1AA5109}"/>
              </a:ext>
            </a:extLst>
          </p:cNvPr>
          <p:cNvGrpSpPr/>
          <p:nvPr/>
        </p:nvGrpSpPr>
        <p:grpSpPr>
          <a:xfrm>
            <a:off x="0" y="1799113"/>
            <a:ext cx="6096000" cy="4222441"/>
            <a:chOff x="0" y="1811582"/>
            <a:chExt cx="6096000" cy="4222441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63F1CBF0-814F-995F-84B8-7B2A5F0AB8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811582"/>
              <a:ext cx="6096000" cy="422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FC900AC-B640-2091-3C1E-03D3AF652E2D}"/>
                </a:ext>
              </a:extLst>
            </p:cNvPr>
            <p:cNvSpPr/>
            <p:nvPr/>
          </p:nvSpPr>
          <p:spPr>
            <a:xfrm>
              <a:off x="257174" y="5329238"/>
              <a:ext cx="5838825" cy="7047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D75E92F-36BB-97C5-49C1-AE708D19532A}"/>
                </a:ext>
              </a:extLst>
            </p:cNvPr>
            <p:cNvSpPr/>
            <p:nvPr/>
          </p:nvSpPr>
          <p:spPr>
            <a:xfrm>
              <a:off x="1323975" y="3324225"/>
              <a:ext cx="1104900" cy="7047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469BE41-DF0B-375C-02CF-813A6C80F032}"/>
              </a:ext>
            </a:extLst>
          </p:cNvPr>
          <p:cNvSpPr txBox="1"/>
          <p:nvPr/>
        </p:nvSpPr>
        <p:spPr>
          <a:xfrm>
            <a:off x="5257800" y="1957415"/>
            <a:ext cx="6888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Supposed</a:t>
            </a:r>
            <a:r>
              <a:rPr kumimoji="1" lang="en-US" altLang="ko-KR" sz="1600" dirty="0"/>
              <a:t>, We want [in channel, out channel, kernel size, kernel size]</a:t>
            </a:r>
          </a:p>
          <a:p>
            <a:r>
              <a:rPr lang="en-US" altLang="ko-KR" sz="1600" dirty="0" err="1"/>
              <a:t>i</a:t>
            </a:r>
            <a:r>
              <a:rPr lang="en" altLang="ko-KR" sz="1600" dirty="0"/>
              <a:t>n a layer somewhere</a:t>
            </a:r>
          </a:p>
          <a:p>
            <a:endParaRPr kumimoji="1" lang="en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R" sz="1600" dirty="0"/>
              <a:t>in channel: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R" sz="1600" dirty="0"/>
              <a:t>out channel: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R" sz="1600" dirty="0"/>
              <a:t>both of the Kernels’ size: 3</a:t>
            </a:r>
          </a:p>
          <a:p>
            <a:endParaRPr kumimoji="1" lang="en" altLang="ko-KR" sz="1600" dirty="0"/>
          </a:p>
          <a:p>
            <a:r>
              <a:rPr kumimoji="1" lang="en-US" altLang="ko-KR" sz="1600" dirty="0"/>
              <a:t>In standard conv, the num of weights is </a:t>
            </a:r>
            <a:r>
              <a:rPr kumimoji="1" lang="en-US" altLang="ko-KR" sz="1600" b="1" dirty="0"/>
              <a:t>10 x 10 x 3 x 3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In </a:t>
            </a:r>
            <a:r>
              <a:rPr kumimoji="1" lang="en-US" altLang="ko-KR" sz="1600" dirty="0" err="1"/>
              <a:t>depthwise</a:t>
            </a:r>
            <a:r>
              <a:rPr kumimoji="1" lang="en-US" altLang="ko-KR" sz="1600" dirty="0"/>
              <a:t> conv, the num of weights is </a:t>
            </a:r>
            <a:r>
              <a:rPr kumimoji="1" lang="en-US" altLang="ko-KR" sz="1600" b="1" dirty="0"/>
              <a:t>10 x 1 x 3 x 3  </a:t>
            </a:r>
          </a:p>
        </p:txBody>
      </p:sp>
    </p:spTree>
    <p:extLst>
      <p:ext uri="{BB962C8B-B14F-4D97-AF65-F5344CB8AC3E}">
        <p14:creationId xmlns:p14="http://schemas.microsoft.com/office/powerpoint/2010/main" val="71568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A4E0A-BB28-8057-341B-6E855FC62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99151F-EFC1-0C21-797F-42B9D931DD8D}"/>
              </a:ext>
            </a:extLst>
          </p:cNvPr>
          <p:cNvSpPr/>
          <p:nvPr/>
        </p:nvSpPr>
        <p:spPr>
          <a:xfrm>
            <a:off x="2223953" y="2799000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2A1FD1-DC92-9743-5E67-BD6F821EBBDA}"/>
              </a:ext>
            </a:extLst>
          </p:cNvPr>
          <p:cNvSpPr/>
          <p:nvPr/>
        </p:nvSpPr>
        <p:spPr>
          <a:xfrm>
            <a:off x="134390" y="2619000"/>
            <a:ext cx="162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3CD734-81DB-44F2-E58C-1537CADA8421}"/>
                  </a:ext>
                </a:extLst>
              </p:cNvPr>
              <p:cNvSpPr txBox="1"/>
              <p:nvPr/>
            </p:nvSpPr>
            <p:spPr>
              <a:xfrm>
                <a:off x="1737472" y="3196152"/>
                <a:ext cx="452009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3000" i="1" smtClean="0">
                          <a:latin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3CD734-81DB-44F2-E58C-1537CADA8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472" y="3196152"/>
                <a:ext cx="45200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91A034-9A9A-8646-0CB4-9F5C27D8D926}"/>
                  </a:ext>
                </a:extLst>
              </p:cNvPr>
              <p:cNvSpPr txBox="1"/>
              <p:nvPr/>
            </p:nvSpPr>
            <p:spPr>
              <a:xfrm>
                <a:off x="3571664" y="3290501"/>
                <a:ext cx="16326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91A034-9A9A-8646-0CB4-9F5C27D8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664" y="3290501"/>
                <a:ext cx="1632607" cy="276999"/>
              </a:xfrm>
              <a:prstGeom prst="rect">
                <a:avLst/>
              </a:prstGeom>
              <a:blipFill>
                <a:blip r:embed="rId3"/>
                <a:stretch>
                  <a:fillRect l="-4104" r="-1828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065A1451-1D4F-6978-E128-D4477D596350}"/>
              </a:ext>
            </a:extLst>
          </p:cNvPr>
          <p:cNvSpPr/>
          <p:nvPr/>
        </p:nvSpPr>
        <p:spPr>
          <a:xfrm>
            <a:off x="2155009" y="2608201"/>
            <a:ext cx="3298140" cy="1641599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73D92F-1E75-3BBE-9B9B-1380F4D1BE54}"/>
              </a:ext>
            </a:extLst>
          </p:cNvPr>
          <p:cNvSpPr/>
          <p:nvPr/>
        </p:nvSpPr>
        <p:spPr>
          <a:xfrm>
            <a:off x="8842845" y="2799000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B150F-8C40-6F09-D938-8617C4D6BBF2}"/>
              </a:ext>
            </a:extLst>
          </p:cNvPr>
          <p:cNvSpPr/>
          <p:nvPr/>
        </p:nvSpPr>
        <p:spPr>
          <a:xfrm>
            <a:off x="6690081" y="2619000"/>
            <a:ext cx="162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5D0DE9-9E91-693C-EE3B-4CFA9905A869}"/>
                  </a:ext>
                </a:extLst>
              </p:cNvPr>
              <p:cNvSpPr txBox="1"/>
              <p:nvPr/>
            </p:nvSpPr>
            <p:spPr>
              <a:xfrm>
                <a:off x="8355447" y="3196152"/>
                <a:ext cx="452009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3000" i="1" smtClean="0">
                          <a:latin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5D0DE9-9E91-693C-EE3B-4CFA9905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447" y="3196152"/>
                <a:ext cx="45200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C9021D-989E-8274-F07A-49B3E2E9D958}"/>
                  </a:ext>
                </a:extLst>
              </p:cNvPr>
              <p:cNvSpPr txBox="1"/>
              <p:nvPr/>
            </p:nvSpPr>
            <p:spPr>
              <a:xfrm>
                <a:off x="10282889" y="3290501"/>
                <a:ext cx="16326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C9021D-989E-8274-F07A-49B3E2E9D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889" y="3290501"/>
                <a:ext cx="1632607" cy="276999"/>
              </a:xfrm>
              <a:prstGeom prst="rect">
                <a:avLst/>
              </a:prstGeom>
              <a:blipFill>
                <a:blip r:embed="rId5"/>
                <a:stretch>
                  <a:fillRect l="-4104" r="-1828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A9992907-163A-6D6F-553D-692880CE1B44}"/>
              </a:ext>
            </a:extLst>
          </p:cNvPr>
          <p:cNvSpPr/>
          <p:nvPr/>
        </p:nvSpPr>
        <p:spPr>
          <a:xfrm>
            <a:off x="6540760" y="2483285"/>
            <a:ext cx="3700520" cy="189143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EE3F4504-4EF7-BDA1-E76B-B47C8723E3EE}"/>
              </a:ext>
            </a:extLst>
          </p:cNvPr>
          <p:cNvSpPr/>
          <p:nvPr/>
        </p:nvSpPr>
        <p:spPr>
          <a:xfrm>
            <a:off x="5585747" y="3252671"/>
            <a:ext cx="764088" cy="352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189464-3899-9522-1523-5985B2917D95}"/>
                  </a:ext>
                </a:extLst>
              </p:cNvPr>
              <p:cNvSpPr txBox="1"/>
              <p:nvPr/>
            </p:nvSpPr>
            <p:spPr>
              <a:xfrm>
                <a:off x="23365" y="5946200"/>
                <a:ext cx="3240000" cy="824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  <m:r>
                        <m:rPr>
                          <m:nor/>
                        </m:rP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kumimoji="1" lang="ko-KR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ko-K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Average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absolute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values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weights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layer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189464-3899-9522-1523-5985B2917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5" y="5946200"/>
                <a:ext cx="3240000" cy="824649"/>
              </a:xfrm>
              <a:prstGeom prst="rect">
                <a:avLst/>
              </a:prstGeom>
              <a:blipFill>
                <a:blip r:embed="rId6"/>
                <a:stretch>
                  <a:fillRect l="-2825" r="-188" b="-110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>
            <a:extLst>
              <a:ext uri="{FF2B5EF4-FFF2-40B4-BE49-F238E27FC236}">
                <a16:creationId xmlns:a16="http://schemas.microsoft.com/office/drawing/2014/main" id="{5D5B3C20-2824-CCE8-2D84-4D4D72DC3331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-Analysis of Experimental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F243C-4BD8-6AFC-6FE2-AB5CBEFFABB7}"/>
              </a:ext>
            </a:extLst>
          </p:cNvPr>
          <p:cNvSpPr txBox="1"/>
          <p:nvPr/>
        </p:nvSpPr>
        <p:spPr>
          <a:xfrm>
            <a:off x="156338" y="1119620"/>
            <a:ext cx="90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Assumption 2 of the accuracy decline issue: </a:t>
            </a:r>
            <a:r>
              <a:rPr kumimoji="1"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Rearranging the structure from origin</a:t>
            </a:r>
            <a:endParaRPr kumimoji="1"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3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75FDF-E17D-6F50-AD45-622528677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CB8FA-FDA3-EFA7-5387-C8927278E4CB}"/>
              </a:ext>
            </a:extLst>
          </p:cNvPr>
          <p:cNvSpPr txBox="1"/>
          <p:nvPr/>
        </p:nvSpPr>
        <p:spPr>
          <a:xfrm>
            <a:off x="305657" y="1933740"/>
            <a:ext cx="11410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Find other models and apply majority voter.</a:t>
            </a: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Apply majority voter to standard convolution.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547BCC0-524F-ECAA-D3B6-C9B1FF8650A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Subsequent Plans</a:t>
            </a:r>
          </a:p>
        </p:txBody>
      </p:sp>
    </p:spTree>
    <p:extLst>
      <p:ext uri="{BB962C8B-B14F-4D97-AF65-F5344CB8AC3E}">
        <p14:creationId xmlns:p14="http://schemas.microsoft.com/office/powerpoint/2010/main" val="206718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E0DBD-2707-A297-F5EE-F90B641C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361605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9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B05A3D-A1F7-B2E9-87C1-D97205F22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35" y="1854356"/>
            <a:ext cx="10233329" cy="3149287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84AB43AD-D5E1-9639-16B2-C9CDA1DA1CB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ko-KR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752BC-DC95-A68B-ABE8-1E5F32C9EEED}"/>
              </a:ext>
            </a:extLst>
          </p:cNvPr>
          <p:cNvSpPr txBox="1"/>
          <p:nvPr/>
        </p:nvSpPr>
        <p:spPr>
          <a:xfrm>
            <a:off x="0" y="6550223"/>
            <a:ext cx="10233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 Towards Precise Binary Neural Network with Generalized Activation Functions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5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341</Words>
  <Application>Microsoft Office PowerPoint</Application>
  <PresentationFormat>와이드스크린</PresentationFormat>
  <Paragraphs>73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박형동</dc:creator>
  <cp:lastModifiedBy>박형동</cp:lastModifiedBy>
  <cp:revision>22</cp:revision>
  <dcterms:created xsi:type="dcterms:W3CDTF">2024-10-28T22:08:11Z</dcterms:created>
  <dcterms:modified xsi:type="dcterms:W3CDTF">2024-10-28T23:10:37Z</dcterms:modified>
</cp:coreProperties>
</file>