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2" r:id="rId2"/>
    <p:sldId id="332" r:id="rId3"/>
    <p:sldId id="336" r:id="rId4"/>
    <p:sldId id="334" r:id="rId5"/>
    <p:sldId id="337" r:id="rId6"/>
    <p:sldId id="338" r:id="rId7"/>
    <p:sldId id="339" r:id="rId8"/>
    <p:sldId id="32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5" autoAdjust="0"/>
    <p:restoredTop sz="94685"/>
  </p:normalViewPr>
  <p:slideViewPr>
    <p:cSldViewPr snapToGrid="0">
      <p:cViewPr varScale="1">
        <p:scale>
          <a:sx n="117" d="100"/>
          <a:sy n="117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2024. 11. 5.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0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295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A34F5-F018-D14E-CE1D-BE94609C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5ADB14-DF22-57FD-4A22-2A5E1C141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9F713-AD6E-2872-7B5A-E2CE7169E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4C8E4-349B-7150-6225-20EB521E88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6412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9ADDB-DB33-BC75-6CC5-8F220A5A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E657D0-3E62-C10F-C5B7-54BBD46C9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C160A-EA2B-C8A0-2089-4735D8F05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57D53B-984D-5592-1F03-2A41A0E5F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8954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5227D-78F7-312B-49EA-D7DED63A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AD8A3D-CFE3-63A2-B44A-284BC1D3A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C46FEA-3C89-4C13-3DBD-08E03C372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305B31-EFEE-60D3-9308-4C398B77F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597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2024. 11. 5.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</a:rPr>
              <a:t>2024/11/05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A3F809-2E1A-44B8-E334-E27E92530B13}"/>
              </a:ext>
            </a:extLst>
          </p:cNvPr>
          <p:cNvGrpSpPr/>
          <p:nvPr/>
        </p:nvGrpSpPr>
        <p:grpSpPr>
          <a:xfrm>
            <a:off x="6716903" y="3253634"/>
            <a:ext cx="5318759" cy="1641599"/>
            <a:chOff x="6096000" y="2712110"/>
            <a:chExt cx="5318759" cy="16415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99151F-EFC1-0C21-797F-42B9D931DD8D}"/>
                </a:ext>
              </a:extLst>
            </p:cNvPr>
            <p:cNvSpPr/>
            <p:nvPr/>
          </p:nvSpPr>
          <p:spPr>
            <a:xfrm>
              <a:off x="8185563" y="2902909"/>
              <a:ext cx="1260000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2A1FD1-DC92-9743-5E67-BD6F821EBBDA}"/>
                </a:ext>
              </a:extLst>
            </p:cNvPr>
            <p:cNvSpPr/>
            <p:nvPr/>
          </p:nvSpPr>
          <p:spPr>
            <a:xfrm>
              <a:off x="6096000" y="2722909"/>
              <a:ext cx="1620000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/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3000" i="1" smtClean="0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7778" r="-27778" b="-243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/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46" t="-4545" r="-14615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id="{065A1451-1D4F-6978-E128-D4477D596350}"/>
                </a:ext>
              </a:extLst>
            </p:cNvPr>
            <p:cNvSpPr/>
            <p:nvPr/>
          </p:nvSpPr>
          <p:spPr>
            <a:xfrm>
              <a:off x="8116619" y="2712110"/>
              <a:ext cx="3298140" cy="1641599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HardBinaryConv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B428A-95CB-077D-0EFD-37C8027F592B}"/>
              </a:ext>
            </a:extLst>
          </p:cNvPr>
          <p:cNvSpPr/>
          <p:nvPr/>
        </p:nvSpPr>
        <p:spPr>
          <a:xfrm>
            <a:off x="3656509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5EC7E-2C7C-D967-A071-946FB0C6F955}"/>
              </a:ext>
            </a:extLst>
          </p:cNvPr>
          <p:cNvSpPr/>
          <p:nvPr/>
        </p:nvSpPr>
        <p:spPr>
          <a:xfrm>
            <a:off x="3836509" y="329648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/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blipFill>
                <a:blip r:embed="rId5"/>
                <a:stretch>
                  <a:fillRect l="-3906" t="-4545" r="-3125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5777-E20C-CEA6-B4BD-953C5978A2AE}"/>
              </a:ext>
            </a:extLst>
          </p:cNvPr>
          <p:cNvSpPr/>
          <p:nvPr/>
        </p:nvSpPr>
        <p:spPr>
          <a:xfrm>
            <a:off x="306003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F80F7B-A2B5-5BE6-0A11-482FAE901C25}"/>
              </a:ext>
            </a:extLst>
          </p:cNvPr>
          <p:cNvSpPr/>
          <p:nvPr/>
        </p:nvSpPr>
        <p:spPr>
          <a:xfrm>
            <a:off x="486003" y="329597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0B88C1-BF86-9A13-76A5-D29B4F3B7BE9}"/>
              </a:ext>
            </a:extLst>
          </p:cNvPr>
          <p:cNvSpPr/>
          <p:nvPr/>
        </p:nvSpPr>
        <p:spPr>
          <a:xfrm>
            <a:off x="486003" y="510838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7F76DEC-3857-0539-6ED7-11EDD2D588AE}"/>
              </a:ext>
            </a:extLst>
          </p:cNvPr>
          <p:cNvSpPr/>
          <p:nvPr/>
        </p:nvSpPr>
        <p:spPr>
          <a:xfrm>
            <a:off x="2409212" y="1753290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89A98C35-A1D6-D0CC-9CA6-48C0FF7286EF}"/>
              </a:ext>
            </a:extLst>
          </p:cNvPr>
          <p:cNvSpPr/>
          <p:nvPr/>
        </p:nvSpPr>
        <p:spPr>
          <a:xfrm>
            <a:off x="2409212" y="3749647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24BC79FA-87F2-2443-DE4C-A5527A4D3C6A}"/>
              </a:ext>
            </a:extLst>
          </p:cNvPr>
          <p:cNvSpPr/>
          <p:nvPr/>
        </p:nvSpPr>
        <p:spPr>
          <a:xfrm>
            <a:off x="2409212" y="5562049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/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blipFill>
                <a:blip r:embed="rId6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/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blipFill>
                <a:blip r:embed="rId7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/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blipFill>
                <a:blip r:embed="rId8"/>
                <a:stretch>
                  <a:fillRect l="-1923" r="-1923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B6DAB68-5801-D2EC-3173-D5212F7DFFCC}"/>
              </a:ext>
            </a:extLst>
          </p:cNvPr>
          <p:cNvCxnSpPr>
            <a:cxnSpLocks/>
          </p:cNvCxnSpPr>
          <p:nvPr/>
        </p:nvCxnSpPr>
        <p:spPr>
          <a:xfrm>
            <a:off x="6024943" y="672860"/>
            <a:ext cx="71057" cy="61851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AA4EBA-3A77-3813-863A-7544BAFB29A8}"/>
              </a:ext>
            </a:extLst>
          </p:cNvPr>
          <p:cNvSpPr txBox="1"/>
          <p:nvPr/>
        </p:nvSpPr>
        <p:spPr>
          <a:xfrm>
            <a:off x="6508648" y="1196910"/>
            <a:ext cx="3656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&lt;initial values&gt;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Real_weights_range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 0.001]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Binarized_inputs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Binarized_weights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Channel_range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[0,512]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/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blipFill>
                <a:blip r:embed="rId9"/>
                <a:stretch>
                  <a:fillRect l="-1274" t="-3077" r="-955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8A1E-5597-A40F-16F3-4DF825C1E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B3176B-E1E9-B5AA-142C-350A7AA05125}"/>
              </a:ext>
            </a:extLst>
          </p:cNvPr>
          <p:cNvSpPr/>
          <p:nvPr/>
        </p:nvSpPr>
        <p:spPr>
          <a:xfrm>
            <a:off x="2223953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245BF-D2E9-021B-6E6B-A8793B05CD7B}"/>
              </a:ext>
            </a:extLst>
          </p:cNvPr>
          <p:cNvSpPr/>
          <p:nvPr/>
        </p:nvSpPr>
        <p:spPr>
          <a:xfrm>
            <a:off x="134390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17574C9-2530-C637-2CD9-42C6229944A1}"/>
                  </a:ext>
                </a:extLst>
              </p:cNvPr>
              <p:cNvSpPr txBox="1"/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CD734-81DB-44F2-E58C-1537CADA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blipFill>
                <a:blip r:embed="rId2"/>
                <a:stretch>
                  <a:fillRect l="-27027" r="-27027" b="-27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A535FE-27AB-80D2-170F-BBEC88225C84}"/>
                  </a:ext>
                </a:extLst>
              </p:cNvPr>
              <p:cNvSpPr txBox="1"/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91A034-9A9A-8646-0CB4-9F5C27D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blipFill>
                <a:blip r:embed="rId3"/>
                <a:stretch>
                  <a:fillRect l="-3876" t="-4545" r="-15504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B7FD0393-5706-8668-0D8C-3B54F0866FE1}"/>
              </a:ext>
            </a:extLst>
          </p:cNvPr>
          <p:cNvSpPr/>
          <p:nvPr/>
        </p:nvSpPr>
        <p:spPr>
          <a:xfrm>
            <a:off x="2155009" y="2608201"/>
            <a:ext cx="3298140" cy="164159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BD63C8-D9B1-BEDD-EA9F-841483DE7452}"/>
              </a:ext>
            </a:extLst>
          </p:cNvPr>
          <p:cNvSpPr/>
          <p:nvPr/>
        </p:nvSpPr>
        <p:spPr>
          <a:xfrm>
            <a:off x="8842845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417A89-B46E-82EE-FC1F-2C577FFE6AAB}"/>
              </a:ext>
            </a:extLst>
          </p:cNvPr>
          <p:cNvSpPr/>
          <p:nvPr/>
        </p:nvSpPr>
        <p:spPr>
          <a:xfrm>
            <a:off x="6690081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4A09C3-F40D-D314-EDA0-B5EEC0F5C97C}"/>
                  </a:ext>
                </a:extLst>
              </p:cNvPr>
              <p:cNvSpPr txBox="1"/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5D0DE9-9E91-693C-EE3B-4CFA990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blipFill>
                <a:blip r:embed="rId4"/>
                <a:stretch>
                  <a:fillRect l="-27778" r="-27778" b="-27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12EA33-1A10-3AE7-5691-5646BEB56951}"/>
                  </a:ext>
                </a:extLst>
              </p:cNvPr>
              <p:cNvSpPr txBox="1"/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9021D-989E-8274-F07A-49B3E2E9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blipFill>
                <a:blip r:embed="rId5"/>
                <a:stretch>
                  <a:fillRect l="-3846" t="-4545" r="-14615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28E82162-8790-4790-21A7-2274D9123D9C}"/>
              </a:ext>
            </a:extLst>
          </p:cNvPr>
          <p:cNvSpPr/>
          <p:nvPr/>
        </p:nvSpPr>
        <p:spPr>
          <a:xfrm>
            <a:off x="6540760" y="2483285"/>
            <a:ext cx="3700520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00DB6C51-6064-0D7B-01DA-A4AF9F27BFC2}"/>
              </a:ext>
            </a:extLst>
          </p:cNvPr>
          <p:cNvSpPr/>
          <p:nvPr/>
        </p:nvSpPr>
        <p:spPr>
          <a:xfrm>
            <a:off x="5585747" y="3252671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38AB330-7EC4-8F28-D941-6E147550DAB6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</a:t>
            </a:r>
          </a:p>
        </p:txBody>
      </p:sp>
    </p:spTree>
    <p:extLst>
      <p:ext uri="{BB962C8B-B14F-4D97-AF65-F5344CB8AC3E}">
        <p14:creationId xmlns:p14="http://schemas.microsoft.com/office/powerpoint/2010/main" val="120846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CF086-046C-032F-2E4D-44B050E9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D623ABF-5E9E-B079-A3C8-BD08D0113855}"/>
              </a:ext>
            </a:extLst>
          </p:cNvPr>
          <p:cNvSpPr/>
          <p:nvPr/>
        </p:nvSpPr>
        <p:spPr>
          <a:xfrm>
            <a:off x="3455971" y="290291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266C98-5685-925B-5791-D553AAEFAB02}"/>
              </a:ext>
            </a:extLst>
          </p:cNvPr>
          <p:cNvSpPr/>
          <p:nvPr/>
        </p:nvSpPr>
        <p:spPr>
          <a:xfrm>
            <a:off x="1303207" y="272291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E4CA98-4D19-84B0-55C2-0CBB5B4A82F5}"/>
                  </a:ext>
                </a:extLst>
              </p:cNvPr>
              <p:cNvSpPr txBox="1"/>
              <p:nvPr/>
            </p:nvSpPr>
            <p:spPr>
              <a:xfrm>
                <a:off x="2968573" y="330006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E4CA98-4D19-84B0-55C2-0CBB5B4A8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573" y="3300062"/>
                <a:ext cx="452009" cy="461665"/>
              </a:xfrm>
              <a:prstGeom prst="rect">
                <a:avLst/>
              </a:prstGeom>
              <a:blipFill>
                <a:blip r:embed="rId3"/>
                <a:stretch>
                  <a:fillRect l="-27027" r="-27027"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7184BB-EAA2-A89F-EC0C-FD61BFFAEBC0}"/>
                  </a:ext>
                </a:extLst>
              </p:cNvPr>
              <p:cNvSpPr txBox="1"/>
              <p:nvPr/>
            </p:nvSpPr>
            <p:spPr>
              <a:xfrm>
                <a:off x="5191490" y="3392394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B7184BB-EAA2-A89F-EC0C-FD61BFFA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90" y="3392394"/>
                <a:ext cx="1632607" cy="276999"/>
              </a:xfrm>
              <a:prstGeom prst="rect">
                <a:avLst/>
              </a:prstGeom>
              <a:blipFill>
                <a:blip r:embed="rId4"/>
                <a:stretch>
                  <a:fillRect l="-3846" r="-14615"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00FD8200-0064-2BEC-1C48-05DF07E273EC}"/>
              </a:ext>
            </a:extLst>
          </p:cNvPr>
          <p:cNvSpPr/>
          <p:nvPr/>
        </p:nvSpPr>
        <p:spPr>
          <a:xfrm>
            <a:off x="3368603" y="2585178"/>
            <a:ext cx="3645773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431036-03A9-0C4C-84D0-501CF2E53C82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Basic Block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3FF56A-7A1E-1E47-BCB9-6476F3567D73}"/>
              </a:ext>
            </a:extLst>
          </p:cNvPr>
          <p:cNvSpPr/>
          <p:nvPr/>
        </p:nvSpPr>
        <p:spPr>
          <a:xfrm>
            <a:off x="7161182" y="2302647"/>
            <a:ext cx="1502220" cy="2433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326894-51E3-AE32-998D-3DA82F53AFA5}"/>
              </a:ext>
            </a:extLst>
          </p:cNvPr>
          <p:cNvSpPr/>
          <p:nvPr/>
        </p:nvSpPr>
        <p:spPr>
          <a:xfrm>
            <a:off x="9092381" y="2302646"/>
            <a:ext cx="1502220" cy="243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RPReLU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8CA4252-96B2-0FEB-20F7-48D7EEE6CE0C}"/>
              </a:ext>
            </a:extLst>
          </p:cNvPr>
          <p:cNvGrpSpPr/>
          <p:nvPr/>
        </p:nvGrpSpPr>
        <p:grpSpPr>
          <a:xfrm>
            <a:off x="1184988" y="2302646"/>
            <a:ext cx="5889974" cy="3151869"/>
            <a:chOff x="1184988" y="1958400"/>
            <a:chExt cx="5889974" cy="4077477"/>
          </a:xfrm>
        </p:grpSpPr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CAE95F9C-F544-69B7-3540-56E860865FF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988" y="1958400"/>
              <a:ext cx="0" cy="407747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7FC1E457-0E0A-EE41-BAA5-66BDEFD5E0DB}"/>
                </a:ext>
              </a:extLst>
            </p:cNvPr>
            <p:cNvCxnSpPr>
              <a:cxnSpLocks/>
            </p:cNvCxnSpPr>
            <p:nvPr/>
          </p:nvCxnSpPr>
          <p:spPr>
            <a:xfrm>
              <a:off x="7074962" y="1958400"/>
              <a:ext cx="0" cy="407747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6F739E-A711-3191-D85D-307B27FEE4A5}"/>
              </a:ext>
            </a:extLst>
          </p:cNvPr>
          <p:cNvSpPr txBox="1"/>
          <p:nvPr/>
        </p:nvSpPr>
        <p:spPr>
          <a:xfrm>
            <a:off x="3661305" y="5085183"/>
            <a:ext cx="8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[-1 , 1]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837FAD-8C8D-99BB-B7BD-CFC92C4E1AB4}"/>
              </a:ext>
            </a:extLst>
          </p:cNvPr>
          <p:cNvSpPr txBox="1"/>
          <p:nvPr/>
        </p:nvSpPr>
        <p:spPr>
          <a:xfrm>
            <a:off x="7487626" y="5085183"/>
            <a:ext cx="8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[-1 , 1]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1CD40-7941-F48A-96B3-2F25A26A038A}"/>
              </a:ext>
            </a:extLst>
          </p:cNvPr>
          <p:cNvSpPr txBox="1"/>
          <p:nvPr/>
        </p:nvSpPr>
        <p:spPr>
          <a:xfrm>
            <a:off x="9418825" y="5085183"/>
            <a:ext cx="8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[-1 , 1]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10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2B12D-39D6-3B60-45E1-1B064175F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4F74276-483E-AE23-8949-16416533AACF}"/>
              </a:ext>
            </a:extLst>
          </p:cNvPr>
          <p:cNvSpPr/>
          <p:nvPr/>
        </p:nvSpPr>
        <p:spPr>
          <a:xfrm>
            <a:off x="3838994" y="2898879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0BBB9B-1FA9-1281-9BA6-DE22D618DD20}"/>
              </a:ext>
            </a:extLst>
          </p:cNvPr>
          <p:cNvSpPr/>
          <p:nvPr/>
        </p:nvSpPr>
        <p:spPr>
          <a:xfrm>
            <a:off x="1303207" y="272291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38ECE0-A954-F0E3-429F-086476D8B4A9}"/>
                  </a:ext>
                </a:extLst>
              </p:cNvPr>
              <p:cNvSpPr txBox="1"/>
              <p:nvPr/>
            </p:nvSpPr>
            <p:spPr>
              <a:xfrm>
                <a:off x="2945890" y="3205713"/>
                <a:ext cx="870421" cy="646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</m:oMath>
                  </m:oMathPara>
                </a14:m>
                <a:endParaRPr kumimoji="1" lang="en-US" altLang="ko-KR" sz="1400" b="0" dirty="0"/>
              </a:p>
              <a:p>
                <a:pPr algn="ctr"/>
                <a:r>
                  <a:rPr kumimoji="1" lang="en-US" altLang="ko-KR" sz="1400" dirty="0"/>
                  <a:t>&amp;</a:t>
                </a:r>
              </a:p>
              <a:p>
                <a:pPr algn="ctr"/>
                <a:r>
                  <a:rPr kumimoji="1" lang="en-US" altLang="ko-KR" sz="1400" dirty="0" err="1"/>
                  <a:t>popcount</a:t>
                </a:r>
                <a:endParaRPr kumimoji="1" lang="ko-KR" alt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38ECE0-A954-F0E3-429F-086476D8B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90" y="3205713"/>
                <a:ext cx="870421" cy="646331"/>
              </a:xfrm>
              <a:prstGeom prst="rect">
                <a:avLst/>
              </a:prstGeom>
              <a:blipFill>
                <a:blip r:embed="rId3"/>
                <a:stretch>
                  <a:fillRect l="-5714" r="-7143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80F836-0209-49DA-1A7F-449BFF15DA8A}"/>
                  </a:ext>
                </a:extLst>
              </p:cNvPr>
              <p:cNvSpPr txBox="1"/>
              <p:nvPr/>
            </p:nvSpPr>
            <p:spPr>
              <a:xfrm>
                <a:off x="5337141" y="3390378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80F836-0209-49DA-1A7F-449BFF15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3390378"/>
                <a:ext cx="1632607" cy="276999"/>
              </a:xfrm>
              <a:prstGeom prst="rect">
                <a:avLst/>
              </a:prstGeom>
              <a:blipFill>
                <a:blip r:embed="rId4"/>
                <a:stretch>
                  <a:fillRect l="-3876" r="-14729"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8E1A1A9A-ED07-61B5-5F77-090BC27E5515}"/>
              </a:ext>
            </a:extLst>
          </p:cNvPr>
          <p:cNvSpPr/>
          <p:nvPr/>
        </p:nvSpPr>
        <p:spPr>
          <a:xfrm>
            <a:off x="1153886" y="2587195"/>
            <a:ext cx="4033934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14EFF43-4421-CAF8-CB61-E819484F9D40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Basic Block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75A7FA-AFBC-1DD4-B35D-65132F77CE25}"/>
              </a:ext>
            </a:extLst>
          </p:cNvPr>
          <p:cNvSpPr/>
          <p:nvPr/>
        </p:nvSpPr>
        <p:spPr>
          <a:xfrm>
            <a:off x="7258635" y="2212095"/>
            <a:ext cx="1502220" cy="2433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889728-067E-2672-D9A9-07820AA8FFAF}"/>
              </a:ext>
            </a:extLst>
          </p:cNvPr>
          <p:cNvSpPr/>
          <p:nvPr/>
        </p:nvSpPr>
        <p:spPr>
          <a:xfrm>
            <a:off x="9189834" y="2212094"/>
            <a:ext cx="1502220" cy="243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RPReLU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454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07350-87C7-56BA-ED94-EDBAAE9D3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00A5FD-1751-7768-0056-E49D593D5ACD}"/>
              </a:ext>
            </a:extLst>
          </p:cNvPr>
          <p:cNvSpPr/>
          <p:nvPr/>
        </p:nvSpPr>
        <p:spPr>
          <a:xfrm>
            <a:off x="3838994" y="2898879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49D643-036A-0F5D-8011-42589C32C022}"/>
              </a:ext>
            </a:extLst>
          </p:cNvPr>
          <p:cNvSpPr/>
          <p:nvPr/>
        </p:nvSpPr>
        <p:spPr>
          <a:xfrm>
            <a:off x="1303207" y="272291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14AB4C-7EB9-3297-4FA2-0438D3444012}"/>
                  </a:ext>
                </a:extLst>
              </p:cNvPr>
              <p:cNvSpPr txBox="1"/>
              <p:nvPr/>
            </p:nvSpPr>
            <p:spPr>
              <a:xfrm>
                <a:off x="2945890" y="3205713"/>
                <a:ext cx="870421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</m:oMath>
                  </m:oMathPara>
                </a14:m>
                <a:endParaRPr kumimoji="1" lang="en-US" altLang="ko-KR" sz="1400" b="0" dirty="0"/>
              </a:p>
              <a:p>
                <a:pPr algn="ctr"/>
                <a:r>
                  <a:rPr kumimoji="1" lang="en-US" altLang="ko-KR" sz="1400" dirty="0"/>
                  <a:t>&amp;</a:t>
                </a:r>
              </a:p>
              <a:p>
                <a:pPr algn="ctr"/>
                <a:r>
                  <a:rPr kumimoji="1" lang="en-US" altLang="ko-KR" sz="1400" dirty="0">
                    <a:solidFill>
                      <a:srgbClr val="FF0000"/>
                    </a:solidFill>
                  </a:rPr>
                  <a:t>Majority</a:t>
                </a:r>
              </a:p>
              <a:p>
                <a:pPr algn="ctr"/>
                <a:r>
                  <a:rPr kumimoji="1" lang="en-US" altLang="ko-KR" sz="1400" dirty="0">
                    <a:solidFill>
                      <a:srgbClr val="FF0000"/>
                    </a:solidFill>
                  </a:rPr>
                  <a:t>Voter</a:t>
                </a:r>
                <a:endParaRPr kumimoji="1"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14AB4C-7EB9-3297-4FA2-0438D344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890" y="3205713"/>
                <a:ext cx="870421" cy="861774"/>
              </a:xfrm>
              <a:prstGeom prst="rect">
                <a:avLst/>
              </a:prstGeom>
              <a:blipFill>
                <a:blip r:embed="rId3"/>
                <a:stretch>
                  <a:fillRect b="-1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6F11C-720E-5538-CE9D-74797AA329E7}"/>
                  </a:ext>
                </a:extLst>
              </p:cNvPr>
              <p:cNvSpPr txBox="1"/>
              <p:nvPr/>
            </p:nvSpPr>
            <p:spPr>
              <a:xfrm>
                <a:off x="5337141" y="3390378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6F11C-720E-5538-CE9D-74797AA32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41" y="3390378"/>
                <a:ext cx="1632607" cy="276999"/>
              </a:xfrm>
              <a:prstGeom prst="rect">
                <a:avLst/>
              </a:prstGeom>
              <a:blipFill>
                <a:blip r:embed="rId4"/>
                <a:stretch>
                  <a:fillRect l="-3876" r="-14729"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BC897ED9-6360-1E48-4153-6EFA5776F542}"/>
              </a:ext>
            </a:extLst>
          </p:cNvPr>
          <p:cNvSpPr/>
          <p:nvPr/>
        </p:nvSpPr>
        <p:spPr>
          <a:xfrm>
            <a:off x="1153886" y="2587195"/>
            <a:ext cx="4033934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1D65E3-D8E3-6506-8E64-C401EBF4FA23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Basic Block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4A3BCC-BA62-2403-AF8B-F781C49280DD}"/>
              </a:ext>
            </a:extLst>
          </p:cNvPr>
          <p:cNvSpPr/>
          <p:nvPr/>
        </p:nvSpPr>
        <p:spPr>
          <a:xfrm>
            <a:off x="7258635" y="2212095"/>
            <a:ext cx="1502220" cy="2433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C468F2-08A6-E041-0FFB-73D979B6453F}"/>
              </a:ext>
            </a:extLst>
          </p:cNvPr>
          <p:cNvSpPr/>
          <p:nvPr/>
        </p:nvSpPr>
        <p:spPr>
          <a:xfrm>
            <a:off x="9189834" y="2212094"/>
            <a:ext cx="1502220" cy="243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RPReLU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9225A7E-585F-C214-A454-662AC1655729}"/>
              </a:ext>
            </a:extLst>
          </p:cNvPr>
          <p:cNvGrpSpPr/>
          <p:nvPr/>
        </p:nvGrpSpPr>
        <p:grpSpPr>
          <a:xfrm>
            <a:off x="1063690" y="2212094"/>
            <a:ext cx="4208106" cy="3501545"/>
            <a:chOff x="1063690" y="2028748"/>
            <a:chExt cx="5889974" cy="4077477"/>
          </a:xfrm>
        </p:grpSpPr>
        <p:cxnSp>
          <p:nvCxnSpPr>
            <p:cNvPr id="2" name="직선 연결선[R] 1">
              <a:extLst>
                <a:ext uri="{FF2B5EF4-FFF2-40B4-BE49-F238E27FC236}">
                  <a16:creationId xmlns:a16="http://schemas.microsoft.com/office/drawing/2014/main" id="{80FB71D0-71F0-2F07-BD89-31D39633E2B3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0" y="2028748"/>
              <a:ext cx="0" cy="407747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6D815643-4C48-318D-93E8-C05CBCB0250A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64" y="2028748"/>
              <a:ext cx="0" cy="407747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C66C4BF-6E3E-8B08-B1E8-28E847F2DBDF}"/>
              </a:ext>
            </a:extLst>
          </p:cNvPr>
          <p:cNvSpPr txBox="1"/>
          <p:nvPr/>
        </p:nvSpPr>
        <p:spPr>
          <a:xfrm>
            <a:off x="1726661" y="4790309"/>
            <a:ext cx="3300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[-4608 , 4068] after </a:t>
            </a:r>
            <a:r>
              <a:rPr kumimoji="1" lang="en-US" altLang="ko-KR" dirty="0" err="1"/>
              <a:t>xnor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&amp; </a:t>
            </a:r>
          </a:p>
          <a:p>
            <a:pPr algn="ctr"/>
            <a:r>
              <a:rPr kumimoji="1" lang="en-US" altLang="ko-KR" dirty="0"/>
              <a:t>[-1 or 1] after Majority Voter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3D10D6-7A72-0F1D-1E4D-A9DBC2696F7A}"/>
              </a:ext>
            </a:extLst>
          </p:cNvPr>
          <p:cNvSpPr txBox="1"/>
          <p:nvPr/>
        </p:nvSpPr>
        <p:spPr>
          <a:xfrm>
            <a:off x="7585079" y="5251974"/>
            <a:ext cx="84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[-1 , 1]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67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5161-BD29-6CBE-154D-336789303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3CD7C73-5A8A-F52B-DFA5-77F0FE289366}"/>
              </a:ext>
            </a:extLst>
          </p:cNvPr>
          <p:cNvSpPr/>
          <p:nvPr/>
        </p:nvSpPr>
        <p:spPr>
          <a:xfrm>
            <a:off x="5182602" y="289888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178776-23C4-44BD-13EC-BC2BB1D88ECC}"/>
              </a:ext>
            </a:extLst>
          </p:cNvPr>
          <p:cNvSpPr/>
          <p:nvPr/>
        </p:nvSpPr>
        <p:spPr>
          <a:xfrm>
            <a:off x="2646815" y="2722911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B42249-C2E3-E56B-8A81-1DAC83BD11A2}"/>
                  </a:ext>
                </a:extLst>
              </p:cNvPr>
              <p:cNvSpPr txBox="1"/>
              <p:nvPr/>
            </p:nvSpPr>
            <p:spPr>
              <a:xfrm>
                <a:off x="4289498" y="3205714"/>
                <a:ext cx="870421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</m:oMath>
                  </m:oMathPara>
                </a14:m>
                <a:endParaRPr kumimoji="1" lang="en-US" altLang="ko-KR" sz="1400" b="0" dirty="0"/>
              </a:p>
              <a:p>
                <a:pPr algn="ctr"/>
                <a:r>
                  <a:rPr kumimoji="1" lang="en-US" altLang="ko-KR" sz="1400" dirty="0"/>
                  <a:t>&amp;</a:t>
                </a:r>
              </a:p>
              <a:p>
                <a:pPr algn="ctr"/>
                <a:r>
                  <a:rPr kumimoji="1" lang="en-US" altLang="ko-KR" sz="1400" dirty="0">
                    <a:solidFill>
                      <a:srgbClr val="FF0000"/>
                    </a:solidFill>
                  </a:rPr>
                  <a:t>Majority</a:t>
                </a:r>
              </a:p>
              <a:p>
                <a:pPr algn="ctr"/>
                <a:r>
                  <a:rPr kumimoji="1" lang="en-US" altLang="ko-KR" sz="1400" dirty="0">
                    <a:solidFill>
                      <a:srgbClr val="FF0000"/>
                    </a:solidFill>
                  </a:rPr>
                  <a:t>Voter</a:t>
                </a:r>
                <a:endParaRPr kumimoji="1" lang="ko-KR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B42249-C2E3-E56B-8A81-1DAC83BD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498" y="3205714"/>
                <a:ext cx="870421" cy="861774"/>
              </a:xfrm>
              <a:prstGeom prst="rect">
                <a:avLst/>
              </a:prstGeom>
              <a:blipFill>
                <a:blip r:embed="rId3"/>
                <a:stretch>
                  <a:fillRect l="-1429" r="-1429" b="-11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441221-49F0-D06A-6D4D-979CF64D3035}"/>
                  </a:ext>
                </a:extLst>
              </p:cNvPr>
              <p:cNvSpPr txBox="1"/>
              <p:nvPr/>
            </p:nvSpPr>
            <p:spPr>
              <a:xfrm>
                <a:off x="6680749" y="3390379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441221-49F0-D06A-6D4D-979CF64D3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749" y="3390379"/>
                <a:ext cx="1632607" cy="276999"/>
              </a:xfrm>
              <a:prstGeom prst="rect">
                <a:avLst/>
              </a:prstGeom>
              <a:blipFill>
                <a:blip r:embed="rId4"/>
                <a:stretch>
                  <a:fillRect l="-4651" r="-14729"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4C08595F-1BDA-793E-888B-29C0191AA3F5}"/>
              </a:ext>
            </a:extLst>
          </p:cNvPr>
          <p:cNvSpPr/>
          <p:nvPr/>
        </p:nvSpPr>
        <p:spPr>
          <a:xfrm>
            <a:off x="2497494" y="2587196"/>
            <a:ext cx="4033934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2ACE89F-AA3D-222C-210A-423C87BD4519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Basic Block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F5F77F-5DA2-480F-9D50-98E5D4D8D8A2}"/>
              </a:ext>
            </a:extLst>
          </p:cNvPr>
          <p:cNvSpPr/>
          <p:nvPr/>
        </p:nvSpPr>
        <p:spPr>
          <a:xfrm>
            <a:off x="8602243" y="2212096"/>
            <a:ext cx="1502220" cy="2433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AF391E-1118-B7DA-65EC-362C8A80133B}"/>
              </a:ext>
            </a:extLst>
          </p:cNvPr>
          <p:cNvSpPr/>
          <p:nvPr/>
        </p:nvSpPr>
        <p:spPr>
          <a:xfrm>
            <a:off x="10533442" y="2212095"/>
            <a:ext cx="1502220" cy="243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  <a:p>
            <a:pPr algn="ctr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RPReLU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AB42A94-8F97-2378-3B1D-632DC5D03CA5}"/>
              </a:ext>
            </a:extLst>
          </p:cNvPr>
          <p:cNvGrpSpPr/>
          <p:nvPr/>
        </p:nvGrpSpPr>
        <p:grpSpPr>
          <a:xfrm>
            <a:off x="2407298" y="2419696"/>
            <a:ext cx="4208106" cy="2433808"/>
            <a:chOff x="1063690" y="2028748"/>
            <a:chExt cx="5889974" cy="4077477"/>
          </a:xfrm>
        </p:grpSpPr>
        <p:cxnSp>
          <p:nvCxnSpPr>
            <p:cNvPr id="2" name="직선 연결선[R] 1">
              <a:extLst>
                <a:ext uri="{FF2B5EF4-FFF2-40B4-BE49-F238E27FC236}">
                  <a16:creationId xmlns:a16="http://schemas.microsoft.com/office/drawing/2014/main" id="{AAB7F6FE-E19C-002A-C3AE-58D9076F8CA9}"/>
                </a:ext>
              </a:extLst>
            </p:cNvPr>
            <p:cNvCxnSpPr>
              <a:cxnSpLocks/>
            </p:cNvCxnSpPr>
            <p:nvPr/>
          </p:nvCxnSpPr>
          <p:spPr>
            <a:xfrm>
              <a:off x="1063690" y="2028748"/>
              <a:ext cx="0" cy="407747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DB8394B5-DCBC-E149-5D27-3CF5C0D9DCE7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64" y="2028748"/>
              <a:ext cx="0" cy="407747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1E76A5-2A24-ECE9-8F32-09537509C483}"/>
              </a:ext>
            </a:extLst>
          </p:cNvPr>
          <p:cNvSpPr/>
          <p:nvPr/>
        </p:nvSpPr>
        <p:spPr>
          <a:xfrm>
            <a:off x="476099" y="2419697"/>
            <a:ext cx="1502220" cy="2433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Binarizing</a:t>
            </a:r>
          </a:p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9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254</Words>
  <Application>Microsoft Macintosh PowerPoint</Application>
  <PresentationFormat>와이드스크린</PresentationFormat>
  <Paragraphs>114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여인국</cp:lastModifiedBy>
  <cp:revision>125</cp:revision>
  <dcterms:created xsi:type="dcterms:W3CDTF">2024-10-28T22:08:11Z</dcterms:created>
  <dcterms:modified xsi:type="dcterms:W3CDTF">2024-11-05T02:17:28Z</dcterms:modified>
</cp:coreProperties>
</file>