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22" r:id="rId2"/>
    <p:sldId id="332" r:id="rId3"/>
    <p:sldId id="342" r:id="rId4"/>
    <p:sldId id="343" r:id="rId5"/>
    <p:sldId id="341" r:id="rId6"/>
    <p:sldId id="323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05" autoAdjust="0"/>
    <p:restoredTop sz="94685"/>
  </p:normalViewPr>
  <p:slideViewPr>
    <p:cSldViewPr snapToGrid="0">
      <p:cViewPr varScale="1">
        <p:scale>
          <a:sx n="91" d="100"/>
          <a:sy n="91" d="100"/>
        </p:scale>
        <p:origin x="44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C40FE1-7BA5-8046-91E8-6C4230D41AD3}" type="datetimeFigureOut">
              <a:rPr kumimoji="1" lang="ko-KR" altLang="en-US" smtClean="0"/>
              <a:t>2024-11-06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7FA4FD-DB31-984A-A042-9460A8A5E2CC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8867336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70393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16868E-304F-E943-27D8-73940C54D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88E09D9-28AA-0322-7488-275F102535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A02C4DE-78D7-FBE1-810E-C11230B50D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0B4D85D-BD77-C1AB-8613-BDC35F4DD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95016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00F65-41B9-7D15-2C0D-47C977DFEF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05D6BDC-B28A-E044-62E7-98583B08FD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EC6C4BD-0F6B-0521-2D1F-5E2F14385A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8A29FCA-E3D0-E0ED-1F53-BDD31E6D44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120501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808647-BF79-ACD3-83FB-CE8274AE9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FE9AECC-31CD-5D10-9A2B-849D17D6BB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9EEE087-7545-75A2-7923-1493695657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07E202-34A8-7F3A-4699-832D9A89EC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F7FA4FD-DB31-984A-A042-9460A8A5E2CC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42389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2024-11-06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2024/11/07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Inguk</a:t>
            </a: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4E0A-BB28-8057-341B-6E855FC6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그룹 19">
            <a:extLst>
              <a:ext uri="{FF2B5EF4-FFF2-40B4-BE49-F238E27FC236}">
                <a16:creationId xmlns:a16="http://schemas.microsoft.com/office/drawing/2014/main" id="{E5A3F809-2E1A-44B8-E334-E27E92530B13}"/>
              </a:ext>
            </a:extLst>
          </p:cNvPr>
          <p:cNvGrpSpPr/>
          <p:nvPr/>
        </p:nvGrpSpPr>
        <p:grpSpPr>
          <a:xfrm>
            <a:off x="6716903" y="3253634"/>
            <a:ext cx="5318759" cy="1641599"/>
            <a:chOff x="6096000" y="2712110"/>
            <a:chExt cx="5318759" cy="1641599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399151F-EFC1-0C21-797F-42B9D931DD8D}"/>
                </a:ext>
              </a:extLst>
            </p:cNvPr>
            <p:cNvSpPr/>
            <p:nvPr/>
          </p:nvSpPr>
          <p:spPr>
            <a:xfrm>
              <a:off x="8185563" y="2902909"/>
              <a:ext cx="1260000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B42A1FD1-DC92-9743-5E67-BD6F821EBBDA}"/>
                </a:ext>
              </a:extLst>
            </p:cNvPr>
            <p:cNvSpPr/>
            <p:nvPr/>
          </p:nvSpPr>
          <p:spPr>
            <a:xfrm>
              <a:off x="6096000" y="2722909"/>
              <a:ext cx="1620000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/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3000" i="1" smtClean="0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30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B3CD734-81DB-44F2-E58C-1537CADA84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99082" y="3300061"/>
                  <a:ext cx="452009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7778" r="-27778" b="-24324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/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991A034-9A9A-8646-0CB4-9F5C27D8D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33274" y="3394410"/>
                  <a:ext cx="1632607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846" t="-4545" r="-14615" b="-4545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양쪽 대괄호 9">
              <a:extLst>
                <a:ext uri="{FF2B5EF4-FFF2-40B4-BE49-F238E27FC236}">
                  <a16:creationId xmlns:a16="http://schemas.microsoft.com/office/drawing/2014/main" id="{065A1451-1D4F-6978-E128-D4477D596350}"/>
                </a:ext>
              </a:extLst>
            </p:cNvPr>
            <p:cNvSpPr/>
            <p:nvPr/>
          </p:nvSpPr>
          <p:spPr>
            <a:xfrm>
              <a:off x="8116619" y="2712110"/>
              <a:ext cx="3298140" cy="1641599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</p:grpSp>
      <p:sp>
        <p:nvSpPr>
          <p:cNvPr id="4" name="제목 1">
            <a:extLst>
              <a:ext uri="{FF2B5EF4-FFF2-40B4-BE49-F238E27FC236}">
                <a16:creationId xmlns:a16="http://schemas.microsoft.com/office/drawing/2014/main" id="{5D5B3C20-2824-CCE8-2D84-4D4D72DC3331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HardBinaryConv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in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90B428A-95CB-077D-0EFD-37C8027F592B}"/>
              </a:ext>
            </a:extLst>
          </p:cNvPr>
          <p:cNvSpPr/>
          <p:nvPr/>
        </p:nvSpPr>
        <p:spPr>
          <a:xfrm>
            <a:off x="3656509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0C5EC7E-2C7C-D967-A071-946FB0C6F955}"/>
              </a:ext>
            </a:extLst>
          </p:cNvPr>
          <p:cNvSpPr/>
          <p:nvPr/>
        </p:nvSpPr>
        <p:spPr>
          <a:xfrm>
            <a:off x="3836509" y="329648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/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B6A4AF2-E0E2-4B00-6B01-CD0A4A12D8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6509" y="5599880"/>
                <a:ext cx="1620000" cy="276999"/>
              </a:xfrm>
              <a:prstGeom prst="rect">
                <a:avLst/>
              </a:prstGeom>
              <a:blipFill>
                <a:blip r:embed="rId5"/>
                <a:stretch>
                  <a:fillRect l="-3906" t="-4545" r="-3125" b="-4545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직사각형 20">
            <a:extLst>
              <a:ext uri="{FF2B5EF4-FFF2-40B4-BE49-F238E27FC236}">
                <a16:creationId xmlns:a16="http://schemas.microsoft.com/office/drawing/2014/main" id="{BBF05777-E20C-CEA6-B4BD-953C5978A2AE}"/>
              </a:ext>
            </a:extLst>
          </p:cNvPr>
          <p:cNvSpPr/>
          <p:nvPr/>
        </p:nvSpPr>
        <p:spPr>
          <a:xfrm>
            <a:off x="306003" y="111962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AEF80F7B-A2B5-5BE6-0A11-482FAE901C25}"/>
              </a:ext>
            </a:extLst>
          </p:cNvPr>
          <p:cNvSpPr/>
          <p:nvPr/>
        </p:nvSpPr>
        <p:spPr>
          <a:xfrm>
            <a:off x="486003" y="3295977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90B88C1-BF86-9A13-76A5-D29B4F3B7BE9}"/>
              </a:ext>
            </a:extLst>
          </p:cNvPr>
          <p:cNvSpPr/>
          <p:nvPr/>
        </p:nvSpPr>
        <p:spPr>
          <a:xfrm>
            <a:off x="486003" y="510838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Real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67F76DEC-3857-0539-6ED7-11EDD2D588AE}"/>
              </a:ext>
            </a:extLst>
          </p:cNvPr>
          <p:cNvSpPr/>
          <p:nvPr/>
        </p:nvSpPr>
        <p:spPr>
          <a:xfrm>
            <a:off x="2409212" y="1753290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6" name="오른쪽 화살표[R] 25">
            <a:extLst>
              <a:ext uri="{FF2B5EF4-FFF2-40B4-BE49-F238E27FC236}">
                <a16:creationId xmlns:a16="http://schemas.microsoft.com/office/drawing/2014/main" id="{89A98C35-A1D6-D0CC-9CA6-48C0FF7286EF}"/>
              </a:ext>
            </a:extLst>
          </p:cNvPr>
          <p:cNvSpPr/>
          <p:nvPr/>
        </p:nvSpPr>
        <p:spPr>
          <a:xfrm>
            <a:off x="2409212" y="3749647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7" name="오른쪽 화살표[R] 26">
            <a:extLst>
              <a:ext uri="{FF2B5EF4-FFF2-40B4-BE49-F238E27FC236}">
                <a16:creationId xmlns:a16="http://schemas.microsoft.com/office/drawing/2014/main" id="{24BC79FA-87F2-2443-DE4C-A5527A4D3C6A}"/>
              </a:ext>
            </a:extLst>
          </p:cNvPr>
          <p:cNvSpPr/>
          <p:nvPr/>
        </p:nvSpPr>
        <p:spPr>
          <a:xfrm>
            <a:off x="2409212" y="5562049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/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CB8739DA-3B41-5919-BCE8-6093D2D451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1482331"/>
                <a:ext cx="540982" cy="276999"/>
              </a:xfrm>
              <a:prstGeom prst="rect">
                <a:avLst/>
              </a:prstGeom>
              <a:blipFill>
                <a:blip r:embed="rId6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/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𝑠𝑖𝑔𝑛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87469BF4-7B45-7FD8-18F2-7A024AA49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3484727"/>
                <a:ext cx="540982" cy="276999"/>
              </a:xfrm>
              <a:prstGeom prst="rect">
                <a:avLst/>
              </a:prstGeom>
              <a:blipFill>
                <a:blip r:embed="rId7"/>
                <a:stretch>
                  <a:fillRect l="-11364" r="-9091" b="-347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/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b="0" i="1" smtClean="0">
                          <a:latin typeface="Cambria Math" panose="02040503050406030204" pitchFamily="18" charset="0"/>
                        </a:rPr>
                        <m:t>𝑚𝑒𝑎𝑛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BB98BF0-6B0C-AED0-5D78-9D2506056B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277" y="5285050"/>
                <a:ext cx="654795" cy="276999"/>
              </a:xfrm>
              <a:prstGeom prst="rect">
                <a:avLst/>
              </a:prstGeom>
              <a:blipFill>
                <a:blip r:embed="rId8"/>
                <a:stretch>
                  <a:fillRect l="-1923" r="-1923" b="-45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직선 연결선[R] 31">
            <a:extLst>
              <a:ext uri="{FF2B5EF4-FFF2-40B4-BE49-F238E27FC236}">
                <a16:creationId xmlns:a16="http://schemas.microsoft.com/office/drawing/2014/main" id="{FB6DAB68-5801-D2EC-3173-D5212F7DFFCC}"/>
              </a:ext>
            </a:extLst>
          </p:cNvPr>
          <p:cNvCxnSpPr>
            <a:cxnSpLocks/>
          </p:cNvCxnSpPr>
          <p:nvPr/>
        </p:nvCxnSpPr>
        <p:spPr>
          <a:xfrm>
            <a:off x="6024943" y="672860"/>
            <a:ext cx="71057" cy="618514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7BAA4EBA-3A77-3813-863A-7544BAFB29A8}"/>
              </a:ext>
            </a:extLst>
          </p:cNvPr>
          <p:cNvSpPr txBox="1"/>
          <p:nvPr/>
        </p:nvSpPr>
        <p:spPr>
          <a:xfrm>
            <a:off x="6508648" y="1196910"/>
            <a:ext cx="50302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&lt;initial values&gt;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Intial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Real_weights_range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</a:t>
            </a:r>
            <a:r>
              <a:rPr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[0, 0.001]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Binarized_inputs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Binarized_weights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[-1 or 1]</a:t>
            </a:r>
          </a:p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kumimoji="1"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1" lang="en-US" altLang="ko-KR" dirty="0" err="1">
                <a:latin typeface="Arial" panose="020B0604020202020204" pitchFamily="34" charset="0"/>
                <a:cs typeface="Arial" panose="020B0604020202020204" pitchFamily="34" charset="0"/>
              </a:rPr>
              <a:t>Channel_range</a:t>
            </a:r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 : [0,512]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/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m:rPr>
                          <m:nor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weight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s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per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US" altLang="ko-KR" b="0" i="0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channel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 smtClean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6D2A674-DFD6-5B9D-E755-946C680081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4308" y="6045596"/>
                <a:ext cx="3971692" cy="824649"/>
              </a:xfrm>
              <a:prstGeom prst="rect">
                <a:avLst/>
              </a:prstGeom>
              <a:blipFill>
                <a:blip r:embed="rId9"/>
                <a:stretch>
                  <a:fillRect l="-1274" t="-3077" r="-955" b="-1384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30933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70041F-71D4-F4EA-DDDE-397268D5D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184A89E7-7A37-79C3-7B9C-30F4F748C557}"/>
              </a:ext>
            </a:extLst>
          </p:cNvPr>
          <p:cNvGrpSpPr/>
          <p:nvPr/>
        </p:nvGrpSpPr>
        <p:grpSpPr>
          <a:xfrm>
            <a:off x="882810" y="1678227"/>
            <a:ext cx="10426380" cy="3527586"/>
            <a:chOff x="101610" y="1971033"/>
            <a:chExt cx="10426380" cy="35275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47EDA4E-2A24-6600-DBA8-53D39D0996F1}"/>
                </a:ext>
              </a:extLst>
            </p:cNvPr>
            <p:cNvSpPr/>
            <p:nvPr/>
          </p:nvSpPr>
          <p:spPr>
            <a:xfrm>
              <a:off x="5125046" y="2953307"/>
              <a:ext cx="1011133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569A055-426F-603D-2F8F-A937DCF27DBB}"/>
                </a:ext>
              </a:extLst>
            </p:cNvPr>
            <p:cNvSpPr/>
            <p:nvPr/>
          </p:nvSpPr>
          <p:spPr>
            <a:xfrm>
              <a:off x="3090111" y="2777338"/>
              <a:ext cx="1300028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2AD851-2085-6169-D995-EDDC68589FA7}"/>
                    </a:ext>
                  </a:extLst>
                </p:cNvPr>
                <p:cNvSpPr txBox="1"/>
                <p:nvPr/>
              </p:nvSpPr>
              <p:spPr>
                <a:xfrm>
                  <a:off x="4355961" y="3391940"/>
                  <a:ext cx="698501" cy="307777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ko-KR" altLang="en-US" sz="2000" i="1">
                            <a:latin typeface="Cambria Math" panose="02040503050406030204" pitchFamily="18" charset="0"/>
                          </a:rPr>
                          <m:t>⊛</m:t>
                        </m:r>
                      </m:oMath>
                    </m:oMathPara>
                  </a14:m>
                  <a:endParaRPr kumimoji="1" lang="ko-KR" alt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EC2AD851-2085-6169-D995-EDDC68589F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55961" y="3391940"/>
                  <a:ext cx="698501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2692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/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E54B6E43-67E6-FEA7-D051-2D1B8BF17C65}"/>
                </a:ext>
              </a:extLst>
            </p:cNvPr>
            <p:cNvSpPr/>
            <p:nvPr/>
          </p:nvSpPr>
          <p:spPr>
            <a:xfrm>
              <a:off x="5031451" y="2600114"/>
              <a:ext cx="2556039" cy="1891430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ED777A5A-7C72-1618-524C-CD09692C1837}"/>
                </a:ext>
              </a:extLst>
            </p:cNvPr>
            <p:cNvSpPr/>
            <p:nvPr/>
          </p:nvSpPr>
          <p:spPr>
            <a:xfrm>
              <a:off x="7772718" y="2275214"/>
              <a:ext cx="1205511" cy="2433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44201275-244F-4B65-4B4E-2E77541EB69E}"/>
                </a:ext>
              </a:extLst>
            </p:cNvPr>
            <p:cNvSpPr/>
            <p:nvPr/>
          </p:nvSpPr>
          <p:spPr>
            <a:xfrm>
              <a:off x="9322479" y="2275213"/>
              <a:ext cx="1205511" cy="2433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RPReLU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942F87AE-29FA-D49A-36D4-40FEC5887ADB}"/>
                </a:ext>
              </a:extLst>
            </p:cNvPr>
            <p:cNvGrpSpPr/>
            <p:nvPr/>
          </p:nvGrpSpPr>
          <p:grpSpPr>
            <a:xfrm>
              <a:off x="2900398" y="1971033"/>
              <a:ext cx="4778402" cy="3527586"/>
              <a:chOff x="1063690" y="2028748"/>
              <a:chExt cx="8334349" cy="4107801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126AE0F6-887B-F796-3F65-0039ADF92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0" y="2028748"/>
                <a:ext cx="0" cy="40774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68BC0B99-2269-2384-71A6-01F77A049B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39" y="2057611"/>
                <a:ext cx="0" cy="407893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A1D820C-CF16-8E60-4A87-7091E66C6206}"/>
                </a:ext>
              </a:extLst>
            </p:cNvPr>
            <p:cNvSpPr txBox="1"/>
            <p:nvPr/>
          </p:nvSpPr>
          <p:spPr>
            <a:xfrm>
              <a:off x="4758833" y="4772506"/>
              <a:ext cx="969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[-1 , 1]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064B33F6-638A-9501-CBCC-5754BE5F4DC6}"/>
                </a:ext>
              </a:extLst>
            </p:cNvPr>
            <p:cNvSpPr/>
            <p:nvPr/>
          </p:nvSpPr>
          <p:spPr>
            <a:xfrm>
              <a:off x="1549957" y="2266522"/>
              <a:ext cx="1205511" cy="2433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93159F91-857D-2ED2-6A20-11CBAF65DADB}"/>
                </a:ext>
              </a:extLst>
            </p:cNvPr>
            <p:cNvSpPr/>
            <p:nvPr/>
          </p:nvSpPr>
          <p:spPr>
            <a:xfrm>
              <a:off x="101610" y="2777338"/>
              <a:ext cx="1300029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5543C5F3-EC49-4683-1EE3-F5F137A4FAA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1624" y="330991"/>
              <a:ext cx="288000" cy="8388000"/>
            </a:xfrm>
            <a:prstGeom prst="bentConnector3">
              <a:avLst>
                <a:gd name="adj1" fmla="val 429323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4C137B3C-7A84-EB59-247E-B333E8CFC71E}"/>
              </a:ext>
            </a:extLst>
          </p:cNvPr>
          <p:cNvSpPr txBox="1"/>
          <p:nvPr/>
        </p:nvSpPr>
        <p:spPr>
          <a:xfrm>
            <a:off x="2372351" y="4479700"/>
            <a:ext cx="11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[-1 or 1]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25AE4E8-60C1-104B-783B-3F6964F9EFCF}"/>
              </a:ext>
            </a:extLst>
          </p:cNvPr>
          <p:cNvSpPr txBox="1"/>
          <p:nvPr/>
        </p:nvSpPr>
        <p:spPr>
          <a:xfrm>
            <a:off x="8671763" y="4479700"/>
            <a:ext cx="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4739F6-2AD8-BACC-2828-6B2541E2B276}"/>
                  </a:ext>
                </a:extLst>
              </p:cNvPr>
              <p:cNvSpPr txBox="1"/>
              <p:nvPr/>
            </p:nvSpPr>
            <p:spPr>
              <a:xfrm>
                <a:off x="9641583" y="1518347"/>
                <a:ext cx="1970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[-1 +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1 +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 ]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0D4739F6-2AD8-BACC-2828-6B2541E2B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583" y="1518347"/>
                <a:ext cx="1970477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ECEEF91F-0095-5207-C04A-521979074B5D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block (ResNet18 + binarized) / Top-1 Accuracy : 65.9%</a:t>
            </a:r>
          </a:p>
        </p:txBody>
      </p:sp>
    </p:spTree>
    <p:extLst>
      <p:ext uri="{BB962C8B-B14F-4D97-AF65-F5344CB8AC3E}">
        <p14:creationId xmlns:p14="http://schemas.microsoft.com/office/powerpoint/2010/main" val="3165383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7A4EF7-6D57-CCA8-B69E-8F0A43CF0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그룹 16">
            <a:extLst>
              <a:ext uri="{FF2B5EF4-FFF2-40B4-BE49-F238E27FC236}">
                <a16:creationId xmlns:a16="http://schemas.microsoft.com/office/drawing/2014/main" id="{EB302E57-1BBB-0499-E4B6-6818597D06AC}"/>
              </a:ext>
            </a:extLst>
          </p:cNvPr>
          <p:cNvGrpSpPr/>
          <p:nvPr/>
        </p:nvGrpSpPr>
        <p:grpSpPr>
          <a:xfrm>
            <a:off x="882810" y="1678227"/>
            <a:ext cx="10426380" cy="3527586"/>
            <a:chOff x="101610" y="1971033"/>
            <a:chExt cx="10426380" cy="3527586"/>
          </a:xfrm>
        </p:grpSpPr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5B5B848C-1DA6-CEAD-38DF-7F661CF5BA59}"/>
                </a:ext>
              </a:extLst>
            </p:cNvPr>
            <p:cNvSpPr/>
            <p:nvPr/>
          </p:nvSpPr>
          <p:spPr>
            <a:xfrm>
              <a:off x="5125046" y="2953307"/>
              <a:ext cx="1011133" cy="126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Weights</a:t>
              </a: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D6B46D3B-8091-E95F-F06A-701094A2ED6D}"/>
                </a:ext>
              </a:extLst>
            </p:cNvPr>
            <p:cNvSpPr/>
            <p:nvPr/>
          </p:nvSpPr>
          <p:spPr>
            <a:xfrm>
              <a:off x="3090111" y="2777338"/>
              <a:ext cx="1300028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Binarized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C00AE9-7A17-5895-8244-87EE3409CB86}"/>
                    </a:ext>
                  </a:extLst>
                </p:cNvPr>
                <p:cNvSpPr txBox="1"/>
                <p:nvPr/>
              </p:nvSpPr>
              <p:spPr>
                <a:xfrm>
                  <a:off x="4409582" y="3302165"/>
                  <a:ext cx="698501" cy="553998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lvl="0"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𝑋𝑛𝑜𝑟</m:t>
                        </m:r>
                      </m:oMath>
                    </m:oMathPara>
                  </a14:m>
                  <a:endParaRPr kumimoji="1" lang="en-US" altLang="ko-KR" sz="1200" dirty="0">
                    <a:solidFill>
                      <a:prstClr val="black"/>
                    </a:solidFill>
                  </a:endParaRPr>
                </a:p>
                <a:p>
                  <a:pPr lvl="0" algn="ctr"/>
                  <a:r>
                    <a:rPr kumimoji="1" lang="en-US" altLang="ko-KR" sz="1200" dirty="0">
                      <a:solidFill>
                        <a:prstClr val="black"/>
                      </a:solidFill>
                    </a:rPr>
                    <a:t>&amp;</a:t>
                  </a:r>
                </a:p>
                <a:p>
                  <a:pPr lvl="0" algn="ctr"/>
                  <a:r>
                    <a:rPr kumimoji="1" lang="en-US" altLang="ko-KR" sz="1200" dirty="0" err="1">
                      <a:solidFill>
                        <a:prstClr val="black"/>
                      </a:solidFill>
                    </a:rPr>
                    <a:t>popcount</a:t>
                  </a:r>
                  <a:endParaRPr kumimoji="1" lang="ko-KR" altLang="en-US" sz="1200" dirty="0">
                    <a:solidFill>
                      <a:prstClr val="black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5DC00AE9-7A17-5895-8244-87EE3409CB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9582" y="3302165"/>
                  <a:ext cx="698501" cy="553998"/>
                </a:xfrm>
                <a:prstGeom prst="rect">
                  <a:avLst/>
                </a:prstGeom>
                <a:blipFill>
                  <a:blip r:embed="rId3"/>
                  <a:stretch>
                    <a:fillRect l="-10714" r="-10714" b="-15909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E1EE993-4273-1BC7-61AF-A8BD2DC45072}"/>
                    </a:ext>
                  </a:extLst>
                </p:cNvPr>
                <p:cNvSpPr txBox="1"/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ko-K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kumimoji="1" lang="ko-KR" altLang="en-US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𝑆𝑐𝑎𝑙𝑖𝑛𝑔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𝑓𝑎𝑐𝑡𝑜𝑟</m:t>
                        </m:r>
                      </m:oMath>
                    </m:oMathPara>
                  </a14:m>
                  <a:endParaRPr kumimoji="1" lang="ko-KR" altLang="en-US" sz="12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C502A297-153A-DD11-83FB-0C9F9FC2D1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7345" y="3453496"/>
                  <a:ext cx="1310145" cy="184666"/>
                </a:xfrm>
                <a:prstGeom prst="rect">
                  <a:avLst/>
                </a:prstGeom>
                <a:blipFill>
                  <a:blip r:embed="rId4"/>
                  <a:stretch>
                    <a:fillRect b="-375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양쪽 대괄호 13">
              <a:extLst>
                <a:ext uri="{FF2B5EF4-FFF2-40B4-BE49-F238E27FC236}">
                  <a16:creationId xmlns:a16="http://schemas.microsoft.com/office/drawing/2014/main" id="{3A47CC5D-16C1-D368-9FE1-648EB5B5D183}"/>
                </a:ext>
              </a:extLst>
            </p:cNvPr>
            <p:cNvSpPr/>
            <p:nvPr/>
          </p:nvSpPr>
          <p:spPr>
            <a:xfrm>
              <a:off x="2970984" y="2641623"/>
              <a:ext cx="3218076" cy="1891430"/>
            </a:xfrm>
            <a:prstGeom prst="bracketPair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R" altLang="en-US" sz="1200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F978597E-5B59-078F-8633-DF79CA7AEA13}"/>
                </a:ext>
              </a:extLst>
            </p:cNvPr>
            <p:cNvSpPr/>
            <p:nvPr/>
          </p:nvSpPr>
          <p:spPr>
            <a:xfrm>
              <a:off x="7772718" y="2275214"/>
              <a:ext cx="1205511" cy="243380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Batch norm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CE1795E8-CCC6-A741-FEBD-57E45B9318CA}"/>
                </a:ext>
              </a:extLst>
            </p:cNvPr>
            <p:cNvSpPr/>
            <p:nvPr/>
          </p:nvSpPr>
          <p:spPr>
            <a:xfrm>
              <a:off x="9322479" y="2275213"/>
              <a:ext cx="1205511" cy="2433807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</a:p>
            <a:p>
              <a:pPr algn="ctr"/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func</a:t>
              </a:r>
              <a:r>
                <a: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(</a:t>
              </a:r>
              <a:r>
                <a:rPr lang="en-US" altLang="ko-KR" sz="1200" dirty="0" err="1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RPReLU</a:t>
              </a:r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4CD72B62-A605-1832-37D3-32F7F0CE3332}"/>
                </a:ext>
              </a:extLst>
            </p:cNvPr>
            <p:cNvGrpSpPr/>
            <p:nvPr/>
          </p:nvGrpSpPr>
          <p:grpSpPr>
            <a:xfrm>
              <a:off x="2900398" y="1971033"/>
              <a:ext cx="4778402" cy="3527586"/>
              <a:chOff x="1063690" y="2028748"/>
              <a:chExt cx="8334349" cy="4107801"/>
            </a:xfrm>
          </p:grpSpPr>
          <p:cxnSp>
            <p:nvCxnSpPr>
              <p:cNvPr id="5" name="직선 연결선[R] 4">
                <a:extLst>
                  <a:ext uri="{FF2B5EF4-FFF2-40B4-BE49-F238E27FC236}">
                    <a16:creationId xmlns:a16="http://schemas.microsoft.com/office/drawing/2014/main" id="{2A3177D2-3949-842B-14EC-46758D1E745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3690" y="2028748"/>
                <a:ext cx="0" cy="4077477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" name="직선 연결선[R] 5">
                <a:extLst>
                  <a:ext uri="{FF2B5EF4-FFF2-40B4-BE49-F238E27FC236}">
                    <a16:creationId xmlns:a16="http://schemas.microsoft.com/office/drawing/2014/main" id="{58ABA0D3-7641-EA8F-5EA7-FD8C3D55DF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98039" y="2057611"/>
                <a:ext cx="0" cy="4078938"/>
              </a:xfrm>
              <a:prstGeom prst="line">
                <a:avLst/>
              </a:prstGeom>
              <a:ln>
                <a:prstDash val="sysDot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79542FF-C0B0-0A63-6AA0-0A38DC860959}"/>
                </a:ext>
              </a:extLst>
            </p:cNvPr>
            <p:cNvSpPr txBox="1"/>
            <p:nvPr/>
          </p:nvSpPr>
          <p:spPr>
            <a:xfrm>
              <a:off x="4705702" y="4772506"/>
              <a:ext cx="9698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dirty="0">
                  <a:latin typeface="Arial" panose="020B0604020202020204" pitchFamily="34" charset="0"/>
                  <a:cs typeface="Arial" panose="020B0604020202020204" pitchFamily="34" charset="0"/>
                </a:rPr>
                <a:t>[-1 , 1]</a:t>
              </a:r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3218F7E-EF53-F11B-03FB-ADC2DDAABFCF}"/>
                </a:ext>
              </a:extLst>
            </p:cNvPr>
            <p:cNvSpPr/>
            <p:nvPr/>
          </p:nvSpPr>
          <p:spPr>
            <a:xfrm>
              <a:off x="1549957" y="2266522"/>
              <a:ext cx="1205511" cy="2433808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 w="28575">
              <a:solidFill>
                <a:schemeClr val="bg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Binarizing</a:t>
              </a:r>
            </a:p>
            <a:p>
              <a:pPr algn="ctr"/>
              <a:r>
                <a:rPr lang="en-US" altLang="ko-KR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Activation</a:t>
              </a:r>
              <a:endParaRPr lang="ko-KR" altLang="en-US" sz="120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5894EA9D-EBC6-3150-F3E2-95396E27D9A9}"/>
                </a:ext>
              </a:extLst>
            </p:cNvPr>
            <p:cNvSpPr/>
            <p:nvPr/>
          </p:nvSpPr>
          <p:spPr>
            <a:xfrm>
              <a:off x="101610" y="2777338"/>
              <a:ext cx="1300029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2" name="꺾인 연결선[E] 31">
              <a:extLst>
                <a:ext uri="{FF2B5EF4-FFF2-40B4-BE49-F238E27FC236}">
                  <a16:creationId xmlns:a16="http://schemas.microsoft.com/office/drawing/2014/main" id="{7EB760D7-AB7A-2EA9-5122-78F78BE42659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801624" y="330991"/>
              <a:ext cx="288000" cy="8388000"/>
            </a:xfrm>
            <a:prstGeom prst="bentConnector3">
              <a:avLst>
                <a:gd name="adj1" fmla="val 429323"/>
              </a:avLst>
            </a:prstGeom>
            <a:ln w="38100"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11B72D3E-26C3-3C78-C93A-6B047B323109}"/>
              </a:ext>
            </a:extLst>
          </p:cNvPr>
          <p:cNvSpPr txBox="1"/>
          <p:nvPr/>
        </p:nvSpPr>
        <p:spPr>
          <a:xfrm>
            <a:off x="2372351" y="4479700"/>
            <a:ext cx="1119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[-1 or 1]</a:t>
            </a:r>
            <a:endParaRPr kumimoji="1" lang="ko-KR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6AE4731-E5B1-843F-3015-1E34F0E8E49E}"/>
              </a:ext>
            </a:extLst>
          </p:cNvPr>
          <p:cNvSpPr txBox="1"/>
          <p:nvPr/>
        </p:nvSpPr>
        <p:spPr>
          <a:xfrm>
            <a:off x="8671763" y="4479700"/>
            <a:ext cx="9698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05EFDD-18FE-4A69-FAF9-5016CD25FDE2}"/>
                  </a:ext>
                </a:extLst>
              </p:cNvPr>
              <p:cNvSpPr txBox="1"/>
              <p:nvPr/>
            </p:nvSpPr>
            <p:spPr>
              <a:xfrm>
                <a:off x="9641583" y="1518347"/>
                <a:ext cx="197047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[-1 +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, 1 +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805EFDD-18FE-4A69-FAF9-5016CD25F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1583" y="1518347"/>
                <a:ext cx="1970477" cy="369332"/>
              </a:xfrm>
              <a:prstGeom prst="rect">
                <a:avLst/>
              </a:prstGeom>
              <a:blipFill>
                <a:blip r:embed="rId5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제목 1">
            <a:extLst>
              <a:ext uri="{FF2B5EF4-FFF2-40B4-BE49-F238E27FC236}">
                <a16:creationId xmlns:a16="http://schemas.microsoft.com/office/drawing/2014/main" id="{D7C8EFBA-9259-90FB-C43D-E3119005324F}"/>
              </a:ext>
            </a:extLst>
          </p:cNvPr>
          <p:cNvSpPr txBox="1">
            <a:spLocks/>
          </p:cNvSpPr>
          <p:nvPr/>
        </p:nvSpPr>
        <p:spPr>
          <a:xfrm>
            <a:off x="0" y="-4324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block in training / Top-1 Accuracy : 59.62%</a:t>
            </a:r>
          </a:p>
        </p:txBody>
      </p:sp>
    </p:spTree>
    <p:extLst>
      <p:ext uri="{BB962C8B-B14F-4D97-AF65-F5344CB8AC3E}">
        <p14:creationId xmlns:p14="http://schemas.microsoft.com/office/powerpoint/2010/main" val="34507720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085833-374E-8657-B84C-8D025E234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621B5FE6-9849-3BA4-9022-43D3527CA456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Our block in testing / Top-1 Accuracy : 62.648%</a:t>
            </a:r>
          </a:p>
        </p:txBody>
      </p: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0E65DF27-D2E8-6FBF-CF85-867A708B574C}"/>
              </a:ext>
            </a:extLst>
          </p:cNvPr>
          <p:cNvGrpSpPr/>
          <p:nvPr/>
        </p:nvGrpSpPr>
        <p:grpSpPr>
          <a:xfrm>
            <a:off x="101610" y="1971032"/>
            <a:ext cx="11988780" cy="3501546"/>
            <a:chOff x="-312115" y="1960147"/>
            <a:chExt cx="12315120" cy="3501546"/>
          </a:xfrm>
        </p:grpSpPr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3EE63636-0A49-0A0F-0485-0CAE655E36EF}"/>
                </a:ext>
              </a:extLst>
            </p:cNvPr>
            <p:cNvGrpSpPr/>
            <p:nvPr/>
          </p:nvGrpSpPr>
          <p:grpSpPr>
            <a:xfrm>
              <a:off x="1175657" y="1960147"/>
              <a:ext cx="10827348" cy="3501546"/>
              <a:chOff x="204219" y="1960147"/>
              <a:chExt cx="11798786" cy="3501546"/>
            </a:xfrm>
          </p:grpSpPr>
          <p:grpSp>
            <p:nvGrpSpPr>
              <p:cNvPr id="10" name="그룹 9">
                <a:extLst>
                  <a:ext uri="{FF2B5EF4-FFF2-40B4-BE49-F238E27FC236}">
                    <a16:creationId xmlns:a16="http://schemas.microsoft.com/office/drawing/2014/main" id="{ADC4B443-A194-8ED0-85BB-15686EB1DFA6}"/>
                  </a:ext>
                </a:extLst>
              </p:cNvPr>
              <p:cNvGrpSpPr/>
              <p:nvPr/>
            </p:nvGrpSpPr>
            <p:grpSpPr>
              <a:xfrm>
                <a:off x="1715880" y="1960147"/>
                <a:ext cx="10287125" cy="3501546"/>
                <a:chOff x="283029" y="1916604"/>
                <a:chExt cx="11451896" cy="3501546"/>
              </a:xfrm>
            </p:grpSpPr>
            <p:sp>
              <p:nvSpPr>
                <p:cNvPr id="9" name="직사각형 8">
                  <a:extLst>
                    <a:ext uri="{FF2B5EF4-FFF2-40B4-BE49-F238E27FC236}">
                      <a16:creationId xmlns:a16="http://schemas.microsoft.com/office/drawing/2014/main" id="{E4C01BFD-4B08-76D7-239D-39F313E8EFDC}"/>
                    </a:ext>
                  </a:extLst>
                </p:cNvPr>
                <p:cNvSpPr/>
                <p:nvPr/>
              </p:nvSpPr>
              <p:spPr>
                <a:xfrm>
                  <a:off x="3055223" y="2898879"/>
                  <a:ext cx="1260000" cy="126000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Binarized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Weights</a:t>
                  </a:r>
                </a:p>
              </p:txBody>
            </p:sp>
            <p:sp>
              <p:nvSpPr>
                <p:cNvPr id="11" name="직사각형 10">
                  <a:extLst>
                    <a:ext uri="{FF2B5EF4-FFF2-40B4-BE49-F238E27FC236}">
                      <a16:creationId xmlns:a16="http://schemas.microsoft.com/office/drawing/2014/main" id="{AF343D1C-C21C-D15D-6C0D-EEFEC59FBFDD}"/>
                    </a:ext>
                  </a:extLst>
                </p:cNvPr>
                <p:cNvSpPr/>
                <p:nvPr/>
              </p:nvSpPr>
              <p:spPr>
                <a:xfrm>
                  <a:off x="519436" y="2722910"/>
                  <a:ext cx="1620000" cy="1620000"/>
                </a:xfrm>
                <a:prstGeom prst="rect">
                  <a:avLst/>
                </a:prstGeom>
                <a:noFill/>
                <a:ln w="381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Binarized</a:t>
                  </a:r>
                </a:p>
                <a:p>
                  <a:pPr algn="ctr"/>
                  <a:r>
                    <a:rPr kumimoji="1" lang="en-US" altLang="ko-KR" sz="1200" dirty="0">
                      <a:solidFill>
                        <a:schemeClr val="tx1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inputs</a:t>
                  </a:r>
                  <a:endParaRPr kumimoji="1" lang="ko-KR" altLang="en-US" sz="12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4A48FDB-059C-80DC-C84A-A96667333D4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2119" y="3205713"/>
                      <a:ext cx="870421" cy="553998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</a:rPr>
                              <m:t>𝑋𝑛𝑜𝑟</m:t>
                            </m:r>
                          </m:oMath>
                        </m:oMathPara>
                      </a14:m>
                      <a:endParaRPr kumimoji="1" lang="en-US" altLang="ko-KR" sz="1200" b="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  <a:p>
                      <a:pPr algn="ctr"/>
                      <a:r>
                        <a:rPr kumimoji="1" lang="en-US" altLang="ko-KR" sz="12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&amp;</a:t>
                      </a:r>
                    </a:p>
                    <a:p>
                      <a:pPr algn="ctr"/>
                      <a:r>
                        <a:rPr kumimoji="1" lang="en-US" altLang="ko-KR" sz="12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popcount</a:t>
                      </a:r>
                      <a:endParaRPr kumimoji="1"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2" name="TextBox 11">
                      <a:extLst>
                        <a:ext uri="{FF2B5EF4-FFF2-40B4-BE49-F238E27FC236}">
                          <a16:creationId xmlns:a16="http://schemas.microsoft.com/office/drawing/2014/main" id="{F4A48FDB-059C-80DC-C84A-A96667333D4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2119" y="3205713"/>
                      <a:ext cx="870421" cy="553998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l="-8696" r="-8696" b="-1428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7335E97-58A0-E51B-BC93-8CB5C0F931C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38082" y="3390378"/>
                      <a:ext cx="1632607" cy="18466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1" lang="en-US" altLang="ko-KR" sz="1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kumimoji="1" lang="ko-KR" altLang="en-US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𝑆𝑐𝑎𝑙𝑖𝑛𝑔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ko-KR" sz="12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𝑓𝑎𝑐𝑡𝑜𝑟</m:t>
                            </m:r>
                          </m:oMath>
                        </m:oMathPara>
                      </a14:m>
                      <a:endParaRPr kumimoji="1" lang="ko-KR" altLang="en-US" sz="12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>
                <p:sp>
                  <p:nvSpPr>
                    <p:cNvPr id="13" name="TextBox 12">
                      <a:extLst>
                        <a:ext uri="{FF2B5EF4-FFF2-40B4-BE49-F238E27FC236}">
                          <a16:creationId xmlns:a16="http://schemas.microsoft.com/office/drawing/2014/main" id="{17335E97-58A0-E51B-BC93-8CB5C0F931C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38082" y="3390378"/>
                      <a:ext cx="1632607" cy="184666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 r="-1860" b="-3666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양쪽 대괄호 13">
                  <a:extLst>
                    <a:ext uri="{FF2B5EF4-FFF2-40B4-BE49-F238E27FC236}">
                      <a16:creationId xmlns:a16="http://schemas.microsoft.com/office/drawing/2014/main" id="{4AE5F814-7FA1-6C04-FBBB-AC6347874CBB}"/>
                    </a:ext>
                  </a:extLst>
                </p:cNvPr>
                <p:cNvSpPr/>
                <p:nvPr/>
              </p:nvSpPr>
              <p:spPr>
                <a:xfrm>
                  <a:off x="370115" y="2587195"/>
                  <a:ext cx="4033934" cy="1891430"/>
                </a:xfrm>
                <a:prstGeom prst="bracketPair">
                  <a:avLst/>
                </a:prstGeom>
                <a:ln w="2540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kumimoji="1" lang="ko-KR" altLang="en-US" sz="12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3" name="직사각형 2">
                  <a:extLst>
                    <a:ext uri="{FF2B5EF4-FFF2-40B4-BE49-F238E27FC236}">
                      <a16:creationId xmlns:a16="http://schemas.microsoft.com/office/drawing/2014/main" id="{3037E428-887C-C9F6-0AE9-9CDC12F14BD0}"/>
                    </a:ext>
                  </a:extLst>
                </p:cNvPr>
                <p:cNvSpPr/>
                <p:nvPr/>
              </p:nvSpPr>
              <p:spPr>
                <a:xfrm>
                  <a:off x="8301506" y="2212096"/>
                  <a:ext cx="1502220" cy="2433808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Batch norm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9" name="직사각형 18">
                  <a:extLst>
                    <a:ext uri="{FF2B5EF4-FFF2-40B4-BE49-F238E27FC236}">
                      <a16:creationId xmlns:a16="http://schemas.microsoft.com/office/drawing/2014/main" id="{FB5BF00A-CB69-4C66-B8A5-36FFEEDC3641}"/>
                    </a:ext>
                  </a:extLst>
                </p:cNvPr>
                <p:cNvSpPr/>
                <p:nvPr/>
              </p:nvSpPr>
              <p:spPr>
                <a:xfrm>
                  <a:off x="10232705" y="2212095"/>
                  <a:ext cx="1502220" cy="2433807"/>
                </a:xfrm>
                <a:prstGeom prst="rect">
                  <a:avLst/>
                </a:prstGeom>
                <a:solidFill>
                  <a:schemeClr val="accent2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Activation</a:t>
                  </a:r>
                </a:p>
                <a:p>
                  <a:pPr algn="ctr"/>
                  <a:r>
                    <a:rPr lang="en-US" altLang="ko-KR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func</a:t>
                  </a:r>
                  <a:r>
                    <a:rPr lang="ko-KR" altLang="en-US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 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(</a:t>
                  </a:r>
                  <a:r>
                    <a:rPr lang="en-US" altLang="ko-KR" sz="1200" dirty="0" err="1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RPReLU</a:t>
                  </a:r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)</a:t>
                  </a:r>
                </a:p>
              </p:txBody>
            </p:sp>
            <p:grpSp>
              <p:nvGrpSpPr>
                <p:cNvPr id="2" name="그룹 1">
                  <a:extLst>
                    <a:ext uri="{FF2B5EF4-FFF2-40B4-BE49-F238E27FC236}">
                      <a16:creationId xmlns:a16="http://schemas.microsoft.com/office/drawing/2014/main" id="{FE489850-CFD6-C947-1B64-D7487BBDB483}"/>
                    </a:ext>
                  </a:extLst>
                </p:cNvPr>
                <p:cNvGrpSpPr/>
                <p:nvPr/>
              </p:nvGrpSpPr>
              <p:grpSpPr>
                <a:xfrm>
                  <a:off x="283029" y="1916605"/>
                  <a:ext cx="4208106" cy="3501545"/>
                  <a:chOff x="1063690" y="2028748"/>
                  <a:chExt cx="5889974" cy="4077477"/>
                </a:xfrm>
              </p:grpSpPr>
              <p:cxnSp>
                <p:nvCxnSpPr>
                  <p:cNvPr id="5" name="직선 연결선[R] 4">
                    <a:extLst>
                      <a:ext uri="{FF2B5EF4-FFF2-40B4-BE49-F238E27FC236}">
                        <a16:creationId xmlns:a16="http://schemas.microsoft.com/office/drawing/2014/main" id="{D78B0C2D-7ED3-A33D-1FC5-A5B988B5A4C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063690" y="2028748"/>
                    <a:ext cx="0" cy="4077477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" name="직선 연결선[R] 5">
                    <a:extLst>
                      <a:ext uri="{FF2B5EF4-FFF2-40B4-BE49-F238E27FC236}">
                        <a16:creationId xmlns:a16="http://schemas.microsoft.com/office/drawing/2014/main" id="{769FE1F5-6A37-4800-55FA-1E3F8F8AB4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953664" y="2028748"/>
                    <a:ext cx="0" cy="4077477"/>
                  </a:xfrm>
                  <a:prstGeom prst="line">
                    <a:avLst/>
                  </a:prstGeom>
                  <a:ln>
                    <a:prstDash val="sysDot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7" name="직사각형 6">
                  <a:extLst>
                    <a:ext uri="{FF2B5EF4-FFF2-40B4-BE49-F238E27FC236}">
                      <a16:creationId xmlns:a16="http://schemas.microsoft.com/office/drawing/2014/main" id="{9701EAA8-9935-3DA8-3464-0A7A3151E9E2}"/>
                    </a:ext>
                  </a:extLst>
                </p:cNvPr>
                <p:cNvSpPr/>
                <p:nvPr/>
              </p:nvSpPr>
              <p:spPr>
                <a:xfrm>
                  <a:off x="4660360" y="2220786"/>
                  <a:ext cx="1502220" cy="2433808"/>
                </a:xfrm>
                <a:prstGeom prst="rect">
                  <a:avLst/>
                </a:prstGeom>
                <a:solidFill>
                  <a:schemeClr val="accent4">
                    <a:lumMod val="40000"/>
                    <a:lumOff val="60000"/>
                  </a:schemeClr>
                </a:solidFill>
                <a:ln w="28575">
                  <a:solidFill>
                    <a:schemeClr val="bg2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Majority</a:t>
                  </a:r>
                </a:p>
                <a:p>
                  <a:pPr algn="ctr"/>
                  <a:r>
                    <a:rPr lang="en-US" altLang="ko-KR" sz="1200" dirty="0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Voter</a:t>
                  </a:r>
                  <a:endParaRPr lang="ko-KR" altLang="en-US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77A1743-A6DD-3F1A-E7C0-314136E0E12E}"/>
                    </a:ext>
                  </a:extLst>
                </p:cNvPr>
                <p:cNvSpPr txBox="1"/>
                <p:nvPr/>
              </p:nvSpPr>
              <p:spPr>
                <a:xfrm>
                  <a:off x="738553" y="4787302"/>
                  <a:ext cx="3300622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[-4608 , 4068] after standard conv</a:t>
                  </a:r>
                </a:p>
              </p:txBody>
            </p:sp>
            <p:cxnSp>
              <p:nvCxnSpPr>
                <p:cNvPr id="15" name="직선 연결선[R] 14">
                  <a:extLst>
                    <a:ext uri="{FF2B5EF4-FFF2-40B4-BE49-F238E27FC236}">
                      <a16:creationId xmlns:a16="http://schemas.microsoft.com/office/drawing/2014/main" id="{5775B50A-621A-10E2-8696-87685ED1242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54559" y="1916604"/>
                  <a:ext cx="0" cy="3501545"/>
                </a:xfrm>
                <a:prstGeom prst="line">
                  <a:avLst/>
                </a:prstGeom>
                <a:ln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180DE86-EAD3-D739-0535-565251CB19F2}"/>
                    </a:ext>
                  </a:extLst>
                </p:cNvPr>
                <p:cNvSpPr txBox="1"/>
                <p:nvPr/>
              </p:nvSpPr>
              <p:spPr>
                <a:xfrm>
                  <a:off x="4871746" y="4793093"/>
                  <a:ext cx="107944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kumimoji="1" lang="en-US" altLang="ko-KR" sz="1200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[-1 or 1]</a:t>
                  </a:r>
                </a:p>
              </p:txBody>
            </p:sp>
          </p:grpSp>
          <p:sp>
            <p:nvSpPr>
              <p:cNvPr id="18" name="직사각형 17">
                <a:extLst>
                  <a:ext uri="{FF2B5EF4-FFF2-40B4-BE49-F238E27FC236}">
                    <a16:creationId xmlns:a16="http://schemas.microsoft.com/office/drawing/2014/main" id="{6B3E715E-C1AD-BCBA-6C3F-A7C440A5F014}"/>
                  </a:ext>
                </a:extLst>
              </p:cNvPr>
              <p:cNvSpPr/>
              <p:nvPr/>
            </p:nvSpPr>
            <p:spPr>
              <a:xfrm>
                <a:off x="204219" y="2255637"/>
                <a:ext cx="1349429" cy="2433808"/>
              </a:xfrm>
              <a:prstGeom prst="rect">
                <a:avLst/>
              </a:prstGeom>
              <a:solidFill>
                <a:schemeClr val="accent5">
                  <a:lumMod val="40000"/>
                  <a:lumOff val="60000"/>
                </a:schemeClr>
              </a:solidFill>
              <a:ln w="28575">
                <a:solidFill>
                  <a:schemeClr val="bg2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Binarizing</a:t>
                </a:r>
              </a:p>
              <a:p>
                <a:pPr algn="ctr"/>
                <a:r>
                  <a:rPr lang="en-US" altLang="ko-KR" sz="1200" dirty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Activation</a:t>
                </a:r>
                <a:endParaRPr lang="ko-KR" altLang="en-US" sz="120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20A5C281-DDFC-6C2D-5C10-EF861799AC22}"/>
                </a:ext>
              </a:extLst>
            </p:cNvPr>
            <p:cNvSpPr/>
            <p:nvPr/>
          </p:nvSpPr>
          <p:spPr>
            <a:xfrm>
              <a:off x="-312115" y="2766453"/>
              <a:ext cx="1335416" cy="162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Real</a:t>
              </a:r>
            </a:p>
            <a:p>
              <a:pPr algn="ctr"/>
              <a:r>
                <a:rPr kumimoji="1" lang="en-US" altLang="ko-KR" sz="12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inputs</a:t>
              </a:r>
              <a:endParaRPr kumimoji="1" lang="ko-KR" altLang="en-US" sz="1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cxnSp>
        <p:nvCxnSpPr>
          <p:cNvPr id="41" name="꺾인 연결선[E] 40">
            <a:extLst>
              <a:ext uri="{FF2B5EF4-FFF2-40B4-BE49-F238E27FC236}">
                <a16:creationId xmlns:a16="http://schemas.microsoft.com/office/drawing/2014/main" id="{255A2D99-7A11-A878-F33C-127DF62889EC}"/>
              </a:ext>
            </a:extLst>
          </p:cNvPr>
          <p:cNvCxnSpPr>
            <a:cxnSpLocks/>
          </p:cNvCxnSpPr>
          <p:nvPr/>
        </p:nvCxnSpPr>
        <p:spPr>
          <a:xfrm rot="16200000" flipH="1">
            <a:off x="5593624" y="-461009"/>
            <a:ext cx="288000" cy="9972000"/>
          </a:xfrm>
          <a:prstGeom prst="bentConnector3">
            <a:avLst>
              <a:gd name="adj1" fmla="val 416094"/>
            </a:avLst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5F9AFCD5-9AAB-3059-4320-62562151EAC6}"/>
              </a:ext>
            </a:extLst>
          </p:cNvPr>
          <p:cNvSpPr txBox="1"/>
          <p:nvPr/>
        </p:nvSpPr>
        <p:spPr>
          <a:xfrm>
            <a:off x="1716202" y="4847521"/>
            <a:ext cx="8662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[-1 or 1]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6ADF2C-C7D3-0750-42EC-3969CCD3FDB3}"/>
              </a:ext>
            </a:extLst>
          </p:cNvPr>
          <p:cNvSpPr txBox="1"/>
          <p:nvPr/>
        </p:nvSpPr>
        <p:spPr>
          <a:xfrm>
            <a:off x="8664980" y="4836674"/>
            <a:ext cx="9698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dirty="0">
                <a:latin typeface="Arial" panose="020B0604020202020204" pitchFamily="34" charset="0"/>
                <a:cs typeface="Arial" panose="020B0604020202020204" pitchFamily="34" charset="0"/>
              </a:rPr>
              <a:t>[-1 , 1]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C8829-62E2-CD63-6FDD-2D25431581E2}"/>
                  </a:ext>
                </a:extLst>
              </p:cNvPr>
              <p:cNvSpPr txBox="1"/>
              <p:nvPr/>
            </p:nvSpPr>
            <p:spPr>
              <a:xfrm>
                <a:off x="10801110" y="4850899"/>
                <a:ext cx="13730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[-1 + </a:t>
                </a:r>
                <a14:m>
                  <m:oMath xmlns:m="http://schemas.openxmlformats.org/officeDocument/2006/math">
                    <m:r>
                      <a:rPr kumimoji="1"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kumimoji="1" lang="en-US" altLang="ko-KR" sz="1200" dirty="0"/>
                  <a:t> </a:t>
                </a:r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, 1 + </a:t>
                </a:r>
                <a14:m>
                  <m:oMath xmlns:m="http://schemas.openxmlformats.org/officeDocument/2006/math">
                    <m:r>
                      <a:rPr kumimoji="1" lang="en-US" altLang="ko-KR" sz="12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kumimoji="1" lang="en-US" altLang="ko-KR" sz="1200" dirty="0"/>
                  <a:t> </a:t>
                </a:r>
                <a:r>
                  <a:rPr kumimoji="1" lang="en-US" altLang="ko-KR" sz="1200" dirty="0">
                    <a:latin typeface="Arial" panose="020B0604020202020204" pitchFamily="34" charset="0"/>
                    <a:cs typeface="Arial" panose="020B0604020202020204" pitchFamily="34" charset="0"/>
                  </a:rPr>
                  <a:t>]</a:t>
                </a: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FDC8829-62E2-CD63-6FDD-2D2543158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01110" y="4850899"/>
                <a:ext cx="1373048" cy="276999"/>
              </a:xfrm>
              <a:prstGeom prst="rect">
                <a:avLst/>
              </a:prstGeom>
              <a:blipFill>
                <a:blip r:embed="rId5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88632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766218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3930</TotalTime>
  <Words>295</Words>
  <Application>Microsoft Office PowerPoint</Application>
  <PresentationFormat>와이드스크린</PresentationFormat>
  <Paragraphs>102</Paragraphs>
  <Slides>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박형동</cp:lastModifiedBy>
  <cp:revision>203</cp:revision>
  <dcterms:created xsi:type="dcterms:W3CDTF">2024-10-28T22:08:11Z</dcterms:created>
  <dcterms:modified xsi:type="dcterms:W3CDTF">2024-11-07T02:24:18Z</dcterms:modified>
</cp:coreProperties>
</file>