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81" r:id="rId4"/>
    <p:sldId id="261" r:id="rId5"/>
    <p:sldId id="283" r:id="rId6"/>
    <p:sldId id="284" r:id="rId7"/>
    <p:sldId id="285" r:id="rId8"/>
    <p:sldId id="286" r:id="rId9"/>
    <p:sldId id="282" r:id="rId10"/>
    <p:sldId id="287" r:id="rId11"/>
    <p:sldId id="257" r:id="rId12"/>
    <p:sldId id="288" r:id="rId13"/>
    <p:sldId id="28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BBB6D-BA1C-4E8B-8E57-8669FB3DD2D1}" v="96" dt="2024-02-04T17:43:5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92BBBB6D-BA1C-4E8B-8E57-8669FB3DD2D1}"/>
    <pc:docChg chg="undo custSel delSld modSld">
      <pc:chgData name="여희주" userId="d89d3b07-19a9-45b3-bb1f-7ed9abf95612" providerId="ADAL" clId="{92BBBB6D-BA1C-4E8B-8E57-8669FB3DD2D1}" dt="2024-02-04T17:58:40.037" v="3598" actId="1076"/>
      <pc:docMkLst>
        <pc:docMk/>
      </pc:docMkLst>
      <pc:sldChg chg="addSp delSp modSp mod">
        <pc:chgData name="여희주" userId="d89d3b07-19a9-45b3-bb1f-7ed9abf95612" providerId="ADAL" clId="{92BBBB6D-BA1C-4E8B-8E57-8669FB3DD2D1}" dt="2024-02-04T17:37:08.604" v="3013" actId="1076"/>
        <pc:sldMkLst>
          <pc:docMk/>
          <pc:sldMk cId="1443329755" sldId="257"/>
        </pc:sldMkLst>
        <pc:spChg chg="mod">
          <ac:chgData name="여희주" userId="d89d3b07-19a9-45b3-bb1f-7ed9abf95612" providerId="ADAL" clId="{92BBBB6D-BA1C-4E8B-8E57-8669FB3DD2D1}" dt="2024-02-04T17:14:40.135" v="2834" actId="20577"/>
          <ac:spMkLst>
            <pc:docMk/>
            <pc:sldMk cId="1443329755" sldId="25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3:44.834" v="2851" actId="1076"/>
          <ac:spMkLst>
            <pc:docMk/>
            <pc:sldMk cId="1443329755" sldId="257"/>
            <ac:spMk id="4" creationId="{B5925ACD-AAB1-8B40-C322-00A627BB2379}"/>
          </ac:spMkLst>
        </pc:spChg>
        <pc:spChg chg="add mod">
          <ac:chgData name="여희주" userId="d89d3b07-19a9-45b3-bb1f-7ed9abf95612" providerId="ADAL" clId="{92BBBB6D-BA1C-4E8B-8E57-8669FB3DD2D1}" dt="2024-02-04T17:36:59.117" v="3012" actId="20577"/>
          <ac:spMkLst>
            <pc:docMk/>
            <pc:sldMk cId="1443329755" sldId="257"/>
            <ac:spMk id="5" creationId="{1C74AF8F-D91E-E748-2415-9A96BCDA2401}"/>
          </ac:spMkLst>
        </pc:spChg>
        <pc:spChg chg="del">
          <ac:chgData name="여희주" userId="d89d3b07-19a9-45b3-bb1f-7ed9abf95612" providerId="ADAL" clId="{92BBBB6D-BA1C-4E8B-8E57-8669FB3DD2D1}" dt="2024-02-04T17:14:47.437" v="2837" actId="478"/>
          <ac:spMkLst>
            <pc:docMk/>
            <pc:sldMk cId="1443329755" sldId="25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7" creationId="{1216EC43-1C40-4B79-1976-578C0C7AA9D0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8" creationId="{0C35EB05-CEAF-CE0B-FCD8-3D325570974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9" creationId="{7784805D-3762-8D55-3066-AFD0786B7FD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0" creationId="{71DECD1E-9B2B-9EE2-400A-754B5E04199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1" creationId="{2543F4F1-71DE-AC29-AF0D-75DED98B0D6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2" creationId="{0D21C634-AAE7-F202-F52F-7FD07FAE824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3" creationId="{A05B4935-0CFC-6940-8DEB-93FDEA98F9DD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4" creationId="{D374FD47-DB1E-69BE-0B60-BE3484761A63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5" creationId="{173F1A5B-F149-6498-F43C-D93D942531B7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6" creationId="{76DA3040-EB45-967B-57A1-DF52EC18C31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7" creationId="{1471C576-D44F-9F97-C30D-6D2DBE571FDE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8" creationId="{E78A0ADB-C2C5-3846-0723-930DDD43260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9" creationId="{B2827D42-6216-DDEF-EF73-89635F69A0D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0" creationId="{AAF123F5-25C1-8065-A6DC-E1F1854CA9C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1" creationId="{C6953CA1-F8D8-ADC3-2495-091A17F185B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2" creationId="{62A1D496-EB09-F959-9117-F4CE43185E8A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3" creationId="{41854051-4FEF-D5D5-E3A8-77A1FF92181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5" creationId="{0C30F385-6DE7-345A-300D-BC07558BBA42}"/>
          </ac:spMkLst>
        </pc:spChg>
        <pc:spChg chg="del">
          <ac:chgData name="여희주" userId="d89d3b07-19a9-45b3-bb1f-7ed9abf95612" providerId="ADAL" clId="{92BBBB6D-BA1C-4E8B-8E57-8669FB3DD2D1}" dt="2024-02-04T17:14:42.568" v="2835" actId="478"/>
          <ac:spMkLst>
            <pc:docMk/>
            <pc:sldMk cId="1443329755" sldId="257"/>
            <ac:spMk id="71" creationId="{5DA7FF44-5871-CF50-19FD-4194C1C56172}"/>
          </ac:spMkLst>
        </pc:spChg>
        <pc:picChg chg="del">
          <ac:chgData name="여희주" userId="d89d3b07-19a9-45b3-bb1f-7ed9abf95612" providerId="ADAL" clId="{92BBBB6D-BA1C-4E8B-8E57-8669FB3DD2D1}" dt="2024-02-04T17:14:47.437" v="2837" actId="478"/>
          <ac:picMkLst>
            <pc:docMk/>
            <pc:sldMk cId="1443329755" sldId="257"/>
            <ac:picMk id="26" creationId="{4BCEB107-EBB2-6AA5-9A34-C8482225378E}"/>
          </ac:picMkLst>
        </pc:picChg>
        <pc:picChg chg="add mod">
          <ac:chgData name="여희주" userId="d89d3b07-19a9-45b3-bb1f-7ed9abf95612" providerId="ADAL" clId="{92BBBB6D-BA1C-4E8B-8E57-8669FB3DD2D1}" dt="2024-02-04T17:37:08.604" v="3013" actId="1076"/>
          <ac:picMkLst>
            <pc:docMk/>
            <pc:sldMk cId="1443329755" sldId="257"/>
            <ac:picMk id="6146" creationId="{015E98A9-6EB2-5E0A-366D-431CC6B381CF}"/>
          </ac:picMkLst>
        </pc:picChg>
        <pc:cxnChg chg="del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4" creationId="{D3924C14-6700-41B9-D265-4C237C886708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6" creationId="{1B42816E-3171-8CB3-72D3-A3EE34DA6CDA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9" creationId="{A6E97CDB-622B-2EDF-D2AB-990F0039B47C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2" creationId="{3ED9E386-0BC5-8102-B8D2-417C5BCF6165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5" creationId="{0D92BE15-E2A6-5D2C-D0D5-D9B9A1DB162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9" creationId="{4BE20E61-68D0-A7F3-FD7B-47BCFD220A9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2" creationId="{7A7FA972-B3D5-AA56-2233-5FE36BCA3F69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5" creationId="{028F2DFF-B107-E9AE-173B-A4147FBB6841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8" creationId="{085427AE-6BF0-430F-BF16-F0B69E69A011}"/>
          </ac:cxnSpMkLst>
        </pc:cxnChg>
      </pc:sldChg>
      <pc:sldChg chg="modSp mod">
        <pc:chgData name="여희주" userId="d89d3b07-19a9-45b3-bb1f-7ed9abf95612" providerId="ADAL" clId="{92BBBB6D-BA1C-4E8B-8E57-8669FB3DD2D1}" dt="2024-02-04T17:48:04.478" v="3595" actId="20577"/>
        <pc:sldMkLst>
          <pc:docMk/>
          <pc:sldMk cId="0" sldId="259"/>
        </pc:sldMkLst>
        <pc:spChg chg="mod">
          <ac:chgData name="여희주" userId="d89d3b07-19a9-45b3-bb1f-7ed9abf95612" providerId="ADAL" clId="{92BBBB6D-BA1C-4E8B-8E57-8669FB3DD2D1}" dt="2024-02-04T17:48:04.478" v="3595" actId="20577"/>
          <ac:spMkLst>
            <pc:docMk/>
            <pc:sldMk cId="0" sldId="259"/>
            <ac:spMk id="14" creationId="{2548AB2C-D48E-30E0-8A13-9E6A4D350BA8}"/>
          </ac:spMkLst>
        </pc:spChg>
      </pc:sldChg>
      <pc:sldChg chg="modSp mod">
        <pc:chgData name="여희주" userId="d89d3b07-19a9-45b3-bb1f-7ed9abf95612" providerId="ADAL" clId="{92BBBB6D-BA1C-4E8B-8E57-8669FB3DD2D1}" dt="2024-02-04T17:47:52.194" v="3593" actId="20577"/>
        <pc:sldMkLst>
          <pc:docMk/>
          <pc:sldMk cId="3661066457" sldId="260"/>
        </pc:sldMkLst>
        <pc:spChg chg="mod">
          <ac:chgData name="여희주" userId="d89d3b07-19a9-45b3-bb1f-7ed9abf95612" providerId="ADAL" clId="{92BBBB6D-BA1C-4E8B-8E57-8669FB3DD2D1}" dt="2024-02-04T17:47:52.194" v="3593" actId="20577"/>
          <ac:spMkLst>
            <pc:docMk/>
            <pc:sldMk cId="3661066457" sldId="260"/>
            <ac:spMk id="2" creationId="{001FE756-8716-A14A-1745-D7D50E1E1F21}"/>
          </ac:spMkLst>
        </pc:spChg>
        <pc:spChg chg="mod">
          <ac:chgData name="여희주" userId="d89d3b07-19a9-45b3-bb1f-7ed9abf95612" providerId="ADAL" clId="{92BBBB6D-BA1C-4E8B-8E57-8669FB3DD2D1}" dt="2024-02-03T12:19:20.812" v="20" actId="20577"/>
          <ac:spMkLst>
            <pc:docMk/>
            <pc:sldMk cId="3661066457" sldId="260"/>
            <ac:spMk id="4" creationId="{BF76F126-0A4F-46B8-9B2B-8C3F765120EB}"/>
          </ac:spMkLst>
        </pc:spChg>
        <pc:spChg chg="mod">
          <ac:chgData name="여희주" userId="d89d3b07-19a9-45b3-bb1f-7ed9abf95612" providerId="ADAL" clId="{92BBBB6D-BA1C-4E8B-8E57-8669FB3DD2D1}" dt="2024-02-03T12:19:26.656" v="25" actId="20577"/>
          <ac:spMkLst>
            <pc:docMk/>
            <pc:sldMk cId="3661066457" sldId="260"/>
            <ac:spMk id="8" creationId="{C45586EF-81E0-4B12-8A46-641BCC367D02}"/>
          </ac:spMkLst>
        </pc:spChg>
      </pc:sldChg>
      <pc:sldChg chg="addSp delSp modSp mod">
        <pc:chgData name="여희주" userId="d89d3b07-19a9-45b3-bb1f-7ed9abf95612" providerId="ADAL" clId="{92BBBB6D-BA1C-4E8B-8E57-8669FB3DD2D1}" dt="2024-02-04T17:35:47.108" v="2869"/>
        <pc:sldMkLst>
          <pc:docMk/>
          <pc:sldMk cId="1427609178" sldId="261"/>
        </pc:sldMkLst>
        <pc:spChg chg="mod">
          <ac:chgData name="여희주" userId="d89d3b07-19a9-45b3-bb1f-7ed9abf95612" providerId="ADAL" clId="{92BBBB6D-BA1C-4E8B-8E57-8669FB3DD2D1}" dt="2024-02-04T13:49:26.731" v="726" actId="20577"/>
          <ac:spMkLst>
            <pc:docMk/>
            <pc:sldMk cId="1427609178" sldId="261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3:51:51.461" v="860" actId="403"/>
          <ac:spMkLst>
            <pc:docMk/>
            <pc:sldMk cId="1427609178" sldId="261"/>
            <ac:spMk id="3" creationId="{656C3E1B-402E-D2AF-3F3E-9C87ADB8D912}"/>
          </ac:spMkLst>
        </pc:spChg>
        <pc:spChg chg="add mod">
          <ac:chgData name="여희주" userId="d89d3b07-19a9-45b3-bb1f-7ed9abf95612" providerId="ADAL" clId="{92BBBB6D-BA1C-4E8B-8E57-8669FB3DD2D1}" dt="2024-02-04T13:52:54.620" v="923" actId="1076"/>
          <ac:spMkLst>
            <pc:docMk/>
            <pc:sldMk cId="1427609178" sldId="261"/>
            <ac:spMk id="6" creationId="{420861E2-F3FF-E27B-FCB0-0DEA243D7024}"/>
          </ac:spMkLst>
        </pc:spChg>
        <pc:spChg chg="add mod">
          <ac:chgData name="여희주" userId="d89d3b07-19a9-45b3-bb1f-7ed9abf95612" providerId="ADAL" clId="{92BBBB6D-BA1C-4E8B-8E57-8669FB3DD2D1}" dt="2024-02-04T17:35:47.108" v="2869"/>
          <ac:spMkLst>
            <pc:docMk/>
            <pc:sldMk cId="1427609178" sldId="261"/>
            <ac:spMk id="7" creationId="{33467678-8817-0010-18A4-B5D4EA0ABF26}"/>
          </ac:spMkLst>
        </pc:spChg>
        <pc:picChg chg="add mod">
          <ac:chgData name="여희주" userId="d89d3b07-19a9-45b3-bb1f-7ed9abf95612" providerId="ADAL" clId="{92BBBB6D-BA1C-4E8B-8E57-8669FB3DD2D1}" dt="2024-02-04T13:52:38.713" v="921" actId="1076"/>
          <ac:picMkLst>
            <pc:docMk/>
            <pc:sldMk cId="1427609178" sldId="261"/>
            <ac:picMk id="4" creationId="{0185012F-37BC-D81D-2AC4-CACBC8891A23}"/>
          </ac:picMkLst>
        </pc:picChg>
        <pc:picChg chg="del">
          <ac:chgData name="여희주" userId="d89d3b07-19a9-45b3-bb1f-7ed9abf95612" providerId="ADAL" clId="{92BBBB6D-BA1C-4E8B-8E57-8669FB3DD2D1}" dt="2024-02-04T13:50:10.646" v="849" actId="478"/>
          <ac:picMkLst>
            <pc:docMk/>
            <pc:sldMk cId="1427609178" sldId="261"/>
            <ac:picMk id="1026" creationId="{7B889D9E-0709-354E-7F20-4FC54805D90E}"/>
          </ac:picMkLst>
        </pc:picChg>
        <pc:picChg chg="del">
          <ac:chgData name="여희주" userId="d89d3b07-19a9-45b3-bb1f-7ed9abf95612" providerId="ADAL" clId="{92BBBB6D-BA1C-4E8B-8E57-8669FB3DD2D1}" dt="2024-02-04T13:50:11.135" v="850" actId="478"/>
          <ac:picMkLst>
            <pc:docMk/>
            <pc:sldMk cId="1427609178" sldId="261"/>
            <ac:picMk id="2050" creationId="{9586D6CE-82CD-76E0-A44C-F688A8E0DF00}"/>
          </ac:picMkLst>
        </pc:picChg>
      </pc:sldChg>
      <pc:sldChg chg="del">
        <pc:chgData name="여희주" userId="d89d3b07-19a9-45b3-bb1f-7ed9abf95612" providerId="ADAL" clId="{92BBBB6D-BA1C-4E8B-8E57-8669FB3DD2D1}" dt="2024-02-04T17:45:57.760" v="3583" actId="47"/>
        <pc:sldMkLst>
          <pc:docMk/>
          <pc:sldMk cId="4184419945" sldId="278"/>
        </pc:sldMkLst>
      </pc:sldChg>
      <pc:sldChg chg="modSp mod">
        <pc:chgData name="여희주" userId="d89d3b07-19a9-45b3-bb1f-7ed9abf95612" providerId="ADAL" clId="{92BBBB6D-BA1C-4E8B-8E57-8669FB3DD2D1}" dt="2024-02-04T13:51:32.881" v="859" actId="207"/>
        <pc:sldMkLst>
          <pc:docMk/>
          <pc:sldMk cId="1343396221" sldId="281"/>
        </pc:sldMkLst>
        <pc:spChg chg="mod">
          <ac:chgData name="여희주" userId="d89d3b07-19a9-45b3-bb1f-7ed9abf95612" providerId="ADAL" clId="{92BBBB6D-BA1C-4E8B-8E57-8669FB3DD2D1}" dt="2024-02-04T13:44:52.710" v="241" actId="20577"/>
          <ac:spMkLst>
            <pc:docMk/>
            <pc:sldMk cId="1343396221" sldId="281"/>
            <ac:spMk id="2" creationId="{F12B43D0-A3BA-EA0F-3337-CE1AFFB2F27C}"/>
          </ac:spMkLst>
        </pc:spChg>
        <pc:spChg chg="mod">
          <ac:chgData name="여희주" userId="d89d3b07-19a9-45b3-bb1f-7ed9abf95612" providerId="ADAL" clId="{92BBBB6D-BA1C-4E8B-8E57-8669FB3DD2D1}" dt="2024-02-04T13:51:32.881" v="859" actId="207"/>
          <ac:spMkLst>
            <pc:docMk/>
            <pc:sldMk cId="1343396221" sldId="281"/>
            <ac:spMk id="3" creationId="{95A886AC-F64C-D2E7-066F-4F2E53396D4F}"/>
          </ac:spMkLst>
        </pc:spChg>
      </pc:sldChg>
      <pc:sldChg chg="delSp modSp mod">
        <pc:chgData name="여희주" userId="d89d3b07-19a9-45b3-bb1f-7ed9abf95612" providerId="ADAL" clId="{92BBBB6D-BA1C-4E8B-8E57-8669FB3DD2D1}" dt="2024-02-04T17:58:23.376" v="3597" actId="1076"/>
        <pc:sldMkLst>
          <pc:docMk/>
          <pc:sldMk cId="2615617319" sldId="282"/>
        </pc:sldMkLst>
        <pc:spChg chg="mod">
          <ac:chgData name="여희주" userId="d89d3b07-19a9-45b3-bb1f-7ed9abf95612" providerId="ADAL" clId="{92BBBB6D-BA1C-4E8B-8E57-8669FB3DD2D1}" dt="2024-02-04T16:46:09.785" v="2468" actId="20577"/>
          <ac:spMkLst>
            <pc:docMk/>
            <pc:sldMk cId="2615617319" sldId="282"/>
            <ac:spMk id="2" creationId="{86508E06-643F-4532-000D-ABBA9B823E60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3" creationId="{B60EE15D-C5B5-C479-C41A-BDE95EC5DA95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4" creationId="{596E4A8C-0325-9F6C-683D-BFAB2C559F34}"/>
          </ac:spMkLst>
        </pc:spChg>
        <pc:picChg chg="del">
          <ac:chgData name="여희주" userId="d89d3b07-19a9-45b3-bb1f-7ed9abf95612" providerId="ADAL" clId="{92BBBB6D-BA1C-4E8B-8E57-8669FB3DD2D1}" dt="2024-02-04T16:46:10.999" v="2470" actId="478"/>
          <ac:picMkLst>
            <pc:docMk/>
            <pc:sldMk cId="2615617319" sldId="282"/>
            <ac:picMk id="7172" creationId="{2B27C705-29EA-ED4D-95E6-1DB71B2D63A5}"/>
          </ac:picMkLst>
        </pc:picChg>
        <pc:picChg chg="del">
          <ac:chgData name="여희주" userId="d89d3b07-19a9-45b3-bb1f-7ed9abf95612" providerId="ADAL" clId="{92BBBB6D-BA1C-4E8B-8E57-8669FB3DD2D1}" dt="2024-02-04T16:46:10.307" v="2469" actId="478"/>
          <ac:picMkLst>
            <pc:docMk/>
            <pc:sldMk cId="2615617319" sldId="282"/>
            <ac:picMk id="7174" creationId="{F7796D8E-2AD0-32CE-BCAD-852BF251D612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44.200" v="2868" actId="1076"/>
        <pc:sldMkLst>
          <pc:docMk/>
          <pc:sldMk cId="3073126957" sldId="283"/>
        </pc:sldMkLst>
        <pc:spChg chg="mod">
          <ac:chgData name="여희주" userId="d89d3b07-19a9-45b3-bb1f-7ed9abf95612" providerId="ADAL" clId="{92BBBB6D-BA1C-4E8B-8E57-8669FB3DD2D1}" dt="2024-02-04T13:53:11.865" v="957" actId="20577"/>
          <ac:spMkLst>
            <pc:docMk/>
            <pc:sldMk cId="3073126957" sldId="283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46:58.003" v="1230" actId="403"/>
          <ac:spMkLst>
            <pc:docMk/>
            <pc:sldMk cId="3073126957" sldId="283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3:53:21.021" v="960" actId="478"/>
          <ac:spMkLst>
            <pc:docMk/>
            <pc:sldMk cId="3073126957" sldId="283"/>
            <ac:spMk id="4" creationId="{F74E0B72-1630-50EB-2D71-78F81B1FF256}"/>
          </ac:spMkLst>
        </pc:spChg>
        <pc:spChg chg="add del">
          <ac:chgData name="여희주" userId="d89d3b07-19a9-45b3-bb1f-7ed9abf95612" providerId="ADAL" clId="{92BBBB6D-BA1C-4E8B-8E57-8669FB3DD2D1}" dt="2024-02-04T17:35:14.924" v="2864" actId="22"/>
          <ac:spMkLst>
            <pc:docMk/>
            <pc:sldMk cId="3073126957" sldId="283"/>
            <ac:spMk id="6" creationId="{55B1135D-99F4-E62B-7084-F3778FB5EF0D}"/>
          </ac:spMkLst>
        </pc:spChg>
        <pc:spChg chg="add mod">
          <ac:chgData name="여희주" userId="d89d3b07-19a9-45b3-bb1f-7ed9abf95612" providerId="ADAL" clId="{92BBBB6D-BA1C-4E8B-8E57-8669FB3DD2D1}" dt="2024-02-04T17:35:44.200" v="2868" actId="1076"/>
          <ac:spMkLst>
            <pc:docMk/>
            <pc:sldMk cId="3073126957" sldId="283"/>
            <ac:spMk id="7" creationId="{D56653F1-0762-E46C-E26F-031AFB429894}"/>
          </ac:spMkLst>
        </pc:spChg>
        <pc:picChg chg="add mod">
          <ac:chgData name="여희주" userId="d89d3b07-19a9-45b3-bb1f-7ed9abf95612" providerId="ADAL" clId="{92BBBB6D-BA1C-4E8B-8E57-8669FB3DD2D1}" dt="2024-02-04T14:47:33.441" v="1234" actId="1076"/>
          <ac:picMkLst>
            <pc:docMk/>
            <pc:sldMk cId="3073126957" sldId="283"/>
            <ac:picMk id="2050" creationId="{A2104385-A02A-EEB5-D42C-498C39797F27}"/>
          </ac:picMkLst>
        </pc:picChg>
        <pc:picChg chg="del">
          <ac:chgData name="여희주" userId="d89d3b07-19a9-45b3-bb1f-7ed9abf95612" providerId="ADAL" clId="{92BBBB6D-BA1C-4E8B-8E57-8669FB3DD2D1}" dt="2024-02-04T13:53:18.466" v="958" actId="478"/>
          <ac:picMkLst>
            <pc:docMk/>
            <pc:sldMk cId="3073126957" sldId="283"/>
            <ac:picMk id="3074" creationId="{0C99945B-AD80-01B9-FAF9-B99AFA97F29E}"/>
          </ac:picMkLst>
        </pc:picChg>
        <pc:picChg chg="del">
          <ac:chgData name="여희주" userId="d89d3b07-19a9-45b3-bb1f-7ed9abf95612" providerId="ADAL" clId="{92BBBB6D-BA1C-4E8B-8E57-8669FB3DD2D1}" dt="2024-02-04T13:53:18.947" v="959" actId="478"/>
          <ac:picMkLst>
            <pc:docMk/>
            <pc:sldMk cId="3073126957" sldId="283"/>
            <ac:picMk id="3076" creationId="{C7C9418F-8A1B-BA50-5389-035BB34C1DA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4:59:36.874" v="1476" actId="1076"/>
        <pc:sldMkLst>
          <pc:docMk/>
          <pc:sldMk cId="526610940" sldId="284"/>
        </pc:sldMkLst>
        <pc:spChg chg="mod">
          <ac:chgData name="여희주" userId="d89d3b07-19a9-45b3-bb1f-7ed9abf95612" providerId="ADAL" clId="{92BBBB6D-BA1C-4E8B-8E57-8669FB3DD2D1}" dt="2024-02-04T14:48:01.999" v="1276" actId="20577"/>
          <ac:spMkLst>
            <pc:docMk/>
            <pc:sldMk cId="526610940" sldId="284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53:36.892" v="1451" actId="2710"/>
          <ac:spMkLst>
            <pc:docMk/>
            <pc:sldMk cId="526610940" sldId="284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4:48:06.120" v="1279" actId="478"/>
          <ac:spMkLst>
            <pc:docMk/>
            <pc:sldMk cId="526610940" sldId="284"/>
            <ac:spMk id="4" creationId="{F74E0B72-1630-50EB-2D71-78F81B1FF256}"/>
          </ac:spMkLst>
        </pc:spChg>
        <pc:spChg chg="mod">
          <ac:chgData name="여희주" userId="d89d3b07-19a9-45b3-bb1f-7ed9abf95612" providerId="ADAL" clId="{92BBBB6D-BA1C-4E8B-8E57-8669FB3DD2D1}" dt="2024-02-04T14:54:54.576" v="1455" actId="1076"/>
          <ac:spMkLst>
            <pc:docMk/>
            <pc:sldMk cId="526610940" sldId="284"/>
            <ac:spMk id="5" creationId="{65802DF3-A949-3CA3-6FEF-C9DD483F0616}"/>
          </ac:spMkLst>
        </pc:spChg>
        <pc:spChg chg="add del mod">
          <ac:chgData name="여희주" userId="d89d3b07-19a9-45b3-bb1f-7ed9abf95612" providerId="ADAL" clId="{92BBBB6D-BA1C-4E8B-8E57-8669FB3DD2D1}" dt="2024-02-04T14:56:18.648" v="1467" actId="478"/>
          <ac:spMkLst>
            <pc:docMk/>
            <pc:sldMk cId="526610940" sldId="284"/>
            <ac:spMk id="6" creationId="{2F302E6C-0EF5-0D04-1FF4-D6791FCF70C6}"/>
          </ac:spMkLst>
        </pc:spChg>
        <pc:spChg chg="mod">
          <ac:chgData name="여희주" userId="d89d3b07-19a9-45b3-bb1f-7ed9abf95612" providerId="ADAL" clId="{92BBBB6D-BA1C-4E8B-8E57-8669FB3DD2D1}" dt="2024-02-04T14:56:50.682" v="1472" actId="1076"/>
          <ac:spMkLst>
            <pc:docMk/>
            <pc:sldMk cId="526610940" sldId="284"/>
            <ac:spMk id="7" creationId="{930F687F-1C41-0A01-AEAA-02BEB09D68F1}"/>
          </ac:spMkLst>
        </pc:spChg>
        <pc:spChg chg="mod">
          <ac:chgData name="여희주" userId="d89d3b07-19a9-45b3-bb1f-7ed9abf95612" providerId="ADAL" clId="{92BBBB6D-BA1C-4E8B-8E57-8669FB3DD2D1}" dt="2024-02-04T14:59:36.874" v="1476" actId="1076"/>
          <ac:spMkLst>
            <pc:docMk/>
            <pc:sldMk cId="526610940" sldId="284"/>
            <ac:spMk id="8" creationId="{DD789C20-1D60-815E-C250-170F2788378F}"/>
          </ac:spMkLst>
        </pc:spChg>
        <pc:picChg chg="del">
          <ac:chgData name="여희주" userId="d89d3b07-19a9-45b3-bb1f-7ed9abf95612" providerId="ADAL" clId="{92BBBB6D-BA1C-4E8B-8E57-8669FB3DD2D1}" dt="2024-02-04T14:48:03.150" v="1278" actId="478"/>
          <ac:picMkLst>
            <pc:docMk/>
            <pc:sldMk cId="526610940" sldId="284"/>
            <ac:picMk id="3076" creationId="{C7C9418F-8A1B-BA50-5389-035BB34C1DA6}"/>
          </ac:picMkLst>
        </pc:picChg>
        <pc:picChg chg="del">
          <ac:chgData name="여희주" userId="d89d3b07-19a9-45b3-bb1f-7ed9abf95612" providerId="ADAL" clId="{92BBBB6D-BA1C-4E8B-8E57-8669FB3DD2D1}" dt="2024-02-04T14:48:02.600" v="1277" actId="478"/>
          <ac:picMkLst>
            <pc:docMk/>
            <pc:sldMk cId="526610940" sldId="284"/>
            <ac:picMk id="4098" creationId="{A471AC99-69C3-A70F-7468-F20A24B32DB8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07.996" v="2862" actId="1076"/>
        <pc:sldMkLst>
          <pc:docMk/>
          <pc:sldMk cId="4050088502" sldId="285"/>
        </pc:sldMkLst>
        <pc:spChg chg="mod">
          <ac:chgData name="여희주" userId="d89d3b07-19a9-45b3-bb1f-7ed9abf95612" providerId="ADAL" clId="{92BBBB6D-BA1C-4E8B-8E57-8669FB3DD2D1}" dt="2024-02-04T15:11:47.944" v="1692" actId="20577"/>
          <ac:spMkLst>
            <pc:docMk/>
            <pc:sldMk cId="4050088502" sldId="285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5:20:57.257" v="1937" actId="20577"/>
          <ac:spMkLst>
            <pc:docMk/>
            <pc:sldMk cId="4050088502" sldId="285"/>
            <ac:spMk id="3" creationId="{540FE8A0-ED42-71B4-FE73-60067CEEC01D}"/>
          </ac:spMkLst>
        </pc:spChg>
        <pc:spChg chg="mod">
          <ac:chgData name="여희주" userId="d89d3b07-19a9-45b3-bb1f-7ed9abf95612" providerId="ADAL" clId="{92BBBB6D-BA1C-4E8B-8E57-8669FB3DD2D1}" dt="2024-02-04T15:22:19.331" v="1940" actId="1076"/>
          <ac:spMkLst>
            <pc:docMk/>
            <pc:sldMk cId="4050088502" sldId="285"/>
            <ac:spMk id="4" creationId="{57A2DFDB-4E18-FA4D-1E2A-304047B9DFBA}"/>
          </ac:spMkLst>
        </pc:spChg>
        <pc:spChg chg="add mod">
          <ac:chgData name="여희주" userId="d89d3b07-19a9-45b3-bb1f-7ed9abf95612" providerId="ADAL" clId="{92BBBB6D-BA1C-4E8B-8E57-8669FB3DD2D1}" dt="2024-02-04T17:35:07.996" v="2862" actId="1076"/>
          <ac:spMkLst>
            <pc:docMk/>
            <pc:sldMk cId="4050088502" sldId="285"/>
            <ac:spMk id="5" creationId="{DEFAC5D1-6393-EC4E-9746-0F0D73228D51}"/>
          </ac:spMkLst>
        </pc:spChg>
        <pc:picChg chg="add mod">
          <ac:chgData name="여희주" userId="d89d3b07-19a9-45b3-bb1f-7ed9abf95612" providerId="ADAL" clId="{92BBBB6D-BA1C-4E8B-8E57-8669FB3DD2D1}" dt="2024-02-04T15:23:43.144" v="1947" actId="1076"/>
          <ac:picMkLst>
            <pc:docMk/>
            <pc:sldMk cId="4050088502" sldId="285"/>
            <ac:picMk id="3074" creationId="{91B8296C-9EC1-7FC2-C4E8-50823EE71EF5}"/>
          </ac:picMkLst>
        </pc:picChg>
        <pc:picChg chg="del">
          <ac:chgData name="여희주" userId="d89d3b07-19a9-45b3-bb1f-7ed9abf95612" providerId="ADAL" clId="{92BBBB6D-BA1C-4E8B-8E57-8669FB3DD2D1}" dt="2024-02-04T15:11:08.033" v="1526" actId="478"/>
          <ac:picMkLst>
            <pc:docMk/>
            <pc:sldMk cId="4050088502" sldId="285"/>
            <ac:picMk id="5122" creationId="{F74E51A8-E0BE-17AF-4B19-6BE94C96D819}"/>
          </ac:picMkLst>
        </pc:picChg>
        <pc:picChg chg="del">
          <ac:chgData name="여희주" userId="d89d3b07-19a9-45b3-bb1f-7ed9abf95612" providerId="ADAL" clId="{92BBBB6D-BA1C-4E8B-8E57-8669FB3DD2D1}" dt="2024-02-04T15:11:08.635" v="1527" actId="478"/>
          <ac:picMkLst>
            <pc:docMk/>
            <pc:sldMk cId="4050088502" sldId="285"/>
            <ac:picMk id="5124" creationId="{7B272ACB-E193-3B97-4183-51047B00A28E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4:44.678" v="2859" actId="1076"/>
        <pc:sldMkLst>
          <pc:docMk/>
          <pc:sldMk cId="44560877" sldId="286"/>
        </pc:sldMkLst>
        <pc:spChg chg="mod">
          <ac:chgData name="여희주" userId="d89d3b07-19a9-45b3-bb1f-7ed9abf95612" providerId="ADAL" clId="{92BBBB6D-BA1C-4E8B-8E57-8669FB3DD2D1}" dt="2024-02-04T15:23:59.889" v="1995" actId="20577"/>
          <ac:spMkLst>
            <pc:docMk/>
            <pc:sldMk cId="44560877" sldId="286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6:45:47.062" v="2398" actId="2710"/>
          <ac:spMkLst>
            <pc:docMk/>
            <pc:sldMk cId="44560877" sldId="286"/>
            <ac:spMk id="3" creationId="{540FE8A0-ED42-71B4-FE73-60067CEEC01D}"/>
          </ac:spMkLst>
        </pc:spChg>
        <pc:spChg chg="add mod">
          <ac:chgData name="여희주" userId="d89d3b07-19a9-45b3-bb1f-7ed9abf95612" providerId="ADAL" clId="{92BBBB6D-BA1C-4E8B-8E57-8669FB3DD2D1}" dt="2024-02-04T17:34:44.678" v="2859" actId="1076"/>
          <ac:spMkLst>
            <pc:docMk/>
            <pc:sldMk cId="44560877" sldId="286"/>
            <ac:spMk id="7" creationId="{D86A4324-F27B-8843-8F99-E770A0B28FCD}"/>
          </ac:spMkLst>
        </pc:spChg>
        <pc:grpChg chg="del">
          <ac:chgData name="여희주" userId="d89d3b07-19a9-45b3-bb1f-7ed9abf95612" providerId="ADAL" clId="{92BBBB6D-BA1C-4E8B-8E57-8669FB3DD2D1}" dt="2024-02-04T15:24:01.162" v="1996" actId="478"/>
          <ac:grpSpMkLst>
            <pc:docMk/>
            <pc:sldMk cId="44560877" sldId="286"/>
            <ac:grpSpMk id="9" creationId="{F919092B-4574-677A-20BC-86599FDF9E61}"/>
          </ac:grpSpMkLst>
        </pc:grpChg>
        <pc:picChg chg="add mod">
          <ac:chgData name="여희주" userId="d89d3b07-19a9-45b3-bb1f-7ed9abf95612" providerId="ADAL" clId="{92BBBB6D-BA1C-4E8B-8E57-8669FB3DD2D1}" dt="2024-02-04T15:28:54.994" v="2011" actId="1076"/>
          <ac:picMkLst>
            <pc:docMk/>
            <pc:sldMk cId="44560877" sldId="286"/>
            <ac:picMk id="4098" creationId="{BB1A4EAC-2234-53F2-1234-3FCE63BE3D80}"/>
          </ac:picMkLst>
        </pc:picChg>
        <pc:picChg chg="del mod">
          <ac:chgData name="여희주" userId="d89d3b07-19a9-45b3-bb1f-7ed9abf95612" providerId="ADAL" clId="{92BBBB6D-BA1C-4E8B-8E57-8669FB3DD2D1}" dt="2024-02-04T15:24:01.652" v="1998" actId="478"/>
          <ac:picMkLst>
            <pc:docMk/>
            <pc:sldMk cId="44560877" sldId="286"/>
            <ac:picMk id="6148" creationId="{4B75F55D-EE3C-87B3-F1B3-1214CF36D63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6:13.460" v="2871" actId="120"/>
        <pc:sldMkLst>
          <pc:docMk/>
          <pc:sldMk cId="1402920297" sldId="287"/>
        </pc:sldMkLst>
        <pc:spChg chg="mod">
          <ac:chgData name="여희주" userId="d89d3b07-19a9-45b3-bb1f-7ed9abf95612" providerId="ADAL" clId="{92BBBB6D-BA1C-4E8B-8E57-8669FB3DD2D1}" dt="2024-02-04T16:59:30.055" v="2680" actId="20577"/>
          <ac:spMkLst>
            <pc:docMk/>
            <pc:sldMk cId="1402920297" sldId="28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6:13.460" v="2871" actId="120"/>
          <ac:spMkLst>
            <pc:docMk/>
            <pc:sldMk cId="1402920297" sldId="287"/>
            <ac:spMk id="3" creationId="{3A5BBF03-FAD3-549C-F273-493E484B3FDA}"/>
          </ac:spMkLst>
        </pc:spChg>
        <pc:spChg chg="add mod">
          <ac:chgData name="여희주" userId="d89d3b07-19a9-45b3-bb1f-7ed9abf95612" providerId="ADAL" clId="{92BBBB6D-BA1C-4E8B-8E57-8669FB3DD2D1}" dt="2024-02-04T17:34:16.782" v="2855" actId="121"/>
          <ac:spMkLst>
            <pc:docMk/>
            <pc:sldMk cId="1402920297" sldId="287"/>
            <ac:spMk id="4" creationId="{18DE30DC-7B20-89AA-887C-50D56C3DB299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5" creationId="{012BD414-E0F0-FADE-7EBE-5582A10326C6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6" creationId="{CB98FF8F-15C6-68BF-09D5-E4355A44BA5A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7" creationId="{F8591DDE-CA8C-75EB-586D-FBAE8712DE78}"/>
          </ac:spMkLst>
        </pc:sp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19" creationId="{725F4F3A-010A-AFE4-FDE8-CFF7B40EBDF5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1" creationId="{4919583E-BAC9-2F6E-4783-ECA83D9BE0D7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4" creationId="{329585B3-A6C7-A8A4-2E1E-E35A41FAB93B}"/>
          </ac:picMkLst>
        </pc:picChg>
        <pc:picChg chg="add mod">
          <ac:chgData name="여희주" userId="d89d3b07-19a9-45b3-bb1f-7ed9abf95612" providerId="ADAL" clId="{92BBBB6D-BA1C-4E8B-8E57-8669FB3DD2D1}" dt="2024-02-04T17:14:25.318" v="2812" actId="1076"/>
          <ac:picMkLst>
            <pc:docMk/>
            <pc:sldMk cId="1402920297" sldId="287"/>
            <ac:picMk id="5122" creationId="{74502BC2-4F36-574D-FADE-40185E53FC23}"/>
          </ac:picMkLst>
        </pc:pic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8" creationId="{B07AF6AC-B860-C5B5-9685-CC0550901795}"/>
          </ac:cxnSpMkLst>
        </pc:cxn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15" creationId="{3E8E8640-FB86-7DE6-1321-C47251AF2013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11.445" v="3596" actId="1076"/>
        <pc:sldMkLst>
          <pc:docMk/>
          <pc:sldMk cId="4157608642" sldId="288"/>
        </pc:sldMkLst>
        <pc:spChg chg="mod">
          <ac:chgData name="여희주" userId="d89d3b07-19a9-45b3-bb1f-7ed9abf95612" providerId="ADAL" clId="{92BBBB6D-BA1C-4E8B-8E57-8669FB3DD2D1}" dt="2024-02-04T17:38:20.422" v="3036" actId="20577"/>
          <ac:spMkLst>
            <pc:docMk/>
            <pc:sldMk cId="4157608642" sldId="288"/>
            <ac:spMk id="2" creationId="{4B3741C0-7686-00E1-401E-AB047CCE5BC4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3" creationId="{C64D3D48-4770-BB4E-764D-BB31CE9A99C6}"/>
          </ac:spMkLst>
        </pc:spChg>
        <pc:spChg chg="add del mod">
          <ac:chgData name="여희주" userId="d89d3b07-19a9-45b3-bb1f-7ed9abf95612" providerId="ADAL" clId="{92BBBB6D-BA1C-4E8B-8E57-8669FB3DD2D1}" dt="2024-02-04T17:38:32.312" v="3038" actId="478"/>
          <ac:spMkLst>
            <pc:docMk/>
            <pc:sldMk cId="4157608642" sldId="288"/>
            <ac:spMk id="6" creationId="{DC6097BC-185C-7A68-0B2D-B7F0DA92EB8D}"/>
          </ac:spMkLst>
        </pc:spChg>
        <pc:spChg chg="add mod">
          <ac:chgData name="여희주" userId="d89d3b07-19a9-45b3-bb1f-7ed9abf95612" providerId="ADAL" clId="{92BBBB6D-BA1C-4E8B-8E57-8669FB3DD2D1}" dt="2024-02-04T17:58:11.445" v="3596" actId="1076"/>
          <ac:spMkLst>
            <pc:docMk/>
            <pc:sldMk cId="4157608642" sldId="288"/>
            <ac:spMk id="9" creationId="{F278698E-3C1B-21DC-D882-4FF7B81508C2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10" creationId="{2EDD5D4C-9724-5F81-C603-6F0750783260}"/>
          </ac:spMkLst>
        </pc:sp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5" creationId="{B7AD2403-E506-1911-E9E5-88978F9C325E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7" creationId="{734160C3-390F-A096-30BC-A6F6C85FE56F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13" creationId="{4B12D535-6AB2-2180-AA43-66AF8FBE589D}"/>
          </ac:picMkLst>
        </pc:picChg>
        <pc:cxnChg chg="del">
          <ac:chgData name="여희주" userId="d89d3b07-19a9-45b3-bb1f-7ed9abf95612" providerId="ADAL" clId="{92BBBB6D-BA1C-4E8B-8E57-8669FB3DD2D1}" dt="2024-02-04T17:38:24.347" v="3037" actId="478"/>
          <ac:cxnSpMkLst>
            <pc:docMk/>
            <pc:sldMk cId="4157608642" sldId="288"/>
            <ac:cxnSpMk id="8" creationId="{8E8E981D-FB73-B53F-3E37-009AF90A8A5E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40.037" v="3598" actId="1076"/>
        <pc:sldMkLst>
          <pc:docMk/>
          <pc:sldMk cId="192007855" sldId="289"/>
        </pc:sldMkLst>
        <pc:spChg chg="mod">
          <ac:chgData name="여희주" userId="d89d3b07-19a9-45b3-bb1f-7ed9abf95612" providerId="ADAL" clId="{92BBBB6D-BA1C-4E8B-8E57-8669FB3DD2D1}" dt="2024-02-04T17:41:12.572" v="3246" actId="20577"/>
          <ac:spMkLst>
            <pc:docMk/>
            <pc:sldMk cId="192007855" sldId="289"/>
            <ac:spMk id="2" creationId="{4B3741C0-7686-00E1-401E-AB047CCE5BC4}"/>
          </ac:spMkLst>
        </pc:spChg>
        <pc:spChg chg="add mod">
          <ac:chgData name="여희주" userId="d89d3b07-19a9-45b3-bb1f-7ed9abf95612" providerId="ADAL" clId="{92BBBB6D-BA1C-4E8B-8E57-8669FB3DD2D1}" dt="2024-02-04T17:58:40.037" v="3598" actId="1076"/>
          <ac:spMkLst>
            <pc:docMk/>
            <pc:sldMk cId="192007855" sldId="289"/>
            <ac:spMk id="3" creationId="{27EDF08D-F724-A9E7-469F-8B3A58CA453B}"/>
          </ac:spMkLst>
        </pc:spChg>
        <pc:spChg chg="mod">
          <ac:chgData name="여희주" userId="d89d3b07-19a9-45b3-bb1f-7ed9abf95612" providerId="ADAL" clId="{92BBBB6D-BA1C-4E8B-8E57-8669FB3DD2D1}" dt="2024-02-04T17:44:19.433" v="3478" actId="1076"/>
          <ac:spMkLst>
            <pc:docMk/>
            <pc:sldMk cId="192007855" sldId="289"/>
            <ac:spMk id="4" creationId="{6C71913A-D5E0-8955-AACF-AD14C5A8B730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19" creationId="{4FF7693B-FAB1-837B-613C-F6EB26EAB454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20" creationId="{C032E0EF-83FA-91C5-8B24-F912757B2253}"/>
          </ac:spMkLst>
        </pc:spChg>
        <pc:spChg chg="del">
          <ac:chgData name="여희주" userId="d89d3b07-19a9-45b3-bb1f-7ed9abf95612" providerId="ADAL" clId="{92BBBB6D-BA1C-4E8B-8E57-8669FB3DD2D1}" dt="2024-02-04T17:41:17.967" v="3247" actId="478"/>
          <ac:spMkLst>
            <pc:docMk/>
            <pc:sldMk cId="192007855" sldId="289"/>
            <ac:spMk id="24" creationId="{6EABFB25-3924-0904-B560-9135DCBDC4A8}"/>
          </ac:spMkLst>
        </pc:sp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7" creationId="{B5025E37-570C-0EB2-517C-DC3F1F208F2A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8" creationId="{2CA2228C-9C46-5673-AE83-646FA44DFCAB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27" creationId="{400025DC-05E5-6F70-8E87-AF5AB6D28B08}"/>
          </ac:picMkLst>
        </pc:picChg>
        <pc:cxnChg chg="del">
          <ac:chgData name="여희주" userId="d89d3b07-19a9-45b3-bb1f-7ed9abf95612" providerId="ADAL" clId="{92BBBB6D-BA1C-4E8B-8E57-8669FB3DD2D1}" dt="2024-02-04T17:41:19.262" v="3248" actId="478"/>
          <ac:cxnSpMkLst>
            <pc:docMk/>
            <pc:sldMk cId="192007855" sldId="289"/>
            <ac:cxnSpMk id="22" creationId="{564C534C-3DA5-F34B-B9E0-F1AF5649C0C2}"/>
          </ac:cxnSpMkLst>
        </pc:cxnChg>
      </pc:sldChg>
      <pc:sldChg chg="del">
        <pc:chgData name="여희주" userId="d89d3b07-19a9-45b3-bb1f-7ed9abf95612" providerId="ADAL" clId="{92BBBB6D-BA1C-4E8B-8E57-8669FB3DD2D1}" dt="2024-02-04T17:45:58.746" v="3584" actId="47"/>
        <pc:sldMkLst>
          <pc:docMk/>
          <pc:sldMk cId="3361999859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C211087 </a:t>
            </a:r>
            <a:r>
              <a:rPr lang="ko-KR" altLang="en-US" sz="2000" b="1" dirty="0">
                <a:solidFill>
                  <a:srgbClr val="002C62"/>
                </a:solidFill>
              </a:rPr>
              <a:t>여희주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5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653987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400" dirty="0">
                <a:solidFill>
                  <a:schemeClr val="bg1"/>
                </a:solidFill>
              </a:rPr>
              <a:t>양자 역학과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큐빗</a:t>
            </a:r>
            <a:endParaRPr kumimoji="1"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C61D-DE4D-25BD-8F3C-48F24FB3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3-1. </a:t>
            </a:r>
            <a:r>
              <a:rPr lang="ko-KR" altLang="en-US" sz="4400" dirty="0">
                <a:solidFill>
                  <a:srgbClr val="002C62"/>
                </a:solidFill>
              </a:rPr>
              <a:t>트랜지스터</a:t>
            </a:r>
            <a:endParaRPr lang="ko-KR" altLang="en-US" dirty="0"/>
          </a:p>
        </p:txBody>
      </p:sp>
      <p:pic>
        <p:nvPicPr>
          <p:cNvPr id="5122" name="Picture 2" descr="세미콘 KOR 2021] IMEC CEO, 반도체 미세공정·의료산업 미래 조망 &lt; 일반 &lt; 기업 &lt; 기사본문 - IT조선">
            <a:extLst>
              <a:ext uri="{FF2B5EF4-FFF2-40B4-BE49-F238E27FC236}">
                <a16:creationId xmlns:a16="http://schemas.microsoft.com/office/drawing/2014/main" id="{74502BC2-4F36-574D-FADE-40185E53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19" y="2436144"/>
            <a:ext cx="7167562" cy="37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BBF03-FAD3-549C-F273-493E484B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2" y="1597025"/>
            <a:ext cx="109610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2C62"/>
                </a:solidFill>
              </a:rPr>
              <a:t>전자 장치의 기본 단위</a:t>
            </a:r>
            <a:r>
              <a:rPr lang="en-US" altLang="ko-KR" sz="2400" dirty="0">
                <a:solidFill>
                  <a:srgbClr val="002C62"/>
                </a:solidFill>
              </a:rPr>
              <a:t>. </a:t>
            </a:r>
            <a:r>
              <a:rPr lang="ko-KR" altLang="en-US" sz="2400" dirty="0">
                <a:solidFill>
                  <a:srgbClr val="002C62"/>
                </a:solidFill>
              </a:rPr>
              <a:t>전자를 통과</a:t>
            </a:r>
            <a:r>
              <a:rPr lang="en-US" altLang="ko-KR" sz="2400" dirty="0">
                <a:solidFill>
                  <a:srgbClr val="002C62"/>
                </a:solidFill>
              </a:rPr>
              <a:t>/</a:t>
            </a:r>
            <a:r>
              <a:rPr lang="ko-KR" altLang="en-US" sz="2400" dirty="0">
                <a:solidFill>
                  <a:srgbClr val="002C62"/>
                </a:solidFill>
              </a:rPr>
              <a:t>차단하는 아주 작은 스위치</a:t>
            </a:r>
            <a:endParaRPr lang="en-US" altLang="ko-KR" sz="2400" dirty="0">
              <a:solidFill>
                <a:srgbClr val="002C6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E30DC-7B20-89AA-887C-50D56C3DB299}"/>
              </a:ext>
            </a:extLst>
          </p:cNvPr>
          <p:cNvSpPr txBox="1"/>
          <p:nvPr/>
        </p:nvSpPr>
        <p:spPr>
          <a:xfrm>
            <a:off x="8080131" y="6580762"/>
            <a:ext cx="41118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2C62"/>
                </a:solidFill>
              </a:rPr>
              <a:t>https://it.chosun.com/news/articleView.html?idxno=2021020402640</a:t>
            </a:r>
            <a:endParaRPr lang="ko-KR" altLang="en-US" sz="1000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C61D-DE4D-25BD-8F3C-48F24FB3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2C62"/>
                </a:solidFill>
              </a:rPr>
              <a:t>3. </a:t>
            </a:r>
            <a:r>
              <a:rPr lang="ko-KR" altLang="en-US" sz="4000" dirty="0">
                <a:solidFill>
                  <a:srgbClr val="002C62"/>
                </a:solidFill>
              </a:rPr>
              <a:t>전자 </a:t>
            </a:r>
            <a:r>
              <a:rPr lang="ko-KR" altLang="en-US" sz="4000" dirty="0" err="1">
                <a:solidFill>
                  <a:srgbClr val="002C62"/>
                </a:solidFill>
              </a:rPr>
              <a:t>터널링</a:t>
            </a:r>
            <a:endParaRPr lang="ko-KR" altLang="en-US" sz="4000" dirty="0"/>
          </a:p>
        </p:txBody>
      </p:sp>
      <p:pic>
        <p:nvPicPr>
          <p:cNvPr id="6146" name="Picture 2" descr="양자 터널 효과 - 빛에 대한 이해 - 홍익정도문화원">
            <a:extLst>
              <a:ext uri="{FF2B5EF4-FFF2-40B4-BE49-F238E27FC236}">
                <a16:creationId xmlns:a16="http://schemas.microsoft.com/office/drawing/2014/main" id="{015E98A9-6EB2-5E0A-366D-431CC6B3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29" y="2922588"/>
            <a:ext cx="7924941" cy="304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925ACD-AAB1-8B40-C322-00A627BB2379}"/>
              </a:ext>
            </a:extLst>
          </p:cNvPr>
          <p:cNvSpPr txBox="1"/>
          <p:nvPr/>
        </p:nvSpPr>
        <p:spPr>
          <a:xfrm>
            <a:off x="8426694" y="6580762"/>
            <a:ext cx="3765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rgbClr val="002C62"/>
                </a:solidFill>
              </a:rPr>
              <a:t>https://m.cafe.daum.net/hongjungwon/dww7/61?svc=cafeapi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74AF8F-D91E-E748-2415-9A96BCDA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2" y="1597025"/>
            <a:ext cx="109610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2C62"/>
                </a:solidFill>
              </a:rPr>
              <a:t>고전적 스케일에서는 넘어갈 수 없는 장벽을</a:t>
            </a:r>
            <a:br>
              <a:rPr lang="en-US" altLang="ko-KR" sz="2400" dirty="0">
                <a:solidFill>
                  <a:srgbClr val="002C62"/>
                </a:solidFill>
              </a:rPr>
            </a:br>
            <a:r>
              <a:rPr lang="ko-KR" altLang="en-US" sz="2400" dirty="0">
                <a:solidFill>
                  <a:srgbClr val="002C62"/>
                </a:solidFill>
              </a:rPr>
              <a:t>양자 스케일에서 입자가 통과하는 현상</a:t>
            </a:r>
            <a:endParaRPr lang="en-US" altLang="ko-KR" sz="2400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2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41C0-7686-00E1-401E-AB047CCE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4-1. </a:t>
            </a:r>
            <a:r>
              <a:rPr lang="ko-KR" altLang="en-US" sz="4400" dirty="0">
                <a:solidFill>
                  <a:srgbClr val="002C62"/>
                </a:solidFill>
              </a:rPr>
              <a:t>양자 컴퓨터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278698E-3C1B-21DC-D882-4FF7B815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1" y="1957509"/>
            <a:ext cx="1096107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2C62"/>
                </a:solidFill>
              </a:rPr>
              <a:t>1982</a:t>
            </a:r>
            <a:r>
              <a:rPr lang="ko-KR" altLang="en-US" sz="2400" dirty="0">
                <a:solidFill>
                  <a:srgbClr val="002C62"/>
                </a:solidFill>
              </a:rPr>
              <a:t>년 리처드 </a:t>
            </a:r>
            <a:r>
              <a:rPr lang="ko-KR" altLang="en-US" sz="2400" dirty="0" err="1">
                <a:solidFill>
                  <a:srgbClr val="002C62"/>
                </a:solidFill>
              </a:rPr>
              <a:t>파인만</a:t>
            </a:r>
            <a:r>
              <a:rPr lang="en-US" altLang="ko-KR" sz="2400" dirty="0">
                <a:solidFill>
                  <a:srgbClr val="002C62"/>
                </a:solidFill>
              </a:rPr>
              <a:t>(Richard Feynman)</a:t>
            </a:r>
            <a:r>
              <a:rPr lang="ko-KR" altLang="en-US" sz="2400" dirty="0">
                <a:solidFill>
                  <a:srgbClr val="002C62"/>
                </a:solidFill>
              </a:rPr>
              <a:t>이 제안</a:t>
            </a:r>
            <a:endParaRPr lang="en-US" altLang="ko-KR" sz="2400" dirty="0">
              <a:solidFill>
                <a:srgbClr val="002C62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rgbClr val="002C6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rgbClr val="002C62"/>
                </a:solidFill>
              </a:rPr>
              <a:t>양자 역학의 여러 효과들을 이용할 수 있는 컴퓨터</a:t>
            </a:r>
            <a:endParaRPr lang="en-US" altLang="ko-KR" sz="2400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0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41C0-7686-00E1-401E-AB047CCE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4. </a:t>
            </a:r>
            <a:r>
              <a:rPr lang="ko-KR" altLang="en-US" sz="4400" dirty="0" err="1">
                <a:solidFill>
                  <a:srgbClr val="002C62"/>
                </a:solidFill>
              </a:rPr>
              <a:t>큐빗</a:t>
            </a:r>
            <a:r>
              <a:rPr lang="en-US" altLang="ko-KR" sz="4400" dirty="0">
                <a:solidFill>
                  <a:srgbClr val="002C62"/>
                </a:solidFill>
              </a:rPr>
              <a:t>(qubit, </a:t>
            </a:r>
            <a:r>
              <a:rPr lang="ko-KR" altLang="en-US" sz="4400" dirty="0">
                <a:solidFill>
                  <a:srgbClr val="002C62"/>
                </a:solidFill>
              </a:rPr>
              <a:t>양자 비트</a:t>
            </a:r>
            <a:r>
              <a:rPr lang="en-US" altLang="ko-KR" sz="4400" dirty="0">
                <a:solidFill>
                  <a:srgbClr val="002C62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DF08D-F724-A9E7-469F-8B3A58CA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1" y="1781691"/>
            <a:ext cx="1096107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rgbClr val="002C62"/>
                </a:solidFill>
              </a:rPr>
              <a:t>양자 컴퓨터에서의 기본 단위</a:t>
            </a:r>
            <a:endParaRPr lang="en-US" altLang="ko-KR" sz="2400" dirty="0">
              <a:solidFill>
                <a:srgbClr val="002C62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rgbClr val="002C6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2C62"/>
                </a:solidFill>
              </a:rPr>
              <a:t>0 </a:t>
            </a:r>
            <a:r>
              <a:rPr lang="ko-KR" altLang="en-US" sz="2400" dirty="0">
                <a:solidFill>
                  <a:srgbClr val="002C62"/>
                </a:solidFill>
              </a:rPr>
              <a:t>또는 </a:t>
            </a:r>
            <a:r>
              <a:rPr lang="en-US" altLang="ko-KR" sz="2400" dirty="0">
                <a:solidFill>
                  <a:srgbClr val="002C62"/>
                </a:solidFill>
              </a:rPr>
              <a:t>1</a:t>
            </a:r>
            <a:r>
              <a:rPr lang="ko-KR" altLang="en-US" sz="2400" dirty="0">
                <a:solidFill>
                  <a:srgbClr val="002C62"/>
                </a:solidFill>
              </a:rPr>
              <a:t>의 값</a:t>
            </a:r>
            <a:endParaRPr lang="en-US" altLang="ko-KR" sz="2400" dirty="0">
              <a:solidFill>
                <a:srgbClr val="002C62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rgbClr val="002C6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rgbClr val="002C62"/>
                </a:solidFill>
              </a:rPr>
              <a:t>중첩</a:t>
            </a:r>
            <a:r>
              <a:rPr lang="en-US" altLang="ko-KR" sz="2400" dirty="0">
                <a:solidFill>
                  <a:srgbClr val="002C62"/>
                </a:solidFill>
              </a:rPr>
              <a:t>(superposition) </a:t>
            </a:r>
            <a:r>
              <a:rPr lang="ko-KR" altLang="en-US" sz="2400" dirty="0">
                <a:solidFill>
                  <a:srgbClr val="002C62"/>
                </a:solidFill>
              </a:rPr>
              <a:t>→ 양자 컴퓨터는 동시에     개의 값 저장 가능</a:t>
            </a:r>
            <a:br>
              <a:rPr lang="en-US" altLang="ko-KR" sz="2400" dirty="0">
                <a:solidFill>
                  <a:srgbClr val="002C62"/>
                </a:solidFill>
              </a:rPr>
            </a:br>
            <a:r>
              <a:rPr lang="en-US" altLang="ko-KR" sz="1000" dirty="0">
                <a:solidFill>
                  <a:srgbClr val="002C62"/>
                </a:solidFill>
              </a:rPr>
              <a:t> </a:t>
            </a:r>
            <a:br>
              <a:rPr lang="en-US" altLang="ko-KR" sz="2400" dirty="0">
                <a:solidFill>
                  <a:srgbClr val="002C62"/>
                </a:solidFill>
              </a:rPr>
            </a:br>
            <a:r>
              <a:rPr lang="en-US" altLang="ko-KR" sz="2400" dirty="0">
                <a:solidFill>
                  <a:srgbClr val="002C62"/>
                </a:solidFill>
              </a:rPr>
              <a:t>(n : </a:t>
            </a:r>
            <a:r>
              <a:rPr lang="ko-KR" altLang="en-US" sz="2400" dirty="0" err="1">
                <a:solidFill>
                  <a:srgbClr val="002C62"/>
                </a:solidFill>
              </a:rPr>
              <a:t>큐빗의</a:t>
            </a:r>
            <a:r>
              <a:rPr lang="ko-KR" altLang="en-US" sz="2400" dirty="0">
                <a:solidFill>
                  <a:srgbClr val="002C62"/>
                </a:solidFill>
              </a:rPr>
              <a:t> 수</a:t>
            </a:r>
            <a:r>
              <a:rPr lang="en-US" altLang="ko-KR" sz="2400" dirty="0">
                <a:solidFill>
                  <a:srgbClr val="002C6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rgbClr val="002C6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rgbClr val="002C62"/>
                </a:solidFill>
              </a:rPr>
              <a:t>양자 얽힘 → 한 </a:t>
            </a:r>
            <a:r>
              <a:rPr lang="ko-KR" altLang="en-US" sz="2400" dirty="0" err="1">
                <a:solidFill>
                  <a:srgbClr val="002C62"/>
                </a:solidFill>
              </a:rPr>
              <a:t>큐빗만</a:t>
            </a:r>
            <a:r>
              <a:rPr lang="ko-KR" altLang="en-US" sz="2400" dirty="0">
                <a:solidFill>
                  <a:srgbClr val="002C62"/>
                </a:solidFill>
              </a:rPr>
              <a:t> 측정하여 다른 파트너의 속성 확인 가능</a:t>
            </a:r>
            <a:endParaRPr lang="en-US" altLang="ko-KR" sz="2400" dirty="0">
              <a:solidFill>
                <a:srgbClr val="002C6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1913A-D5E0-8955-AACF-AD14C5A8B730}"/>
                  </a:ext>
                </a:extLst>
              </p:cNvPr>
              <p:cNvSpPr txBox="1"/>
              <p:nvPr/>
            </p:nvSpPr>
            <p:spPr>
              <a:xfrm>
                <a:off x="7214088" y="3588028"/>
                <a:ext cx="441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ko-KR" altLang="en-US" sz="2400" i="1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rgbClr val="002C6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71913A-D5E0-8955-AACF-AD14C5A8B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88" y="3588028"/>
                <a:ext cx="441403" cy="369332"/>
              </a:xfrm>
              <a:prstGeom prst="rect">
                <a:avLst/>
              </a:prstGeom>
              <a:blipFill>
                <a:blip r:embed="rId2"/>
                <a:stretch>
                  <a:fillRect l="-10959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0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993058" y="1970385"/>
            <a:ext cx="102058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C62"/>
                </a:solidFill>
              </a:rPr>
              <a:t>에너지 양자</a:t>
            </a: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C62"/>
                </a:solidFill>
              </a:rPr>
              <a:t>양자에 관한 이론</a:t>
            </a: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r>
              <a:rPr lang="en-US" altLang="ko-KR" sz="2800" dirty="0">
                <a:solidFill>
                  <a:srgbClr val="002C62"/>
                </a:solidFill>
              </a:rPr>
              <a:t>3.  </a:t>
            </a:r>
            <a:r>
              <a:rPr lang="ko-KR" altLang="en-US" sz="2800" dirty="0">
                <a:solidFill>
                  <a:srgbClr val="002C62"/>
                </a:solidFill>
              </a:rPr>
              <a:t>전자 </a:t>
            </a:r>
            <a:r>
              <a:rPr lang="ko-KR" altLang="en-US" sz="2800" dirty="0" err="1">
                <a:solidFill>
                  <a:srgbClr val="002C62"/>
                </a:solidFill>
              </a:rPr>
              <a:t>터널링</a:t>
            </a:r>
            <a:endParaRPr lang="en-US" altLang="ko-KR" sz="2800" dirty="0">
              <a:solidFill>
                <a:srgbClr val="002C62"/>
              </a:solidFill>
            </a:endParaRPr>
          </a:p>
          <a:p>
            <a:endParaRPr lang="en-US" altLang="ko-KR" sz="2800" dirty="0">
              <a:solidFill>
                <a:srgbClr val="002C62"/>
              </a:solidFill>
            </a:endParaRPr>
          </a:p>
          <a:p>
            <a:r>
              <a:rPr lang="en-US" altLang="ko-KR" sz="2800" dirty="0">
                <a:solidFill>
                  <a:srgbClr val="002C62"/>
                </a:solidFill>
              </a:rPr>
              <a:t>4.  </a:t>
            </a:r>
            <a:r>
              <a:rPr lang="ko-KR" altLang="en-US" sz="2800" dirty="0" err="1">
                <a:solidFill>
                  <a:srgbClr val="002C62"/>
                </a:solidFill>
              </a:rPr>
              <a:t>큐빗</a:t>
            </a:r>
            <a:endParaRPr lang="en-US" altLang="ko-KR" sz="2800" dirty="0">
              <a:solidFill>
                <a:srgbClr val="002C6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1. </a:t>
            </a:r>
            <a:r>
              <a:rPr lang="ko-KR" altLang="en-US" sz="4400" dirty="0">
                <a:solidFill>
                  <a:srgbClr val="002C62"/>
                </a:solidFill>
              </a:rPr>
              <a:t>에너지 양자</a:t>
            </a:r>
            <a:r>
              <a:rPr lang="en-US" altLang="ko-KR" sz="4400" dirty="0">
                <a:solidFill>
                  <a:srgbClr val="002C62"/>
                </a:solidFill>
              </a:rPr>
              <a:t>(energy quanta)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886AC-F64C-D2E7-066F-4F2E5339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C62"/>
                </a:solidFill>
              </a:rPr>
              <a:t>막스 플랑크</a:t>
            </a:r>
            <a:r>
              <a:rPr lang="en-US" altLang="ko-KR" sz="2400" dirty="0">
                <a:solidFill>
                  <a:srgbClr val="002C62"/>
                </a:solidFill>
              </a:rPr>
              <a:t>(Max Planck)</a:t>
            </a:r>
            <a:r>
              <a:rPr lang="ko-KR" altLang="en-US" sz="2400" dirty="0">
                <a:solidFill>
                  <a:srgbClr val="002C62"/>
                </a:solidFill>
              </a:rPr>
              <a:t>의 제안</a:t>
            </a:r>
            <a:endParaRPr lang="en-US" altLang="ko-KR" sz="2400" dirty="0">
              <a:solidFill>
                <a:srgbClr val="002C62"/>
              </a:solidFill>
            </a:endParaRPr>
          </a:p>
          <a:p>
            <a:endParaRPr lang="en-US" altLang="ko-KR" sz="24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2C62"/>
                </a:solidFill>
              </a:rPr>
              <a:t>“</a:t>
            </a:r>
            <a:r>
              <a:rPr lang="ko-KR" altLang="en-US" sz="2000" dirty="0">
                <a:solidFill>
                  <a:srgbClr val="002C62"/>
                </a:solidFill>
              </a:rPr>
              <a:t>열과 빛이 더 이상 나뉠 수 없는 단위로 이동하며</a:t>
            </a:r>
            <a:r>
              <a:rPr lang="en-US" altLang="ko-KR" sz="2000" dirty="0">
                <a:solidFill>
                  <a:srgbClr val="002C62"/>
                </a:solidFill>
              </a:rPr>
              <a:t>, </a:t>
            </a:r>
            <a:r>
              <a:rPr lang="ko-KR" altLang="en-US" sz="2000" dirty="0">
                <a:solidFill>
                  <a:srgbClr val="002C62"/>
                </a:solidFill>
              </a:rPr>
              <a:t>이 단위를 에너지 양자라 한다</a:t>
            </a:r>
            <a:r>
              <a:rPr lang="en-US" altLang="ko-KR" sz="2000" dirty="0">
                <a:solidFill>
                  <a:srgbClr val="002C62"/>
                </a:solidFill>
              </a:rPr>
              <a:t>.”</a:t>
            </a:r>
          </a:p>
          <a:p>
            <a:pPr marL="457200" lvl="1" indent="0">
              <a:buNone/>
            </a:pPr>
            <a:endParaRPr lang="en-US" altLang="ko-KR" sz="20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r>
              <a:rPr lang="ko-KR" altLang="en-US" sz="2000" dirty="0">
                <a:solidFill>
                  <a:srgbClr val="002C62"/>
                </a:solidFill>
              </a:rPr>
              <a:t>⇒ </a:t>
            </a:r>
            <a:r>
              <a:rPr lang="ko-KR" altLang="en-US" sz="2000" dirty="0" err="1">
                <a:solidFill>
                  <a:srgbClr val="002C62"/>
                </a:solidFill>
              </a:rPr>
              <a:t>진동자</a:t>
            </a:r>
            <a:r>
              <a:rPr lang="en-US" altLang="ko-KR" sz="2000" dirty="0">
                <a:solidFill>
                  <a:srgbClr val="002C62"/>
                </a:solidFill>
              </a:rPr>
              <a:t>(oscillator)</a:t>
            </a:r>
            <a:r>
              <a:rPr lang="ko-KR" altLang="en-US" sz="2000" dirty="0">
                <a:solidFill>
                  <a:srgbClr val="002C62"/>
                </a:solidFill>
              </a:rPr>
              <a:t>는 에너지를 연속된 범위에서 흡수</a:t>
            </a:r>
            <a:r>
              <a:rPr lang="en-US" altLang="ko-KR" sz="2000" dirty="0">
                <a:solidFill>
                  <a:srgbClr val="002C62"/>
                </a:solidFill>
              </a:rPr>
              <a:t>/</a:t>
            </a:r>
            <a:r>
              <a:rPr lang="ko-KR" altLang="en-US" sz="2000" dirty="0">
                <a:solidFill>
                  <a:srgbClr val="002C62"/>
                </a:solidFill>
              </a:rPr>
              <a:t>방출 불가</a:t>
            </a:r>
            <a:endParaRPr lang="en-US" altLang="ko-KR" sz="20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endParaRPr lang="en-US" altLang="ko-KR" sz="20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r>
              <a:rPr lang="ko-KR" altLang="en-US" sz="2000" dirty="0">
                <a:solidFill>
                  <a:srgbClr val="002C62"/>
                </a:solidFill>
              </a:rPr>
              <a:t>더 이상 나눌 수 없는 작은 덩어리 </a:t>
            </a:r>
            <a:r>
              <a:rPr lang="en-US" altLang="ko-KR" sz="2000" dirty="0">
                <a:solidFill>
                  <a:srgbClr val="002C62"/>
                </a:solidFill>
              </a:rPr>
              <a:t>e = hf </a:t>
            </a:r>
            <a:r>
              <a:rPr lang="ko-KR" altLang="en-US" sz="2000" dirty="0">
                <a:solidFill>
                  <a:srgbClr val="002C62"/>
                </a:solidFill>
              </a:rPr>
              <a:t>단위로 에너지를 흡수</a:t>
            </a:r>
            <a:r>
              <a:rPr lang="en-US" altLang="ko-KR" sz="2000" dirty="0">
                <a:solidFill>
                  <a:srgbClr val="002C62"/>
                </a:solidFill>
              </a:rPr>
              <a:t>/</a:t>
            </a:r>
            <a:r>
              <a:rPr lang="ko-KR" altLang="en-US" sz="2000" dirty="0">
                <a:solidFill>
                  <a:srgbClr val="002C62"/>
                </a:solidFill>
              </a:rPr>
              <a:t>방출 해야 함</a:t>
            </a:r>
          </a:p>
        </p:txBody>
      </p:sp>
    </p:spTree>
    <p:extLst>
      <p:ext uri="{BB962C8B-B14F-4D97-AF65-F5344CB8AC3E}">
        <p14:creationId xmlns:p14="http://schemas.microsoft.com/office/powerpoint/2010/main" val="13433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 dirty="0">
                <a:solidFill>
                  <a:srgbClr val="002C62"/>
                </a:solidFill>
              </a:rPr>
              <a:t>2-1. </a:t>
            </a:r>
            <a:r>
              <a:rPr lang="ko-KR" altLang="en-US" dirty="0">
                <a:solidFill>
                  <a:srgbClr val="002C62"/>
                </a:solidFill>
              </a:rPr>
              <a:t>러더퍼드의 발견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C62"/>
                </a:solidFill>
              </a:rPr>
              <a:t>원자 </a:t>
            </a:r>
            <a:r>
              <a:rPr lang="en-US" altLang="ko-KR" sz="2400" dirty="0">
                <a:solidFill>
                  <a:srgbClr val="002C62"/>
                </a:solidFill>
              </a:rPr>
              <a:t>= </a:t>
            </a:r>
            <a:r>
              <a:rPr lang="ko-KR" altLang="en-US" sz="2400" dirty="0">
                <a:solidFill>
                  <a:srgbClr val="002C62"/>
                </a:solidFill>
              </a:rPr>
              <a:t>양전하를 띤 작은 핵 </a:t>
            </a:r>
            <a:r>
              <a:rPr lang="en-US" altLang="ko-KR" sz="2400" dirty="0">
                <a:solidFill>
                  <a:srgbClr val="002C62"/>
                </a:solidFill>
              </a:rPr>
              <a:t>+ </a:t>
            </a:r>
            <a:r>
              <a:rPr lang="ko-KR" altLang="en-US" sz="2400" dirty="0">
                <a:solidFill>
                  <a:srgbClr val="002C62"/>
                </a:solidFill>
              </a:rPr>
              <a:t>음전하를 띠면서 핵 주위를 도는 전자</a:t>
            </a:r>
          </a:p>
        </p:txBody>
      </p:sp>
      <p:pic>
        <p:nvPicPr>
          <p:cNvPr id="4" name="Picture 2" descr="원자 모형 - 위키백과, 우리 모두의 백과사전">
            <a:extLst>
              <a:ext uri="{FF2B5EF4-FFF2-40B4-BE49-F238E27FC236}">
                <a16:creationId xmlns:a16="http://schemas.microsoft.com/office/drawing/2014/main" id="{0185012F-37BC-D81D-2AC4-CACBC889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94" y="2439865"/>
            <a:ext cx="2806212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0861E2-F3FF-E27B-FCB0-0DEA243D7024}"/>
              </a:ext>
            </a:extLst>
          </p:cNvPr>
          <p:cNvSpPr txBox="1"/>
          <p:nvPr/>
        </p:nvSpPr>
        <p:spPr>
          <a:xfrm>
            <a:off x="1084385" y="5412084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2C62"/>
                </a:solidFill>
              </a:rPr>
              <a:t>BUT </a:t>
            </a:r>
            <a:r>
              <a:rPr lang="ko-KR" altLang="en-US" sz="2400" dirty="0">
                <a:solidFill>
                  <a:srgbClr val="002C62"/>
                </a:solidFill>
              </a:rPr>
              <a:t>뉴턴 물리학 적용시 모순 발생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67678-8817-0010-18A4-B5D4EA0ABF26}"/>
              </a:ext>
            </a:extLst>
          </p:cNvPr>
          <p:cNvSpPr txBox="1"/>
          <p:nvPr/>
        </p:nvSpPr>
        <p:spPr>
          <a:xfrm>
            <a:off x="9495692" y="6462528"/>
            <a:ext cx="2696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2C62"/>
                </a:solidFill>
              </a:rPr>
              <a:t>https://ko.wikipedia.org/wiki/%EC%9B%90%EC%9E%90_%EB%AA%A8%ED%98%95</a:t>
            </a:r>
            <a:endParaRPr lang="ko-KR" altLang="en-US" sz="1000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 dirty="0">
                <a:solidFill>
                  <a:srgbClr val="002C62"/>
                </a:solidFill>
              </a:rPr>
              <a:t>2-2. </a:t>
            </a:r>
            <a:r>
              <a:rPr lang="ko-KR" altLang="en-US" dirty="0">
                <a:solidFill>
                  <a:srgbClr val="002C62"/>
                </a:solidFill>
              </a:rPr>
              <a:t>보어의 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C62"/>
                </a:solidFill>
              </a:rPr>
              <a:t>전자가 고정 궤도 상에서 움직인다고 가정</a:t>
            </a:r>
            <a:endParaRPr lang="en-US" altLang="ko-KR" sz="2400" dirty="0">
              <a:solidFill>
                <a:srgbClr val="002C62"/>
              </a:solidFill>
            </a:endParaRPr>
          </a:p>
          <a:p>
            <a:endParaRPr lang="en-US" altLang="ko-KR" sz="2400" dirty="0">
              <a:solidFill>
                <a:srgbClr val="002C62"/>
              </a:solidFill>
            </a:endParaRPr>
          </a:p>
          <a:p>
            <a:r>
              <a:rPr lang="ko-KR" altLang="en-US" sz="2400" dirty="0">
                <a:solidFill>
                  <a:srgbClr val="002C62"/>
                </a:solidFill>
              </a:rPr>
              <a:t>전자가 양자 도약</a:t>
            </a:r>
            <a:r>
              <a:rPr lang="en-US" altLang="ko-KR" sz="2400" dirty="0">
                <a:solidFill>
                  <a:srgbClr val="002C62"/>
                </a:solidFill>
              </a:rPr>
              <a:t>(quantum jump)</a:t>
            </a:r>
            <a:r>
              <a:rPr lang="ko-KR" altLang="en-US" sz="2400" dirty="0">
                <a:solidFill>
                  <a:srgbClr val="002C62"/>
                </a:solidFill>
              </a:rPr>
              <a:t>을 할 때 빛이 방출</a:t>
            </a:r>
            <a:r>
              <a:rPr lang="en-US" altLang="ko-KR" sz="2400" dirty="0">
                <a:solidFill>
                  <a:srgbClr val="002C62"/>
                </a:solidFill>
              </a:rPr>
              <a:t>/</a:t>
            </a:r>
            <a:r>
              <a:rPr lang="ko-KR" altLang="en-US" sz="2400" dirty="0">
                <a:solidFill>
                  <a:srgbClr val="002C62"/>
                </a:solidFill>
              </a:rPr>
              <a:t>흡수</a:t>
            </a:r>
            <a:endParaRPr lang="en-US" altLang="ko-KR" sz="24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r>
              <a:rPr lang="ko-KR" altLang="en-US" sz="2000" dirty="0">
                <a:solidFill>
                  <a:srgbClr val="002C62"/>
                </a:solidFill>
              </a:rPr>
              <a:t>양자 도약 </a:t>
            </a:r>
            <a:r>
              <a:rPr lang="en-US" altLang="ko-KR" sz="2000" dirty="0">
                <a:solidFill>
                  <a:srgbClr val="002C62"/>
                </a:solidFill>
              </a:rPr>
              <a:t>: 2</a:t>
            </a:r>
            <a:r>
              <a:rPr lang="ko-KR" altLang="en-US" sz="2000" dirty="0">
                <a:solidFill>
                  <a:srgbClr val="002C62"/>
                </a:solidFill>
              </a:rPr>
              <a:t>개의 상태 사이의 전이</a:t>
            </a:r>
            <a:r>
              <a:rPr lang="en-US" altLang="ko-KR" sz="2000" dirty="0">
                <a:solidFill>
                  <a:srgbClr val="002C62"/>
                </a:solidFill>
              </a:rPr>
              <a:t>(transition)</a:t>
            </a:r>
            <a:endParaRPr lang="ko-KR" altLang="en-US" sz="2000" dirty="0">
              <a:solidFill>
                <a:srgbClr val="002C6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04385-A02A-EEB5-D42C-498C3979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38" y="3134031"/>
            <a:ext cx="3528552" cy="35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653F1-0762-E46C-E26F-031AFB429894}"/>
              </a:ext>
            </a:extLst>
          </p:cNvPr>
          <p:cNvSpPr txBox="1"/>
          <p:nvPr/>
        </p:nvSpPr>
        <p:spPr>
          <a:xfrm>
            <a:off x="9495692" y="6462528"/>
            <a:ext cx="2696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2C62"/>
                </a:solidFill>
              </a:rPr>
              <a:t>https://ko.wikipedia.org/wiki/%EC%9B%90%EC%9E%90_%EB%AA%A8%ED%98%95</a:t>
            </a:r>
            <a:endParaRPr lang="ko-KR" altLang="en-US" sz="1000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C62"/>
                </a:solidFill>
              </a:rPr>
              <a:t>2-3. </a:t>
            </a:r>
            <a:r>
              <a:rPr lang="ko-KR" altLang="en-US" dirty="0">
                <a:solidFill>
                  <a:srgbClr val="002C62"/>
                </a:solidFill>
              </a:rPr>
              <a:t>드브로이 방정식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C62"/>
                </a:solidFill>
              </a:rPr>
              <a:t>입자가 파동의 성질을 가질 수 있다</a:t>
            </a:r>
            <a:endParaRPr lang="en-US" altLang="ko-KR" sz="2400" dirty="0">
              <a:solidFill>
                <a:srgbClr val="002C62"/>
              </a:solidFill>
            </a:endParaRPr>
          </a:p>
          <a:p>
            <a:endParaRPr lang="en-US" altLang="ko-KR" sz="2400" dirty="0">
              <a:solidFill>
                <a:srgbClr val="002C6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2C62"/>
                </a:solidFill>
              </a:rPr>
              <a:t>아인슈타인의 방정식</a:t>
            </a:r>
            <a:endParaRPr lang="en-US" altLang="ko-KR" sz="2400" dirty="0">
              <a:solidFill>
                <a:srgbClr val="002C62"/>
              </a:solidFill>
            </a:endParaRPr>
          </a:p>
          <a:p>
            <a:r>
              <a:rPr lang="ko-KR" altLang="en-US" sz="2400" dirty="0">
                <a:solidFill>
                  <a:srgbClr val="002C62"/>
                </a:solidFill>
              </a:rPr>
              <a:t>플랑크의 에너지 양자</a:t>
            </a:r>
            <a:endParaRPr lang="en-US" altLang="ko-KR" sz="2400" dirty="0">
              <a:solidFill>
                <a:srgbClr val="002C62"/>
              </a:solidFill>
            </a:endParaRPr>
          </a:p>
          <a:p>
            <a:endParaRPr lang="en-US" altLang="ko-KR" sz="2400" dirty="0">
              <a:solidFill>
                <a:srgbClr val="002C62"/>
              </a:solidFill>
            </a:endParaRPr>
          </a:p>
          <a:p>
            <a:r>
              <a:rPr lang="ko-KR" altLang="en-US" sz="2400" dirty="0">
                <a:solidFill>
                  <a:srgbClr val="002C62"/>
                </a:solidFill>
              </a:rPr>
              <a:t>드브로이 방정식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802DF3-A949-3CA3-6FEF-C9DD483F0616}"/>
                  </a:ext>
                </a:extLst>
              </p:cNvPr>
              <p:cNvSpPr txBox="1"/>
              <p:nvPr/>
            </p:nvSpPr>
            <p:spPr>
              <a:xfrm>
                <a:off x="4171950" y="2883877"/>
                <a:ext cx="1275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ko-KR" altLang="en-US" sz="2400" i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ko-KR" altLang="en-US" sz="2400" i="1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ko-KR" altLang="en-US" sz="2400" i="0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802DF3-A949-3CA3-6FEF-C9DD483F0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50" y="2883877"/>
                <a:ext cx="1275606" cy="369332"/>
              </a:xfrm>
              <a:prstGeom prst="rect">
                <a:avLst/>
              </a:prstGeom>
              <a:blipFill>
                <a:blip r:embed="rId2"/>
                <a:stretch>
                  <a:fillRect l="-3333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0F687F-1C41-0A01-AEAA-02BEB09D68F1}"/>
                  </a:ext>
                </a:extLst>
              </p:cNvPr>
              <p:cNvSpPr txBox="1"/>
              <p:nvPr/>
            </p:nvSpPr>
            <p:spPr>
              <a:xfrm>
                <a:off x="4304582" y="3388146"/>
                <a:ext cx="1010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smtClean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ko-KR" altLang="en-US" sz="2400" i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i="1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ko-KR" altLang="en-US" sz="2400" dirty="0">
                  <a:solidFill>
                    <a:srgbClr val="002C6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0F687F-1C41-0A01-AEAA-02BEB09D6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82" y="3388146"/>
                <a:ext cx="1010341" cy="369332"/>
              </a:xfrm>
              <a:prstGeom prst="rect">
                <a:avLst/>
              </a:prstGeom>
              <a:blipFill>
                <a:blip r:embed="rId3"/>
                <a:stretch>
                  <a:fillRect l="-1205" r="-7229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89C20-1D60-815E-C250-170F2788378F}"/>
                  </a:ext>
                </a:extLst>
              </p:cNvPr>
              <p:cNvSpPr txBox="1"/>
              <p:nvPr/>
            </p:nvSpPr>
            <p:spPr>
              <a:xfrm>
                <a:off x="3626827" y="4113528"/>
                <a:ext cx="871392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400" i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rgbClr val="002C6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89C20-1D60-815E-C250-170F27883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27" y="4113528"/>
                <a:ext cx="871392" cy="698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61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양자역학, 어렵지만... 그래도~">
            <a:extLst>
              <a:ext uri="{FF2B5EF4-FFF2-40B4-BE49-F238E27FC236}">
                <a16:creationId xmlns:a16="http://schemas.microsoft.com/office/drawing/2014/main" id="{91B8296C-9EC1-7FC2-C4E8-50823EE7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78" y="3648808"/>
            <a:ext cx="2914283" cy="295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6B9753-640F-7AAF-8C6C-D8FEBCB4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C62"/>
                </a:solidFill>
              </a:rPr>
              <a:t>2-4. </a:t>
            </a:r>
            <a:r>
              <a:rPr lang="ko-KR" altLang="en-US" dirty="0">
                <a:solidFill>
                  <a:srgbClr val="002C62"/>
                </a:solidFill>
              </a:rPr>
              <a:t>슈뢰딩거의 파동 함수 </a:t>
            </a:r>
            <a:r>
              <a:rPr lang="el-GR" altLang="ko-KR" dirty="0">
                <a:solidFill>
                  <a:srgbClr val="002C62"/>
                </a:solidFill>
              </a:rPr>
              <a:t>Ψ</a:t>
            </a:r>
            <a:endParaRPr lang="ko-KR" altLang="en-US" dirty="0">
              <a:solidFill>
                <a:srgbClr val="002C6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FE8A0-ED42-71B4-FE73-60067CEE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1077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C62"/>
                </a:solidFill>
              </a:rPr>
              <a:t>에너지를 수학적으로 나타낼 수 있는 임의의 물리계에 적용 가능한 파동 함수</a:t>
            </a:r>
            <a:endParaRPr lang="en-US" altLang="ko-KR" sz="2400" dirty="0">
              <a:solidFill>
                <a:srgbClr val="002C62"/>
              </a:solidFill>
            </a:endParaRPr>
          </a:p>
          <a:p>
            <a:endParaRPr lang="en-US" altLang="ko-KR" sz="2400" dirty="0">
              <a:solidFill>
                <a:srgbClr val="002C62"/>
              </a:solidFill>
            </a:endParaRPr>
          </a:p>
          <a:p>
            <a:r>
              <a:rPr lang="ko-KR" altLang="en-US" sz="2400" dirty="0" err="1">
                <a:solidFill>
                  <a:srgbClr val="002C62"/>
                </a:solidFill>
              </a:rPr>
              <a:t>보른의</a:t>
            </a:r>
            <a:r>
              <a:rPr lang="ko-KR" altLang="en-US" sz="2400" dirty="0">
                <a:solidFill>
                  <a:srgbClr val="002C62"/>
                </a:solidFill>
              </a:rPr>
              <a:t> 해석</a:t>
            </a:r>
            <a:endParaRPr lang="en-US" altLang="ko-KR" sz="24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endParaRPr lang="en-US" altLang="ko-KR" sz="20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r>
              <a:rPr lang="ko-KR" altLang="en-US" sz="2000" dirty="0">
                <a:solidFill>
                  <a:srgbClr val="002C62"/>
                </a:solidFill>
              </a:rPr>
              <a:t>파동 함수를 특정 상태의 전자가 어떤 방향으로 흩어져 있는 확률로 해석</a:t>
            </a:r>
            <a:endParaRPr lang="en-US" altLang="ko-KR" sz="20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endParaRPr lang="en-US" altLang="ko-KR" sz="2000" dirty="0">
              <a:solidFill>
                <a:srgbClr val="002C62"/>
              </a:solidFill>
            </a:endParaRPr>
          </a:p>
          <a:p>
            <a:pPr marL="457200" lvl="1" indent="0">
              <a:buNone/>
            </a:pPr>
            <a:r>
              <a:rPr lang="ko-KR" altLang="en-US" sz="2000" dirty="0">
                <a:solidFill>
                  <a:srgbClr val="002C62"/>
                </a:solidFill>
              </a:rPr>
              <a:t>→ 어떤 상태의 존재 확률</a:t>
            </a:r>
            <a:r>
              <a:rPr lang="en-US" altLang="ko-KR" sz="2000" dirty="0">
                <a:solidFill>
                  <a:srgbClr val="002C62"/>
                </a:solidFill>
              </a:rPr>
              <a:t>(P)</a:t>
            </a:r>
            <a:r>
              <a:rPr lang="ko-KR" altLang="en-US" sz="2000" dirty="0">
                <a:solidFill>
                  <a:srgbClr val="002C62"/>
                </a:solidFill>
              </a:rPr>
              <a:t>은 파동 함수의 제곱</a:t>
            </a:r>
            <a:endParaRPr lang="en-US" altLang="ko-KR" sz="2000" dirty="0">
              <a:solidFill>
                <a:srgbClr val="002C6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A2DFDB-4E18-FA4D-1E2A-304047B9DFBA}"/>
                  </a:ext>
                </a:extLst>
              </p:cNvPr>
              <p:cNvSpPr txBox="1"/>
              <p:nvPr/>
            </p:nvSpPr>
            <p:spPr>
              <a:xfrm>
                <a:off x="6976695" y="4158761"/>
                <a:ext cx="10565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ko-KR" altLang="en-US" sz="2000" i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2000" i="1">
                                  <a:solidFill>
                                    <a:srgbClr val="002C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1">
                                  <a:solidFill>
                                    <a:srgbClr val="002C62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ko-KR" altLang="en-US" sz="2000" i="0">
                              <a:solidFill>
                                <a:srgbClr val="002C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>
                  <a:solidFill>
                    <a:srgbClr val="002C6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A2DFDB-4E18-FA4D-1E2A-304047B9D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695" y="4158761"/>
                <a:ext cx="1056508" cy="307777"/>
              </a:xfrm>
              <a:prstGeom prst="rect">
                <a:avLst/>
              </a:prstGeom>
              <a:blipFill>
                <a:blip r:embed="rId3"/>
                <a:stretch>
                  <a:fillRect l="-3448" r="-57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EFAC5D1-6393-EC4E-9746-0F0D73228D51}"/>
              </a:ext>
            </a:extLst>
          </p:cNvPr>
          <p:cNvSpPr txBox="1"/>
          <p:nvPr/>
        </p:nvSpPr>
        <p:spPr>
          <a:xfrm>
            <a:off x="7948246" y="6553453"/>
            <a:ext cx="4243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2C62"/>
                </a:solidFill>
              </a:rPr>
              <a:t>https://jbkist.tistory.com/5342</a:t>
            </a:r>
            <a:endParaRPr lang="ko-KR" altLang="en-US" sz="1000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B9753-640F-7AAF-8C6C-D8FEBCB4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C62"/>
                </a:solidFill>
              </a:rPr>
              <a:t>2-5. </a:t>
            </a:r>
            <a:r>
              <a:rPr lang="ko-KR" altLang="en-US" dirty="0">
                <a:solidFill>
                  <a:srgbClr val="002C62"/>
                </a:solidFill>
              </a:rPr>
              <a:t>슈뢰딩거의 고양이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FE8A0-ED42-71B4-FE73-60067CEE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86299"/>
            <a:ext cx="11189677" cy="14906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rgbClr val="002C62"/>
                </a:solidFill>
              </a:rPr>
              <a:t>죽은 것도</a:t>
            </a:r>
            <a:r>
              <a:rPr lang="en-US" altLang="ko-KR" sz="2400" dirty="0">
                <a:solidFill>
                  <a:srgbClr val="002C62"/>
                </a:solidFill>
              </a:rPr>
              <a:t>, </a:t>
            </a:r>
            <a:r>
              <a:rPr lang="ko-KR" altLang="en-US" sz="2400" dirty="0">
                <a:solidFill>
                  <a:srgbClr val="002C62"/>
                </a:solidFill>
              </a:rPr>
              <a:t>살아있는 것도 아닌 </a:t>
            </a:r>
            <a:r>
              <a:rPr lang="en-US" altLang="ko-KR" sz="2400" dirty="0">
                <a:solidFill>
                  <a:srgbClr val="002C62"/>
                </a:solidFill>
              </a:rPr>
              <a:t>2</a:t>
            </a:r>
            <a:r>
              <a:rPr lang="ko-KR" altLang="en-US" sz="2400" dirty="0">
                <a:solidFill>
                  <a:srgbClr val="002C62"/>
                </a:solidFill>
              </a:rPr>
              <a:t>개의 상태가 중첩된 고양이가 상자에 있게 됨</a:t>
            </a:r>
            <a:endParaRPr lang="en-US" altLang="ko-KR" sz="2400" dirty="0">
              <a:solidFill>
                <a:srgbClr val="002C6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rgbClr val="002C62"/>
                </a:solidFill>
              </a:rPr>
              <a:t>상자가 열리는 순간 고양이는 죽거나 살아있음</a:t>
            </a:r>
            <a:endParaRPr lang="en-US" altLang="ko-KR" sz="1800" dirty="0">
              <a:solidFill>
                <a:srgbClr val="002C62"/>
              </a:solidFill>
            </a:endParaRPr>
          </a:p>
        </p:txBody>
      </p:sp>
      <p:pic>
        <p:nvPicPr>
          <p:cNvPr id="4098" name="Picture 2" descr="슈뢰딩거의 고양이 - 위키백과, 우리 모두의 백과사전">
            <a:extLst>
              <a:ext uri="{FF2B5EF4-FFF2-40B4-BE49-F238E27FC236}">
                <a16:creationId xmlns:a16="http://schemas.microsoft.com/office/drawing/2014/main" id="{BB1A4EAC-2234-53F2-1234-3FCE63BE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89" y="1690688"/>
            <a:ext cx="5429822" cy="28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6A4324-F27B-8843-8F99-E770A0B28FCD}"/>
              </a:ext>
            </a:extLst>
          </p:cNvPr>
          <p:cNvSpPr txBox="1"/>
          <p:nvPr/>
        </p:nvSpPr>
        <p:spPr>
          <a:xfrm>
            <a:off x="7948246" y="6457890"/>
            <a:ext cx="4243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2C62"/>
                </a:solidFill>
              </a:rPr>
              <a:t>https://ko.wikipedia.org/wiki/%EC%8A%88%EB%A2%B0%EB%94%A9%EA%B1%B0%EC%9D%98_%EA%B3%A0%EC%96%91%EC%9D%B4</a:t>
            </a:r>
            <a:endParaRPr lang="ko-KR" altLang="en-US" sz="1000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8E06-643F-4532-000D-ABBA9B82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2-6. </a:t>
            </a:r>
            <a:r>
              <a:rPr lang="ko-KR" altLang="en-US" sz="4400" dirty="0">
                <a:solidFill>
                  <a:srgbClr val="002C62"/>
                </a:solidFill>
              </a:rPr>
              <a:t>하이젠베르크의 불확정성 원리</a:t>
            </a:r>
            <a:endParaRPr lang="en-US" altLang="ko-KR" sz="4400" dirty="0">
              <a:solidFill>
                <a:srgbClr val="002C6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EE15D-C5B5-C479-C41A-BDE95EC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81160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2C62"/>
                </a:solidFill>
              </a:rPr>
              <a:t>운동량과 위치를 동시에 측정할 때의 불확정성은 언제나 어떤 고정 값보다 크고 플랑크 상수 </a:t>
            </a:r>
            <a:r>
              <a:rPr lang="en-US" altLang="ko-KR" sz="2400" dirty="0">
                <a:solidFill>
                  <a:srgbClr val="002C62"/>
                </a:solidFill>
              </a:rPr>
              <a:t>h</a:t>
            </a:r>
            <a:r>
              <a:rPr lang="ko-KR" altLang="en-US" sz="2400" dirty="0">
                <a:solidFill>
                  <a:srgbClr val="002C62"/>
                </a:solidFill>
              </a:rPr>
              <a:t>에 가깝다</a:t>
            </a:r>
            <a:endParaRPr lang="en-US" altLang="ko-KR" sz="2400" dirty="0">
              <a:solidFill>
                <a:srgbClr val="002C6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6E4A8C-0325-9F6C-683D-BFAB2C559F34}"/>
                  </a:ext>
                </a:extLst>
              </p:cNvPr>
              <p:cNvSpPr txBox="1"/>
              <p:nvPr/>
            </p:nvSpPr>
            <p:spPr>
              <a:xfrm>
                <a:off x="1068265" y="3375580"/>
                <a:ext cx="2325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3200" smtClean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sz="3200" i="1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sz="3200" i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ko-KR" altLang="en-US" sz="3200" i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ko-KR" altLang="en-US" sz="3200" i="1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ko-KR" altLang="en-US" sz="3200" i="0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ko-KR" altLang="en-US" sz="3200" i="1">
                          <a:solidFill>
                            <a:srgbClr val="002C6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2400" dirty="0">
                  <a:solidFill>
                    <a:srgbClr val="002C6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6E4A8C-0325-9F6C-683D-BFAB2C559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65" y="3375580"/>
                <a:ext cx="232570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1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536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1. 에너지 양자(energy quanta)</vt:lpstr>
      <vt:lpstr>2-1. 러더퍼드의 발견</vt:lpstr>
      <vt:lpstr>2-2. 보어의 가설</vt:lpstr>
      <vt:lpstr>2-3. 드브로이 방정식</vt:lpstr>
      <vt:lpstr>2-4. 슈뢰딩거의 파동 함수 Ψ</vt:lpstr>
      <vt:lpstr>2-5. 슈뢰딩거의 고양이</vt:lpstr>
      <vt:lpstr>2-6. 하이젠베르크의 불확정성 원리</vt:lpstr>
      <vt:lpstr>3-1. 트랜지스터</vt:lpstr>
      <vt:lpstr>3. 전자 터널링</vt:lpstr>
      <vt:lpstr>4-1. 양자 컴퓨터</vt:lpstr>
      <vt:lpstr>4. 큐빗(qubit, 양자 비트)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여희주</cp:lastModifiedBy>
  <cp:revision>41</cp:revision>
  <dcterms:created xsi:type="dcterms:W3CDTF">2024-01-26T03:24:43Z</dcterms:created>
  <dcterms:modified xsi:type="dcterms:W3CDTF">2024-02-04T17:58:41Z</dcterms:modified>
</cp:coreProperties>
</file>