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6"/>
  </p:notesMasterIdLst>
  <p:sldIdLst>
    <p:sldId id="256" r:id="rId2"/>
    <p:sldId id="686" r:id="rId3"/>
    <p:sldId id="689" r:id="rId4"/>
    <p:sldId id="69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5E694-510E-4D2C-AC74-AC59FBA83956}" v="19" dt="2025-09-01T13:32:21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9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E0A5E694-510E-4D2C-AC74-AC59FBA83956}"/>
    <pc:docChg chg="modSld">
      <pc:chgData name="형동 박" userId="afe605ee33eb830c" providerId="LiveId" clId="{E0A5E694-510E-4D2C-AC74-AC59FBA83956}" dt="2025-09-01T13:32:21.673" v="338"/>
      <pc:docMkLst>
        <pc:docMk/>
      </pc:docMkLst>
      <pc:sldChg chg="modSp mod">
        <pc:chgData name="형동 박" userId="afe605ee33eb830c" providerId="LiveId" clId="{E0A5E694-510E-4D2C-AC74-AC59FBA83956}" dt="2025-09-01T12:21:23.026" v="12" actId="2711"/>
        <pc:sldMkLst>
          <pc:docMk/>
          <pc:sldMk cId="11493036" sldId="686"/>
        </pc:sldMkLst>
        <pc:graphicFrameChg chg="modGraphic">
          <ac:chgData name="형동 박" userId="afe605ee33eb830c" providerId="LiveId" clId="{E0A5E694-510E-4D2C-AC74-AC59FBA83956}" dt="2025-09-01T12:21:23.026" v="12" actId="2711"/>
          <ac:graphicFrameMkLst>
            <pc:docMk/>
            <pc:sldMk cId="11493036" sldId="686"/>
            <ac:graphicFrameMk id="3" creationId="{85E9F2C0-325E-7C09-AE8E-C3DF9F982E5B}"/>
          </ac:graphicFrameMkLst>
        </pc:graphicFrameChg>
      </pc:sldChg>
      <pc:sldChg chg="modSp mod">
        <pc:chgData name="형동 박" userId="afe605ee33eb830c" providerId="LiveId" clId="{E0A5E694-510E-4D2C-AC74-AC59FBA83956}" dt="2025-09-01T13:23:59.099" v="105" actId="20577"/>
        <pc:sldMkLst>
          <pc:docMk/>
          <pc:sldMk cId="2900303322" sldId="689"/>
        </pc:sldMkLst>
        <pc:graphicFrameChg chg="mod modGraphic">
          <ac:chgData name="형동 박" userId="afe605ee33eb830c" providerId="LiveId" clId="{E0A5E694-510E-4D2C-AC74-AC59FBA83956}" dt="2025-09-01T13:23:59.099" v="105" actId="20577"/>
          <ac:graphicFrameMkLst>
            <pc:docMk/>
            <pc:sldMk cId="2900303322" sldId="689"/>
            <ac:graphicFrameMk id="3" creationId="{26A94426-6605-9BC6-3870-155F48F1F221}"/>
          </ac:graphicFrameMkLst>
        </pc:graphicFrameChg>
      </pc:sldChg>
      <pc:sldChg chg="modSp mod">
        <pc:chgData name="형동 박" userId="afe605ee33eb830c" providerId="LiveId" clId="{E0A5E694-510E-4D2C-AC74-AC59FBA83956}" dt="2025-09-01T13:32:21.673" v="338"/>
        <pc:sldMkLst>
          <pc:docMk/>
          <pc:sldMk cId="4010970341" sldId="691"/>
        </pc:sldMkLst>
        <pc:spChg chg="mod">
          <ac:chgData name="형동 박" userId="afe605ee33eb830c" providerId="LiveId" clId="{E0A5E694-510E-4D2C-AC74-AC59FBA83956}" dt="2025-09-01T13:32:21.673" v="338"/>
          <ac:spMkLst>
            <pc:docMk/>
            <pc:sldMk cId="4010970341" sldId="691"/>
            <ac:spMk id="10" creationId="{B6287221-6CA2-6281-3B93-00E9DD4056A5}"/>
          </ac:spMkLst>
        </pc:spChg>
        <pc:graphicFrameChg chg="mod modGraphic">
          <ac:chgData name="형동 박" userId="afe605ee33eb830c" providerId="LiveId" clId="{E0A5E694-510E-4D2C-AC74-AC59FBA83956}" dt="2025-09-01T13:31:40.253" v="253" actId="20577"/>
          <ac:graphicFrameMkLst>
            <pc:docMk/>
            <pc:sldMk cId="4010970341" sldId="691"/>
            <ac:graphicFrameMk id="3" creationId="{06E5C9A2-D863-44A2-5603-52B84609E1DA}"/>
          </ac:graphicFrameMkLst>
        </pc:graphicFrameChg>
      </pc:sldChg>
    </pc:docChg>
  </pc:docChgLst>
  <pc:docChgLst>
    <pc:chgData name="형동 박" userId="afe605ee33eb830c" providerId="LiveId" clId="{90BE453F-3881-41EC-8199-46619521877B}"/>
    <pc:docChg chg="undo custSel addSld delSld modSld">
      <pc:chgData name="형동 박" userId="afe605ee33eb830c" providerId="LiveId" clId="{90BE453F-3881-41EC-8199-46619521877B}" dt="2025-08-12T12:58:27.868" v="629"/>
      <pc:docMkLst>
        <pc:docMk/>
      </pc:docMkLst>
      <pc:sldChg chg="modSp mod">
        <pc:chgData name="형동 박" userId="afe605ee33eb830c" providerId="LiveId" clId="{90BE453F-3881-41EC-8199-46619521877B}" dt="2025-08-12T10:20:06.088" v="9" actId="14100"/>
        <pc:sldMkLst>
          <pc:docMk/>
          <pc:sldMk cId="1460686755" sldId="256"/>
        </pc:sldMkLst>
      </pc:sldChg>
      <pc:sldChg chg="del">
        <pc:chgData name="형동 박" userId="afe605ee33eb830c" providerId="LiveId" clId="{90BE453F-3881-41EC-8199-46619521877B}" dt="2025-08-12T10:36:33.381" v="10" actId="47"/>
        <pc:sldMkLst>
          <pc:docMk/>
          <pc:sldMk cId="4160930731" sldId="685"/>
        </pc:sldMkLst>
      </pc:sldChg>
      <pc:sldChg chg="addSp delSp modSp mod">
        <pc:chgData name="형동 박" userId="afe605ee33eb830c" providerId="LiveId" clId="{90BE453F-3881-41EC-8199-46619521877B}" dt="2025-08-12T12:49:44.557" v="287" actId="22"/>
        <pc:sldMkLst>
          <pc:docMk/>
          <pc:sldMk cId="11493036" sldId="686"/>
        </pc:sldMkLst>
        <pc:spChg chg="mod">
          <ac:chgData name="형동 박" userId="afe605ee33eb830c" providerId="LiveId" clId="{90BE453F-3881-41EC-8199-46619521877B}" dt="2025-08-12T11:22:42.190" v="285"/>
          <ac:spMkLst>
            <pc:docMk/>
            <pc:sldMk cId="11493036" sldId="686"/>
            <ac:spMk id="10" creationId="{4D80AB43-CB03-3099-8F53-AC345D6177F1}"/>
          </ac:spMkLst>
        </pc:spChg>
      </pc:sldChg>
      <pc:sldChg chg="del">
        <pc:chgData name="형동 박" userId="afe605ee33eb830c" providerId="LiveId" clId="{90BE453F-3881-41EC-8199-46619521877B}" dt="2025-08-12T10:36:38.793" v="14" actId="47"/>
        <pc:sldMkLst>
          <pc:docMk/>
          <pc:sldMk cId="1216724251" sldId="687"/>
        </pc:sldMkLst>
      </pc:sldChg>
      <pc:sldChg chg="addSp delSp modSp add mod">
        <pc:chgData name="형동 박" userId="afe605ee33eb830c" providerId="LiveId" clId="{90BE453F-3881-41EC-8199-46619521877B}" dt="2025-08-12T12:58:27.868" v="629"/>
        <pc:sldMkLst>
          <pc:docMk/>
          <pc:sldMk cId="3786160002" sldId="687"/>
        </pc:sldMkLst>
      </pc:sldChg>
      <pc:sldChg chg="del">
        <pc:chgData name="형동 박" userId="afe605ee33eb830c" providerId="LiveId" clId="{90BE453F-3881-41EC-8199-46619521877B}" dt="2025-08-12T10:36:37.301" v="12" actId="47"/>
        <pc:sldMkLst>
          <pc:docMk/>
          <pc:sldMk cId="961877842" sldId="688"/>
        </pc:sldMkLst>
      </pc:sldChg>
      <pc:sldChg chg="del">
        <pc:chgData name="형동 박" userId="afe605ee33eb830c" providerId="LiveId" clId="{90BE453F-3881-41EC-8199-46619521877B}" dt="2025-08-12T10:36:41.269" v="16" actId="47"/>
        <pc:sldMkLst>
          <pc:docMk/>
          <pc:sldMk cId="1869585212" sldId="689"/>
        </pc:sldMkLst>
      </pc:sldChg>
      <pc:sldChg chg="del">
        <pc:chgData name="형동 박" userId="afe605ee33eb830c" providerId="LiveId" clId="{90BE453F-3881-41EC-8199-46619521877B}" dt="2025-08-12T10:36:38.109" v="13" actId="47"/>
        <pc:sldMkLst>
          <pc:docMk/>
          <pc:sldMk cId="3094444649" sldId="690"/>
        </pc:sldMkLst>
      </pc:sldChg>
      <pc:sldChg chg="del">
        <pc:chgData name="형동 박" userId="afe605ee33eb830c" providerId="LiveId" clId="{90BE453F-3881-41EC-8199-46619521877B}" dt="2025-08-12T10:36:35.915" v="11" actId="47"/>
        <pc:sldMkLst>
          <pc:docMk/>
          <pc:sldMk cId="201305696" sldId="691"/>
        </pc:sldMkLst>
      </pc:sldChg>
      <pc:sldChg chg="del">
        <pc:chgData name="형동 박" userId="afe605ee33eb830c" providerId="LiveId" clId="{90BE453F-3881-41EC-8199-46619521877B}" dt="2025-08-12T10:36:40.504" v="15" actId="47"/>
        <pc:sldMkLst>
          <pc:docMk/>
          <pc:sldMk cId="3760763589" sldId="692"/>
        </pc:sldMkLst>
      </pc:sldChg>
    </pc:docChg>
  </pc:docChgLst>
  <pc:docChgLst>
    <pc:chgData name="형동 박" userId="afe605ee33eb830c" providerId="LiveId" clId="{09AB6024-9F40-4491-BD21-C35531833CFD}"/>
    <pc:docChg chg="undo custSel addSld delSld modSld">
      <pc:chgData name="형동 박" userId="afe605ee33eb830c" providerId="LiveId" clId="{09AB6024-9F40-4491-BD21-C35531833CFD}" dt="2025-07-29T11:53:37.702" v="884"/>
      <pc:docMkLst>
        <pc:docMk/>
      </pc:docMkLst>
      <pc:sldChg chg="delSp modSp mod">
        <pc:chgData name="형동 박" userId="afe605ee33eb830c" providerId="LiveId" clId="{09AB6024-9F40-4491-BD21-C35531833CFD}" dt="2025-07-22T14:51:41.510" v="60" actId="20577"/>
        <pc:sldMkLst>
          <pc:docMk/>
          <pc:sldMk cId="1460686755" sldId="256"/>
        </pc:sldMkLst>
      </pc:sldChg>
      <pc:sldChg chg="addSp delSp modSp mod">
        <pc:chgData name="형동 박" userId="afe605ee33eb830c" providerId="LiveId" clId="{09AB6024-9F40-4491-BD21-C35531833CFD}" dt="2025-07-22T14:53:09.081" v="254"/>
        <pc:sldMkLst>
          <pc:docMk/>
          <pc:sldMk cId="721189835" sldId="684"/>
        </pc:sldMkLst>
      </pc:sldChg>
      <pc:sldChg chg="addSp delSp modSp add mod">
        <pc:chgData name="형동 박" userId="afe605ee33eb830c" providerId="LiveId" clId="{09AB6024-9F40-4491-BD21-C35531833CFD}" dt="2025-07-22T16:43:22.905" v="696" actId="20577"/>
        <pc:sldMkLst>
          <pc:docMk/>
          <pc:sldMk cId="2208550264" sldId="685"/>
        </pc:sldMkLst>
      </pc:sldChg>
      <pc:sldChg chg="addSp delSp modSp add mod">
        <pc:chgData name="형동 박" userId="afe605ee33eb830c" providerId="LiveId" clId="{09AB6024-9F40-4491-BD21-C35531833CFD}" dt="2025-07-22T16:53:53.052" v="883" actId="20577"/>
        <pc:sldMkLst>
          <pc:docMk/>
          <pc:sldMk cId="1751652799" sldId="686"/>
        </pc:sldMkLst>
      </pc:sldChg>
      <pc:sldChg chg="addSp delSp modSp add del mod">
        <pc:chgData name="형동 박" userId="afe605ee33eb830c" providerId="LiveId" clId="{09AB6024-9F40-4491-BD21-C35531833CFD}" dt="2025-07-22T16:23:47.033" v="601" actId="2696"/>
        <pc:sldMkLst>
          <pc:docMk/>
          <pc:sldMk cId="2049242505" sldId="686"/>
        </pc:sldMkLst>
      </pc:sldChg>
      <pc:sldChg chg="add">
        <pc:chgData name="형동 박" userId="afe605ee33eb830c" providerId="LiveId" clId="{09AB6024-9F40-4491-BD21-C35531833CFD}" dt="2025-07-29T11:53:37.702" v="884"/>
        <pc:sldMkLst>
          <pc:docMk/>
          <pc:sldMk cId="508558751" sldId="687"/>
        </pc:sldMkLst>
      </pc:sldChg>
    </pc:docChg>
  </pc:docChgLst>
  <pc:docChgLst>
    <pc:chgData name="형동 박" userId="afe605ee33eb830c" providerId="LiveId" clId="{CA4243E7-740B-47C8-A7EF-C6A9EA9F0CB8}"/>
    <pc:docChg chg="custSel addSld delSld modSld">
      <pc:chgData name="형동 박" userId="afe605ee33eb830c" providerId="LiveId" clId="{CA4243E7-740B-47C8-A7EF-C6A9EA9F0CB8}" dt="2025-08-26T13:03:23.404" v="720" actId="478"/>
      <pc:docMkLst>
        <pc:docMk/>
      </pc:docMkLst>
      <pc:sldChg chg="modSp mod">
        <pc:chgData name="형동 박" userId="afe605ee33eb830c" providerId="LiveId" clId="{CA4243E7-740B-47C8-A7EF-C6A9EA9F0CB8}" dt="2025-08-26T12:28:47.819" v="2"/>
        <pc:sldMkLst>
          <pc:docMk/>
          <pc:sldMk cId="1460686755" sldId="256"/>
        </pc:sldMkLst>
        <pc:spChg chg="mod">
          <ac:chgData name="형동 박" userId="afe605ee33eb830c" providerId="LiveId" clId="{CA4243E7-740B-47C8-A7EF-C6A9EA9F0CB8}" dt="2025-08-26T12:28:47.819" v="2"/>
          <ac:spMkLst>
            <pc:docMk/>
            <pc:sldMk cId="1460686755" sldId="256"/>
            <ac:spMk id="2" creationId="{AEB04FD9-6A59-4C4E-B0B6-829FC2BFF5E2}"/>
          </ac:spMkLst>
        </pc:spChg>
      </pc:sldChg>
      <pc:sldChg chg="addSp delSp modSp mod">
        <pc:chgData name="형동 박" userId="afe605ee33eb830c" providerId="LiveId" clId="{CA4243E7-740B-47C8-A7EF-C6A9EA9F0CB8}" dt="2025-08-26T13:03:19.939" v="719"/>
        <pc:sldMkLst>
          <pc:docMk/>
          <pc:sldMk cId="11493036" sldId="686"/>
        </pc:sldMkLst>
        <pc:spChg chg="mod">
          <ac:chgData name="형동 박" userId="afe605ee33eb830c" providerId="LiveId" clId="{CA4243E7-740B-47C8-A7EF-C6A9EA9F0CB8}" dt="2025-08-26T12:30:56.731" v="132" actId="20577"/>
          <ac:spMkLst>
            <pc:docMk/>
            <pc:sldMk cId="11493036" sldId="686"/>
            <ac:spMk id="2" creationId="{39816B62-7A04-BE55-AD5A-34F7BF0392CE}"/>
          </ac:spMkLst>
        </pc:spChg>
        <pc:spChg chg="mod">
          <ac:chgData name="형동 박" userId="afe605ee33eb830c" providerId="LiveId" clId="{CA4243E7-740B-47C8-A7EF-C6A9EA9F0CB8}" dt="2025-08-26T13:03:19.939" v="719"/>
          <ac:spMkLst>
            <pc:docMk/>
            <pc:sldMk cId="11493036" sldId="686"/>
            <ac:spMk id="10" creationId="{4D80AB43-CB03-3099-8F53-AC345D6177F1}"/>
          </ac:spMkLst>
        </pc:spChg>
        <pc:graphicFrameChg chg="add mod ord modGraphic">
          <ac:chgData name="형동 박" userId="afe605ee33eb830c" providerId="LiveId" clId="{CA4243E7-740B-47C8-A7EF-C6A9EA9F0CB8}" dt="2025-08-26T13:02:28.952" v="604" actId="14100"/>
          <ac:graphicFrameMkLst>
            <pc:docMk/>
            <pc:sldMk cId="11493036" sldId="686"/>
            <ac:graphicFrameMk id="3" creationId="{85E9F2C0-325E-7C09-AE8E-C3DF9F982E5B}"/>
          </ac:graphicFrameMkLst>
        </pc:graphicFrameChg>
      </pc:sldChg>
      <pc:sldChg chg="del">
        <pc:chgData name="형동 박" userId="afe605ee33eb830c" providerId="LiveId" clId="{CA4243E7-740B-47C8-A7EF-C6A9EA9F0CB8}" dt="2025-08-26T12:31:02.405" v="134" actId="47"/>
        <pc:sldMkLst>
          <pc:docMk/>
          <pc:sldMk cId="3786160002" sldId="687"/>
        </pc:sldMkLst>
      </pc:sldChg>
      <pc:sldChg chg="addSp delSp modSp add mod">
        <pc:chgData name="형동 박" userId="afe605ee33eb830c" providerId="LiveId" clId="{CA4243E7-740B-47C8-A7EF-C6A9EA9F0CB8}" dt="2025-08-26T13:03:23.404" v="720" actId="478"/>
        <pc:sldMkLst>
          <pc:docMk/>
          <pc:sldMk cId="1739251621" sldId="6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>
                <a:solidFill>
                  <a:srgbClr val="002C62"/>
                </a:solidFill>
              </a:rPr>
              <a:t>박형동</a:t>
            </a:r>
            <a:endParaRPr lang="en-US" altLang="ko-KR" b="1">
              <a:solidFill>
                <a:srgbClr val="002C62"/>
              </a:solidFill>
            </a:endParaRPr>
          </a:p>
          <a:p>
            <a:pPr algn="r"/>
            <a:endParaRPr lang="ko-KR" altLang="en-US" b="1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Rowhammer</a:t>
            </a:r>
            <a:r>
              <a:rPr lang="en-US" altLang="ko-KR" sz="44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on ECC</a:t>
            </a:r>
            <a:endParaRPr lang="ko-KR" altLang="en-US" sz="4400" b="1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C519-DFCE-FEF8-BAA5-35A07137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E9F2C0-325E-7C09-AE8E-C3DF9F982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136142"/>
              </p:ext>
            </p:extLst>
          </p:nvPr>
        </p:nvGraphicFramePr>
        <p:xfrm>
          <a:off x="1817255" y="863604"/>
          <a:ext cx="8127999" cy="3208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2904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PTP indicator bit n = </a:t>
                      </a:r>
                      <a:r>
                        <a:rPr lang="en-US" altLang="ko-KR" sz="1400" b="1"/>
                        <a:t>8</a:t>
                      </a:r>
                      <a:r>
                        <a:rPr lang="en-US" altLang="ko-KR" sz="1400"/>
                        <a:t>, </a:t>
                      </a:r>
                    </a:p>
                    <a:p>
                      <a:pPr algn="ctr" latinLnBrk="1"/>
                      <a:r>
                        <a:rPr lang="ko-KR" altLang="en-US" sz="1400"/>
                        <a:t>유효</a:t>
                      </a:r>
                      <a:r>
                        <a:rPr lang="en-US" altLang="ko-KR" sz="1400"/>
                        <a:t> PFN =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/>
                        <a:t>PTP indicator bit </a:t>
                      </a:r>
                      <a:r>
                        <a:rPr lang="ko-KR" altLang="en-US" sz="1400"/>
                        <a:t>위치 </a:t>
                      </a:r>
                      <a:r>
                        <a:rPr lang="en-US" altLang="ko-KR" sz="1400"/>
                        <a:t>= </a:t>
                      </a:r>
                      <a:r>
                        <a:rPr lang="en-US" altLang="ko-KR" sz="1400" b="1"/>
                        <a:t>[32:25],</a:t>
                      </a:r>
                    </a:p>
                    <a:p>
                      <a:pPr algn="ctr" latinLnBrk="1"/>
                      <a:r>
                        <a:rPr lang="en-US" altLang="ko-KR" sz="1400"/>
                        <a:t>PTE </a:t>
                      </a:r>
                      <a:r>
                        <a:rPr lang="ko-KR" altLang="en-US" sz="1400"/>
                        <a:t>개수 </a:t>
                      </a:r>
                      <a:r>
                        <a:rPr lang="en-US" altLang="ko-KR" sz="1400"/>
                        <a:t>= 4,194,304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PTP indicator bit n = </a:t>
                      </a:r>
                      <a:r>
                        <a:rPr lang="en-US" altLang="ko-KR" sz="1400" b="1"/>
                        <a:t>7</a:t>
                      </a:r>
                      <a:r>
                        <a:rPr lang="en-US" altLang="ko-KR" sz="1400"/>
                        <a:t>, </a:t>
                      </a:r>
                    </a:p>
                    <a:p>
                      <a:pPr algn="ctr" latinLnBrk="1"/>
                      <a:r>
                        <a:rPr lang="ko-KR" altLang="en-US" sz="1400"/>
                        <a:t>유효</a:t>
                      </a:r>
                      <a:r>
                        <a:rPr lang="en-US" altLang="ko-KR" sz="1400"/>
                        <a:t> PFN =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/>
                        <a:t>PTP indicator bit </a:t>
                      </a:r>
                      <a:r>
                        <a:rPr lang="ko-KR" altLang="en-US" sz="1400"/>
                        <a:t>위치 </a:t>
                      </a:r>
                      <a:r>
                        <a:rPr lang="en-US" altLang="ko-KR" sz="1400"/>
                        <a:t>= </a:t>
                      </a:r>
                      <a:r>
                        <a:rPr lang="en-US" altLang="ko-KR" sz="1400" b="1"/>
                        <a:t>[32:26],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PTE </a:t>
                      </a:r>
                      <a:r>
                        <a:rPr lang="ko-KR" altLang="en-US" sz="1400"/>
                        <a:t>개수 </a:t>
                      </a:r>
                      <a:r>
                        <a:rPr lang="en-US" altLang="ko-KR" sz="1400"/>
                        <a:t>=8,388,608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PTP indicator bit n = </a:t>
                      </a:r>
                      <a:r>
                        <a:rPr lang="en-US" altLang="ko-KR" sz="1400" b="1"/>
                        <a:t>9</a:t>
                      </a:r>
                      <a:r>
                        <a:rPr lang="en-US" altLang="ko-KR" sz="1400"/>
                        <a:t>, </a:t>
                      </a:r>
                    </a:p>
                    <a:p>
                      <a:pPr algn="ctr" latinLnBrk="1"/>
                      <a:r>
                        <a:rPr lang="ko-KR" altLang="en-US" sz="1400"/>
                        <a:t>유효</a:t>
                      </a:r>
                      <a:r>
                        <a:rPr lang="en-US" altLang="ko-KR" sz="1400"/>
                        <a:t> PFN =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/>
                        <a:t>PTP indicator bit </a:t>
                      </a:r>
                      <a:r>
                        <a:rPr lang="ko-KR" altLang="en-US" sz="1400"/>
                        <a:t>위치 </a:t>
                      </a:r>
                      <a:r>
                        <a:rPr lang="en-US" altLang="ko-KR" sz="1400"/>
                        <a:t>= </a:t>
                      </a:r>
                      <a:r>
                        <a:rPr lang="en-US" altLang="ko-KR" sz="1400" b="1"/>
                        <a:t>[33:25],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PTE </a:t>
                      </a:r>
                      <a:r>
                        <a:rPr lang="ko-KR" altLang="en-US" sz="1400"/>
                        <a:t>개수 </a:t>
                      </a:r>
                      <a:r>
                        <a:rPr lang="en-US" altLang="ko-KR" sz="1400"/>
                        <a:t>= 4,194,304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PTP indicator bit n = </a:t>
                      </a:r>
                      <a:r>
                        <a:rPr lang="en-US" altLang="ko-KR" sz="1400" b="1"/>
                        <a:t>8</a:t>
                      </a:r>
                      <a:r>
                        <a:rPr lang="en-US" altLang="ko-KR" sz="1400"/>
                        <a:t>, </a:t>
                      </a:r>
                    </a:p>
                    <a:p>
                      <a:pPr algn="ctr" latinLnBrk="1"/>
                      <a:r>
                        <a:rPr lang="ko-KR" altLang="en-US" sz="1400"/>
                        <a:t>유효</a:t>
                      </a:r>
                      <a:r>
                        <a:rPr lang="en-US" altLang="ko-KR" sz="1400"/>
                        <a:t> PFN =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/>
                        <a:t>PTP indicator bit </a:t>
                      </a:r>
                      <a:r>
                        <a:rPr lang="ko-KR" altLang="en-US" sz="1400"/>
                        <a:t>위치 </a:t>
                      </a:r>
                      <a:r>
                        <a:rPr lang="en-US" altLang="ko-KR" sz="1400"/>
                        <a:t>= </a:t>
                      </a:r>
                      <a:r>
                        <a:rPr lang="en-US" altLang="ko-KR" sz="1400" b="1"/>
                        <a:t>[33:26],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PTE </a:t>
                      </a:r>
                      <a:r>
                        <a:rPr lang="ko-KR" altLang="en-US" sz="1400"/>
                        <a:t>개수 </a:t>
                      </a:r>
                      <a:r>
                        <a:rPr lang="en-US" altLang="ko-KR" sz="1400"/>
                        <a:t>=8,388,608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101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PTP indicator bit n = </a:t>
                      </a:r>
                      <a:r>
                        <a:rPr lang="en-US" altLang="ko-KR" sz="1400" b="1"/>
                        <a:t>10</a:t>
                      </a:r>
                      <a:r>
                        <a:rPr lang="en-US" altLang="ko-KR" sz="1400"/>
                        <a:t>, </a:t>
                      </a:r>
                    </a:p>
                    <a:p>
                      <a:pPr algn="ctr" latinLnBrk="1"/>
                      <a:r>
                        <a:rPr lang="ko-KR" altLang="en-US" sz="1400"/>
                        <a:t>유효</a:t>
                      </a:r>
                      <a:r>
                        <a:rPr lang="en-US" altLang="ko-KR" sz="1400"/>
                        <a:t> PFN =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[34:12],</a:t>
                      </a:r>
                    </a:p>
                    <a:p>
                      <a:pPr algn="ctr" latinLnBrk="1"/>
                      <a:r>
                        <a:rPr lang="en-US" altLang="ko-KR" sz="1400"/>
                        <a:t>PTP indicator bit </a:t>
                      </a:r>
                      <a:r>
                        <a:rPr lang="ko-KR" altLang="en-US" sz="1400"/>
                        <a:t>위치 </a:t>
                      </a:r>
                      <a:r>
                        <a:rPr lang="en-US" altLang="ko-KR" sz="1400"/>
                        <a:t>= </a:t>
                      </a:r>
                      <a:r>
                        <a:rPr lang="en-US" altLang="ko-KR" sz="1400" b="1"/>
                        <a:t>[34:25],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PTE </a:t>
                      </a:r>
                      <a:r>
                        <a:rPr lang="ko-KR" altLang="en-US" sz="1400"/>
                        <a:t>개수 </a:t>
                      </a:r>
                      <a:r>
                        <a:rPr lang="en-US" altLang="ko-KR" sz="1400"/>
                        <a:t>= 4,194,304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PTP indicator bit n = </a:t>
                      </a:r>
                      <a:r>
                        <a:rPr lang="en-US" altLang="ko-KR" sz="1400" b="1"/>
                        <a:t>9</a:t>
                      </a:r>
                      <a:r>
                        <a:rPr lang="en-US" altLang="ko-KR" sz="1400"/>
                        <a:t>, </a:t>
                      </a:r>
                    </a:p>
                    <a:p>
                      <a:pPr algn="ctr" latinLnBrk="1"/>
                      <a:r>
                        <a:rPr lang="ko-KR" altLang="en-US" sz="1400"/>
                        <a:t>유효</a:t>
                      </a:r>
                      <a:r>
                        <a:rPr lang="en-US" altLang="ko-KR" sz="1400"/>
                        <a:t> PFN =</a:t>
                      </a:r>
                      <a:r>
                        <a:rPr lang="ko-KR" altLang="en-US" sz="1400"/>
                        <a:t> </a:t>
                      </a:r>
                      <a:r>
                        <a:rPr lang="en-US" altLang="ko-KR" sz="140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/>
                        <a:t>PTP indicator bit </a:t>
                      </a:r>
                      <a:r>
                        <a:rPr lang="ko-KR" altLang="en-US" sz="1400"/>
                        <a:t>위치 </a:t>
                      </a:r>
                      <a:r>
                        <a:rPr lang="en-US" altLang="ko-KR" sz="1400"/>
                        <a:t>= </a:t>
                      </a:r>
                      <a:r>
                        <a:rPr lang="en-US" altLang="ko-KR" sz="1400" b="1"/>
                        <a:t>[34:26],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PTE </a:t>
                      </a:r>
                      <a:r>
                        <a:rPr lang="ko-KR" altLang="en-US" sz="1400"/>
                        <a:t>개수 </a:t>
                      </a:r>
                      <a:r>
                        <a:rPr lang="en-US" altLang="ko-KR" sz="1400"/>
                        <a:t>=8,388,608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9816B62-7A04-BE55-AD5A-34F7BF0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4AA1-CAF1-5E06-6714-A9C480DE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/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 indicator bit 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b="1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𝒛𝒐𝒏𝒆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𝑷𝑻𝑷𝒔𝒊𝒛𝒆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𝑷𝒉𝒚𝒔𝒊𝒄𝒂𝒍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𝒎𝒆𝒎𝒐𝒓𝒚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𝒔𝒊𝒛𝒆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sz="12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</a:t>
                </a:r>
                <a:r>
                  <a:rPr lang="ko-KR" altLang="en-US" b="1"/>
                  <a:t> </a:t>
                </a:r>
                <a:r>
                  <a:rPr lang="en-US" altLang="ko-KR" b="1"/>
                  <a:t>indicator</a:t>
                </a:r>
                <a:r>
                  <a:rPr lang="ko-KR" altLang="en-US" b="1"/>
                  <a:t> </a:t>
                </a:r>
                <a:r>
                  <a:rPr lang="en-US" altLang="ko-KR" b="1"/>
                  <a:t>bit</a:t>
                </a:r>
                <a:r>
                  <a:rPr lang="ko-KR" altLang="en-US" b="1"/>
                  <a:t> 위치 </a:t>
                </a:r>
                <a:r>
                  <a:rPr lang="en-US" altLang="ko-KR" b="1"/>
                  <a:t>: </a:t>
                </a:r>
                <a:r>
                  <a:rPr lang="ko-KR" altLang="en-US" b="1"/>
                  <a:t>유효한 </a:t>
                </a:r>
                <a:r>
                  <a:rPr lang="en-US" altLang="ko-KR" b="1"/>
                  <a:t>Page Frame Number </a:t>
                </a:r>
                <a:r>
                  <a:rPr lang="ko-KR" altLang="en-US" b="1"/>
                  <a:t>비트의 상위 </a:t>
                </a:r>
                <a:r>
                  <a:rPr lang="en-US" altLang="ko-KR" b="1"/>
                  <a:t>n bit</a:t>
                </a:r>
                <a:endParaRPr lang="en-US" altLang="ko-KR" sz="18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/>
                  <a:t>PTE </a:t>
                </a:r>
                <a:r>
                  <a:rPr lang="ko-KR" altLang="en-US" sz="1800" b="1"/>
                  <a:t>개수 </a:t>
                </a:r>
                <a:r>
                  <a:rPr lang="en-US" altLang="ko-KR" sz="1800" b="1"/>
                  <a:t>= (</a:t>
                </a:r>
                <a:r>
                  <a:rPr lang="en-US" altLang="ko-KR" sz="1800" b="1" err="1"/>
                  <a:t>zone_PTP</a:t>
                </a:r>
                <a:r>
                  <a:rPr lang="en-US" altLang="ko-KR" sz="1800" b="1"/>
                  <a:t> size) / (PTE size) 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3</a:t>
                </a:r>
                <a:r>
                  <a:rPr lang="ko-KR" altLang="en-US" b="1"/>
                  <a:t>개 칩에 걸치는 시나리오는 없음</a:t>
                </a:r>
                <a:r>
                  <a:rPr lang="en-US" altLang="ko-KR" b="1"/>
                  <a:t>, </a:t>
                </a:r>
                <a:r>
                  <a:rPr lang="ko-KR" altLang="en-US" b="1"/>
                  <a:t>모든 시나리오에서 </a:t>
                </a:r>
                <a:r>
                  <a:rPr lang="en-US" altLang="ko-KR" b="1"/>
                  <a:t>2</a:t>
                </a:r>
                <a:r>
                  <a:rPr lang="ko-KR" altLang="en-US" b="1"/>
                  <a:t>개 칩에 걸침</a:t>
                </a:r>
                <a:endParaRPr lang="en-US" altLang="ko-KR" sz="1800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blipFill>
                <a:blip r:embed="rId2"/>
                <a:stretch>
                  <a:fillRect l="-356" b="-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8BC9-137C-B143-75E7-C122B55A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6809188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4.56  × 10^−8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5.05 × 10^−8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1.08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1.20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10.03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4.26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4.57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1.01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1.08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0.38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9.07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4.08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4.26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9.68×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1.01×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0.36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4.06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6809188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4.56  × 10^−8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5.05 × 10^−8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1.08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1.20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10.03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4.26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4.57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1.01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1.08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0.18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0.38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9.07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4.08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4.26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9.68×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1.01×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0.17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0.36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4.06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9D979C1-A82B-8DC4-DD77-DC54B64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F4FC-6FAC-3C9E-7090-638DFDE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F208D-0892-72CC-FF36-D05D551EAD7B}"/>
              </a:ext>
            </a:extLst>
          </p:cNvPr>
          <p:cNvSpPr txBox="1"/>
          <p:nvPr/>
        </p:nvSpPr>
        <p:spPr>
          <a:xfrm>
            <a:off x="66846" y="4290788"/>
            <a:ext cx="1199089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/>
              <a:t>JEDEC </a:t>
            </a:r>
            <a:r>
              <a:rPr lang="ko-KR" altLang="en-US" sz="1800" b="1"/>
              <a:t>예비문서의 </a:t>
            </a:r>
            <a:r>
              <a:rPr lang="en-US" altLang="ko-KR" sz="1800" b="1"/>
              <a:t>H matrix </a:t>
            </a:r>
            <a:r>
              <a:rPr lang="ko-KR" altLang="en-US" sz="1800" b="1"/>
              <a:t>로 계산했던 기존 </a:t>
            </a:r>
            <a:r>
              <a:rPr lang="en-US" altLang="ko-KR" sz="1800" b="1"/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290030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3EDC6-CA71-3604-EDC5-D81F4D70E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06E5C9A2-D863-44A2-5603-52B84609E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116426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1.65 × 10^−8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1.83 × 10^−8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3.92 × 10^−7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4.33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1.64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3.63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1.55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1.65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3.66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3.92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3.29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1.48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1.55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3.51× 10^−7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3.66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0.13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1.47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06E5C9A2-D863-44A2-5603-52B84609E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116426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1.65 × 10^−8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1.83 × 10^−8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3.92 × 10^−7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4.33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1.64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3.63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1.55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1.65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3.66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3.92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3.29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1.48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1.55 × 10^−8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3.51× 10^−7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3.66 × 10^−6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0.06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0.13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1.47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272DC9CB-C454-F579-E6D9-8C333CB4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F5F8A-4CF9-1C81-971B-D999B13E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87221-6CA2-6281-3B93-00E9DD4056A5}"/>
              </a:ext>
            </a:extLst>
          </p:cNvPr>
          <p:cNvSpPr txBox="1"/>
          <p:nvPr/>
        </p:nvSpPr>
        <p:spPr>
          <a:xfrm>
            <a:off x="66846" y="4290788"/>
            <a:ext cx="1199089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Minimal aliasing H matrix </a:t>
            </a:r>
            <a:r>
              <a:rPr lang="ko-KR" altLang="en-US" sz="1800" b="1" dirty="0"/>
              <a:t>기반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기존 </a:t>
            </a:r>
            <a:r>
              <a:rPr lang="en-US" altLang="ko-KR" b="1" dirty="0"/>
              <a:t>JEDEC H matrix</a:t>
            </a:r>
            <a:r>
              <a:rPr lang="ko-KR" altLang="en-US" b="1" dirty="0"/>
              <a:t> 와 비교하여 평균적으로 약 </a:t>
            </a:r>
            <a:r>
              <a:rPr lang="en-US" altLang="ko-KR" b="1" dirty="0"/>
              <a:t>63.77% </a:t>
            </a:r>
            <a:r>
              <a:rPr lang="ko-KR" altLang="en-US" b="1" dirty="0"/>
              <a:t>감소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401097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와이드스크린</PresentationFormat>
  <Paragraphs>124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Cambria Math</vt:lpstr>
      <vt:lpstr>Times New Roman</vt:lpstr>
      <vt:lpstr>Office 테마</vt:lpstr>
      <vt:lpstr>Rowhammer on ECC</vt:lpstr>
      <vt:lpstr>Rowhammer on ECC</vt:lpstr>
      <vt:lpstr>Rowhammer on ECC</vt:lpstr>
      <vt:lpstr>Rowhammer on ECC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1</cp:revision>
  <dcterms:created xsi:type="dcterms:W3CDTF">2023-03-06T16:32:37Z</dcterms:created>
  <dcterms:modified xsi:type="dcterms:W3CDTF">2025-09-01T13:32:23Z</dcterms:modified>
</cp:coreProperties>
</file>