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686" r:id="rId3"/>
    <p:sldId id="692" r:id="rId4"/>
    <p:sldId id="689" r:id="rId5"/>
    <p:sldId id="694" r:id="rId6"/>
    <p:sldId id="695" r:id="rId7"/>
    <p:sldId id="696" r:id="rId8"/>
    <p:sldId id="697" r:id="rId9"/>
    <p:sldId id="69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2EA75-2B22-4FB5-A45A-CB8952008B7D}" v="33" dt="2025-09-16T09:36:48.854"/>
    <p1510:client id="{D393611E-A5B3-46DE-B552-2CD98496D34C}" v="706" dt="2025-09-15T11:04:39.3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2" autoAdjust="0"/>
  </p:normalViewPr>
  <p:slideViewPr>
    <p:cSldViewPr snapToGrid="0">
      <p:cViewPr varScale="1"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29A4A92F-6D81-4D6B-80FF-CACB5F1F8326}"/>
    <pc:docChg chg="undo custSel addSld modSld">
      <pc:chgData name="형동 박" userId="afe605ee33eb830c" providerId="LiveId" clId="{29A4A92F-6D81-4D6B-80FF-CACB5F1F8326}" dt="2025-09-16T09:36:48.854" v="2751"/>
      <pc:docMkLst>
        <pc:docMk/>
      </pc:docMkLst>
      <pc:sldChg chg="addSp modSp mod">
        <pc:chgData name="형동 박" userId="afe605ee33eb830c" providerId="LiveId" clId="{29A4A92F-6D81-4D6B-80FF-CACB5F1F8326}" dt="2025-09-16T09:36:48.854" v="2751"/>
        <pc:sldMkLst>
          <pc:docMk/>
          <pc:sldMk cId="2900303322" sldId="689"/>
        </pc:sldMkLst>
        <pc:spChg chg="add mod">
          <ac:chgData name="형동 박" userId="afe605ee33eb830c" providerId="LiveId" clId="{29A4A92F-6D81-4D6B-80FF-CACB5F1F8326}" dt="2025-09-12T11:30:29.226" v="825" actId="20577"/>
          <ac:spMkLst>
            <pc:docMk/>
            <pc:sldMk cId="2900303322" sldId="689"/>
            <ac:spMk id="3" creationId="{D7291DC4-5C49-88C9-273C-1E6CA767DA2B}"/>
          </ac:spMkLst>
        </pc:spChg>
        <pc:graphicFrameChg chg="mod modGraphic">
          <ac:chgData name="형동 박" userId="afe605ee33eb830c" providerId="LiveId" clId="{29A4A92F-6D81-4D6B-80FF-CACB5F1F8326}" dt="2025-09-16T09:36:48.854" v="2751"/>
          <ac:graphicFrameMkLst>
            <pc:docMk/>
            <pc:sldMk cId="2900303322" sldId="689"/>
            <ac:graphicFrameMk id="5" creationId="{76426DE1-AD1E-66F9-AAFC-BF7A3BE8E0FD}"/>
          </ac:graphicFrameMkLst>
        </pc:graphicFrameChg>
      </pc:sldChg>
      <pc:sldChg chg="addSp delSp modSp mod">
        <pc:chgData name="형동 박" userId="afe605ee33eb830c" providerId="LiveId" clId="{29A4A92F-6D81-4D6B-80FF-CACB5F1F8326}" dt="2025-09-15T09:21:28.688" v="2397" actId="14100"/>
        <pc:sldMkLst>
          <pc:docMk/>
          <pc:sldMk cId="966325510" sldId="692"/>
        </pc:sldMkLst>
        <pc:spChg chg="add mod">
          <ac:chgData name="형동 박" userId="afe605ee33eb830c" providerId="LiveId" clId="{29A4A92F-6D81-4D6B-80FF-CACB5F1F8326}" dt="2025-09-15T08:32:59.813" v="2369" actId="208"/>
          <ac:spMkLst>
            <pc:docMk/>
            <pc:sldMk cId="966325510" sldId="692"/>
            <ac:spMk id="2" creationId="{1F74371A-2226-39DD-E253-E46066AC414C}"/>
          </ac:spMkLst>
        </pc:spChg>
        <pc:spChg chg="mod">
          <ac:chgData name="형동 박" userId="afe605ee33eb830c" providerId="LiveId" clId="{29A4A92F-6D81-4D6B-80FF-CACB5F1F8326}" dt="2025-09-15T08:33:36.591" v="2381" actId="14100"/>
          <ac:spMkLst>
            <pc:docMk/>
            <pc:sldMk cId="966325510" sldId="692"/>
            <ac:spMk id="7" creationId="{54E685AA-F73C-1D90-AF7E-8BAD2748089A}"/>
          </ac:spMkLst>
        </pc:spChg>
        <pc:spChg chg="mod">
          <ac:chgData name="형동 박" userId="afe605ee33eb830c" providerId="LiveId" clId="{29A4A92F-6D81-4D6B-80FF-CACB5F1F8326}" dt="2025-09-12T11:33:35.857" v="911" actId="1076"/>
          <ac:spMkLst>
            <pc:docMk/>
            <pc:sldMk cId="966325510" sldId="692"/>
            <ac:spMk id="11" creationId="{95018DAF-EC65-9EFE-E44F-443E6929FEEF}"/>
          </ac:spMkLst>
        </pc:spChg>
        <pc:spChg chg="add mod">
          <ac:chgData name="형동 박" userId="afe605ee33eb830c" providerId="LiveId" clId="{29A4A92F-6D81-4D6B-80FF-CACB5F1F8326}" dt="2025-09-15T08:33:40.994" v="2383" actId="14100"/>
          <ac:spMkLst>
            <pc:docMk/>
            <pc:sldMk cId="966325510" sldId="692"/>
            <ac:spMk id="17" creationId="{75A6F048-8FE8-9C04-A91D-2094374D27A1}"/>
          </ac:spMkLst>
        </pc:spChg>
        <pc:spChg chg="add del mod">
          <ac:chgData name="형동 박" userId="afe605ee33eb830c" providerId="LiveId" clId="{29A4A92F-6D81-4D6B-80FF-CACB5F1F8326}" dt="2025-09-15T08:19:01.181" v="2367" actId="478"/>
          <ac:spMkLst>
            <pc:docMk/>
            <pc:sldMk cId="966325510" sldId="692"/>
            <ac:spMk id="19" creationId="{9282A956-5D8F-38E9-9F2A-9B8BE76E7B24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6" creationId="{69C2FF05-7798-D4D8-0628-F37EF20E8603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7" creationId="{37126CF2-D573-A5A1-329E-CC171CF33E51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8" creationId="{FF8F8760-BCE4-3F87-D0D9-22BD15A5A320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29" creationId="{8FF14C58-8AC5-59C0-63BA-937C8168C575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31" creationId="{75292782-B81C-0650-63B6-73361462A28F}"/>
          </ac:spMkLst>
        </pc:spChg>
        <pc:spChg chg="mod">
          <ac:chgData name="형동 박" userId="afe605ee33eb830c" providerId="LiveId" clId="{29A4A92F-6D81-4D6B-80FF-CACB5F1F8326}" dt="2025-09-15T08:33:07.621" v="2370" actId="208"/>
          <ac:spMkLst>
            <pc:docMk/>
            <pc:sldMk cId="966325510" sldId="692"/>
            <ac:spMk id="34" creationId="{5F8AAA72-ECF4-8D25-8B45-AD757AE87E30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37" creationId="{CA30833D-77AC-562C-3F99-F8E1DA18561E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38" creationId="{BE3632B8-53DC-48FA-ECFD-1C626BB664E1}"/>
          </ac:spMkLst>
        </pc:spChg>
        <pc:spChg chg="mod">
          <ac:chgData name="형동 박" userId="afe605ee33eb830c" providerId="LiveId" clId="{29A4A92F-6D81-4D6B-80FF-CACB5F1F8326}" dt="2025-09-15T08:33:11.569" v="2371" actId="208"/>
          <ac:spMkLst>
            <pc:docMk/>
            <pc:sldMk cId="966325510" sldId="692"/>
            <ac:spMk id="39" creationId="{11DEE1A3-673C-DFDE-729A-2F4BC89ADBD9}"/>
          </ac:spMkLst>
        </pc:spChg>
        <pc:spChg chg="mod">
          <ac:chgData name="형동 박" userId="afe605ee33eb830c" providerId="LiveId" clId="{29A4A92F-6D81-4D6B-80FF-CACB5F1F8326}" dt="2025-09-12T11:31:07.238" v="834"/>
          <ac:spMkLst>
            <pc:docMk/>
            <pc:sldMk cId="966325510" sldId="692"/>
            <ac:spMk id="40" creationId="{0EF29FF4-FC9C-28BE-74B4-7D6216F88D93}"/>
          </ac:spMkLst>
        </pc:spChg>
        <pc:spChg chg="add mod">
          <ac:chgData name="형동 박" userId="afe605ee33eb830c" providerId="LiveId" clId="{29A4A92F-6D81-4D6B-80FF-CACB5F1F8326}" dt="2025-09-15T09:21:12.211" v="2393" actId="208"/>
          <ac:spMkLst>
            <pc:docMk/>
            <pc:sldMk cId="966325510" sldId="692"/>
            <ac:spMk id="41" creationId="{1371EABD-D9CF-775B-31A2-C80ED0B24157}"/>
          </ac:spMkLst>
        </pc:spChg>
        <pc:spChg chg="add mod">
          <ac:chgData name="형동 박" userId="afe605ee33eb830c" providerId="LiveId" clId="{29A4A92F-6D81-4D6B-80FF-CACB5F1F8326}" dt="2025-09-15T09:21:28.688" v="2397" actId="14100"/>
          <ac:spMkLst>
            <pc:docMk/>
            <pc:sldMk cId="966325510" sldId="692"/>
            <ac:spMk id="43" creationId="{A06A069C-5827-E814-5436-C4042CAF3F69}"/>
          </ac:spMkLst>
        </pc:spChg>
        <pc:spChg chg="add mod">
          <ac:chgData name="형동 박" userId="afe605ee33eb830c" providerId="LiveId" clId="{29A4A92F-6D81-4D6B-80FF-CACB5F1F8326}" dt="2025-09-12T11:33:05.316" v="901" actId="1076"/>
          <ac:spMkLst>
            <pc:docMk/>
            <pc:sldMk cId="966325510" sldId="692"/>
            <ac:spMk id="54" creationId="{0355EA21-B2BC-0388-2761-EE754474615D}"/>
          </ac:spMkLst>
        </pc:spChg>
        <pc:spChg chg="add mod">
          <ac:chgData name="형동 박" userId="afe605ee33eb830c" providerId="LiveId" clId="{29A4A92F-6D81-4D6B-80FF-CACB5F1F8326}" dt="2025-09-12T11:32:59.286" v="899" actId="1076"/>
          <ac:spMkLst>
            <pc:docMk/>
            <pc:sldMk cId="966325510" sldId="692"/>
            <ac:spMk id="55" creationId="{7BF0316A-0D8C-CA51-20E5-08214B97D8F8}"/>
          </ac:spMkLst>
        </pc:spChg>
        <pc:grpChg chg="mod">
          <ac:chgData name="형동 박" userId="afe605ee33eb830c" providerId="LiveId" clId="{29A4A92F-6D81-4D6B-80FF-CACB5F1F8326}" dt="2025-09-12T11:31:11.012" v="835" actId="1076"/>
          <ac:grpSpMkLst>
            <pc:docMk/>
            <pc:sldMk cId="966325510" sldId="692"/>
            <ac:grpSpMk id="21" creationId="{E0B0B275-507D-75E8-D1FB-8878942C75EC}"/>
          </ac:grpSpMkLst>
        </pc:grpChg>
        <pc:grpChg chg="mod">
          <ac:chgData name="형동 박" userId="afe605ee33eb830c" providerId="LiveId" clId="{29A4A92F-6D81-4D6B-80FF-CACB5F1F8326}" dt="2025-09-12T11:33:03.764" v="900" actId="1076"/>
          <ac:grpSpMkLst>
            <pc:docMk/>
            <pc:sldMk cId="966325510" sldId="692"/>
            <ac:grpSpMk id="36" creationId="{A6AEC6DC-21EA-F074-704F-F200EA4111F2}"/>
          </ac:grpSpMkLst>
        </pc:grpChg>
        <pc:cxnChg chg="mod">
          <ac:chgData name="형동 박" userId="afe605ee33eb830c" providerId="LiveId" clId="{29A4A92F-6D81-4D6B-80FF-CACB5F1F8326}" dt="2025-09-12T11:33:12.890" v="903" actId="14100"/>
          <ac:cxnSpMkLst>
            <pc:docMk/>
            <pc:sldMk cId="966325510" sldId="692"/>
            <ac:cxnSpMk id="18" creationId="{F145B640-D5F5-C1E8-9DA7-AD9CF4B57F9E}"/>
          </ac:cxnSpMkLst>
        </pc:cxnChg>
        <pc:cxnChg chg="mod">
          <ac:chgData name="형동 박" userId="afe605ee33eb830c" providerId="LiveId" clId="{29A4A92F-6D81-4D6B-80FF-CACB5F1F8326}" dt="2025-09-12T11:33:14.407" v="904" actId="14100"/>
          <ac:cxnSpMkLst>
            <pc:docMk/>
            <pc:sldMk cId="966325510" sldId="692"/>
            <ac:cxnSpMk id="20" creationId="{52736012-0C40-1796-61B0-8E72EF12E92E}"/>
          </ac:cxnSpMkLst>
        </pc:cxnChg>
        <pc:cxnChg chg="add mod">
          <ac:chgData name="형동 박" userId="afe605ee33eb830c" providerId="LiveId" clId="{29A4A92F-6D81-4D6B-80FF-CACB5F1F8326}" dt="2025-09-12T11:31:52.945" v="845" actId="1076"/>
          <ac:cxnSpMkLst>
            <pc:docMk/>
            <pc:sldMk cId="966325510" sldId="692"/>
            <ac:cxnSpMk id="42" creationId="{A4E52018-3917-3D92-2964-4FC54BC05125}"/>
          </ac:cxnSpMkLst>
        </pc:cxnChg>
        <pc:cxnChg chg="add mod">
          <ac:chgData name="형동 박" userId="afe605ee33eb830c" providerId="LiveId" clId="{29A4A92F-6D81-4D6B-80FF-CACB5F1F8326}" dt="2025-09-12T11:32:04.923" v="850" actId="14100"/>
          <ac:cxnSpMkLst>
            <pc:docMk/>
            <pc:sldMk cId="966325510" sldId="692"/>
            <ac:cxnSpMk id="50" creationId="{E229BDA9-A98F-8F82-C73C-C385E3579830}"/>
          </ac:cxnSpMkLst>
        </pc:cxnChg>
      </pc:sldChg>
      <pc:sldChg chg="addSp modSp mod">
        <pc:chgData name="형동 박" userId="afe605ee33eb830c" providerId="LiveId" clId="{29A4A92F-6D81-4D6B-80FF-CACB5F1F8326}" dt="2025-09-15T11:10:14.933" v="2428" actId="1076"/>
        <pc:sldMkLst>
          <pc:docMk/>
          <pc:sldMk cId="1276328739" sldId="694"/>
        </pc:sldMkLst>
        <pc:spChg chg="add mod">
          <ac:chgData name="형동 박" userId="afe605ee33eb830c" providerId="LiveId" clId="{29A4A92F-6D81-4D6B-80FF-CACB5F1F8326}" dt="2025-09-15T11:10:14.933" v="2428" actId="1076"/>
          <ac:spMkLst>
            <pc:docMk/>
            <pc:sldMk cId="1276328739" sldId="694"/>
            <ac:spMk id="3" creationId="{5348965A-DC0F-A43C-E900-019852DF2A52}"/>
          </ac:spMkLst>
        </pc:spChg>
      </pc:sldChg>
      <pc:sldChg chg="addSp modSp add mod">
        <pc:chgData name="형동 박" userId="afe605ee33eb830c" providerId="LiveId" clId="{29A4A92F-6D81-4D6B-80FF-CACB5F1F8326}" dt="2025-09-15T11:10:17.172" v="2429"/>
        <pc:sldMkLst>
          <pc:docMk/>
          <pc:sldMk cId="3370846844" sldId="695"/>
        </pc:sldMkLst>
        <pc:spChg chg="add mod">
          <ac:chgData name="형동 박" userId="afe605ee33eb830c" providerId="LiveId" clId="{29A4A92F-6D81-4D6B-80FF-CACB5F1F8326}" dt="2025-09-15T11:10:17.172" v="2429"/>
          <ac:spMkLst>
            <pc:docMk/>
            <pc:sldMk cId="3370846844" sldId="695"/>
            <ac:spMk id="3" creationId="{44D1A22B-913D-CD23-9C18-AA8A74718A56}"/>
          </ac:spMkLst>
        </pc:spChg>
        <pc:spChg chg="mod">
          <ac:chgData name="형동 박" userId="afe605ee33eb830c" providerId="LiveId" clId="{29A4A92F-6D81-4D6B-80FF-CACB5F1F8326}" dt="2025-09-15T08:35:02.915" v="2384" actId="207"/>
          <ac:spMkLst>
            <pc:docMk/>
            <pc:sldMk cId="3370846844" sldId="695"/>
            <ac:spMk id="10" creationId="{33428DFA-8000-D37E-3CCE-A36B90977CC8}"/>
          </ac:spMkLst>
        </pc:spChg>
      </pc:sldChg>
      <pc:sldChg chg="addSp delSp modSp add mod">
        <pc:chgData name="형동 박" userId="afe605ee33eb830c" providerId="LiveId" clId="{29A4A92F-6D81-4D6B-80FF-CACB5F1F8326}" dt="2025-09-15T11:12:36.628" v="2740" actId="20577"/>
        <pc:sldMkLst>
          <pc:docMk/>
          <pc:sldMk cId="537762608" sldId="696"/>
        </pc:sldMkLst>
        <pc:spChg chg="add mod">
          <ac:chgData name="형동 박" userId="afe605ee33eb830c" providerId="LiveId" clId="{29A4A92F-6D81-4D6B-80FF-CACB5F1F8326}" dt="2025-09-15T11:12:36.628" v="2740" actId="20577"/>
          <ac:spMkLst>
            <pc:docMk/>
            <pc:sldMk cId="537762608" sldId="696"/>
            <ac:spMk id="3" creationId="{83B9D9BD-7413-7CBB-5D9B-53106D6AE095}"/>
          </ac:spMkLst>
        </pc:spChg>
        <pc:spChg chg="add mod">
          <ac:chgData name="형동 박" userId="afe605ee33eb830c" providerId="LiveId" clId="{29A4A92F-6D81-4D6B-80FF-CACB5F1F8326}" dt="2025-09-15T11:10:18.091" v="2430"/>
          <ac:spMkLst>
            <pc:docMk/>
            <pc:sldMk cId="537762608" sldId="696"/>
            <ac:spMk id="10" creationId="{04C52EF0-6097-CF01-2324-2C61FBB63F6D}"/>
          </ac:spMkLst>
        </pc:spChg>
      </pc:sldChg>
      <pc:sldChg chg="modSp add mod">
        <pc:chgData name="형동 박" userId="afe605ee33eb830c" providerId="LiveId" clId="{29A4A92F-6D81-4D6B-80FF-CACB5F1F8326}" dt="2025-09-12T13:01:29.118" v="2255" actId="20577"/>
        <pc:sldMkLst>
          <pc:docMk/>
          <pc:sldMk cId="1902739163" sldId="697"/>
        </pc:sldMkLst>
        <pc:spChg chg="mod">
          <ac:chgData name="형동 박" userId="afe605ee33eb830c" providerId="LiveId" clId="{29A4A92F-6D81-4D6B-80FF-CACB5F1F8326}" dt="2025-09-12T12:45:15.278" v="2126"/>
          <ac:spMkLst>
            <pc:docMk/>
            <pc:sldMk cId="1902739163" sldId="697"/>
            <ac:spMk id="10" creationId="{3D4F208D-0892-72CC-FF36-D05D551EAD7B}"/>
          </ac:spMkLst>
        </pc:spChg>
        <pc:graphicFrameChg chg="mod modGraphic">
          <ac:chgData name="형동 박" userId="afe605ee33eb830c" providerId="LiveId" clId="{29A4A92F-6D81-4D6B-80FF-CACB5F1F8326}" dt="2025-09-12T13:01:29.118" v="2255" actId="20577"/>
          <ac:graphicFrameMkLst>
            <pc:docMk/>
            <pc:sldMk cId="1902739163" sldId="697"/>
            <ac:graphicFrameMk id="3" creationId="{26A94426-6605-9BC6-3870-155F48F1F221}"/>
          </ac:graphicFrameMkLst>
        </pc:graphicFrameChg>
      </pc:sldChg>
      <pc:sldChg chg="modSp add mod">
        <pc:chgData name="형동 박" userId="afe605ee33eb830c" providerId="LiveId" clId="{29A4A92F-6D81-4D6B-80FF-CACB5F1F8326}" dt="2025-09-12T13:05:44.284" v="2366" actId="20577"/>
        <pc:sldMkLst>
          <pc:docMk/>
          <pc:sldMk cId="3840206698" sldId="698"/>
        </pc:sldMkLst>
        <pc:spChg chg="mod">
          <ac:chgData name="형동 박" userId="afe605ee33eb830c" providerId="LiveId" clId="{29A4A92F-6D81-4D6B-80FF-CACB5F1F8326}" dt="2025-09-12T13:05:44.284" v="2366" actId="20577"/>
          <ac:spMkLst>
            <pc:docMk/>
            <pc:sldMk cId="3840206698" sldId="698"/>
            <ac:spMk id="10" creationId="{E86D4E8E-1F7E-6C49-1B39-27A5348959B5}"/>
          </ac:spMkLst>
        </pc:spChg>
        <pc:graphicFrameChg chg="modGraphic">
          <ac:chgData name="형동 박" userId="afe605ee33eb830c" providerId="LiveId" clId="{29A4A92F-6D81-4D6B-80FF-CACB5F1F8326}" dt="2025-09-12T13:00:03.064" v="2242" actId="20577"/>
          <ac:graphicFrameMkLst>
            <pc:docMk/>
            <pc:sldMk cId="3840206698" sldId="698"/>
            <ac:graphicFrameMk id="3" creationId="{A2776052-F273-BDFB-8348-AC048C37EBDC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>
                <a:solidFill>
                  <a:srgbClr val="002C62"/>
                </a:solidFill>
              </a:rPr>
              <a:t>박형동</a:t>
            </a:r>
            <a:endParaRPr lang="en-US" altLang="ko-KR" b="1">
              <a:solidFill>
                <a:srgbClr val="002C62"/>
              </a:solidFill>
            </a:endParaRPr>
          </a:p>
          <a:p>
            <a:pPr algn="r"/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Rowhammer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on ECC</a:t>
            </a:r>
            <a:endParaRPr lang="ko-KR" altLang="en-US" sz="4400" b="1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E9F2C0-325E-7C09-AE8E-C3DF9F982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6073"/>
              </p:ext>
            </p:extLst>
          </p:nvPr>
        </p:nvGraphicFramePr>
        <p:xfrm>
          <a:off x="1817255" y="863604"/>
          <a:ext cx="8127999" cy="320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290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101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 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[34:12],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/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 indicator bit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1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𝒛𝒐𝒏𝒆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𝑷𝑻𝑷𝒔𝒊𝒛𝒆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𝑷𝒉𝒚𝒔𝒊𝒄𝒂𝒍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𝒎𝒆𝒎𝒐𝒓𝒚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sz="12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</a:t>
                </a:r>
                <a:r>
                  <a:rPr lang="ko-KR" altLang="en-US" b="1"/>
                  <a:t> </a:t>
                </a:r>
                <a:r>
                  <a:rPr lang="en-US" altLang="ko-KR" b="1"/>
                  <a:t>indicator</a:t>
                </a:r>
                <a:r>
                  <a:rPr lang="ko-KR" altLang="en-US" b="1"/>
                  <a:t> </a:t>
                </a:r>
                <a:r>
                  <a:rPr lang="en-US" altLang="ko-KR" b="1"/>
                  <a:t>bit</a:t>
                </a:r>
                <a:r>
                  <a:rPr lang="ko-KR" altLang="en-US" b="1"/>
                  <a:t> 위치 </a:t>
                </a:r>
                <a:r>
                  <a:rPr lang="en-US" altLang="ko-KR" b="1"/>
                  <a:t>: </a:t>
                </a:r>
                <a:r>
                  <a:rPr lang="ko-KR" altLang="en-US" b="1"/>
                  <a:t>유효한 </a:t>
                </a:r>
                <a:r>
                  <a:rPr lang="en-US" altLang="ko-KR" b="1"/>
                  <a:t>Page Frame Number </a:t>
                </a:r>
                <a:r>
                  <a:rPr lang="ko-KR" altLang="en-US" b="1"/>
                  <a:t>비트의 상위 </a:t>
                </a:r>
                <a:r>
                  <a:rPr lang="en-US" altLang="ko-KR" b="1"/>
                  <a:t>n bit</a:t>
                </a:r>
                <a:endParaRPr lang="en-US" altLang="ko-KR" sz="18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/>
                  <a:t>PTE </a:t>
                </a:r>
                <a:r>
                  <a:rPr lang="ko-KR" altLang="en-US" sz="1800" b="1"/>
                  <a:t>개수 </a:t>
                </a:r>
                <a:r>
                  <a:rPr lang="en-US" altLang="ko-KR" sz="1800" b="1"/>
                  <a:t>= (</a:t>
                </a:r>
                <a:r>
                  <a:rPr lang="en-US" altLang="ko-KR" sz="1800" b="1" err="1"/>
                  <a:t>zone_PTP</a:t>
                </a:r>
                <a:r>
                  <a:rPr lang="en-US" altLang="ko-KR" sz="1800" b="1"/>
                  <a:t> size) / (PTE size)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3</a:t>
                </a:r>
                <a:r>
                  <a:rPr lang="ko-KR" altLang="en-US" b="1"/>
                  <a:t>개 칩에 걸치는 시나리오는 없음</a:t>
                </a:r>
                <a:r>
                  <a:rPr lang="en-US" altLang="ko-KR" b="1"/>
                  <a:t>, </a:t>
                </a:r>
                <a:r>
                  <a:rPr lang="ko-KR" altLang="en-US" b="1"/>
                  <a:t>모든 시나리오에서 </a:t>
                </a:r>
                <a:r>
                  <a:rPr lang="en-US" altLang="ko-KR" b="1"/>
                  <a:t>2</a:t>
                </a:r>
                <a:r>
                  <a:rPr lang="ko-KR" altLang="en-US" b="1"/>
                  <a:t>개 칩에 걸침</a:t>
                </a:r>
                <a:endParaRPr lang="en-US" altLang="ko-KR" sz="18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blipFill>
                <a:blip r:embed="rId2"/>
                <a:stretch>
                  <a:fillRect l="-356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E9D87-1E0A-51DA-E494-39A1E70C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75CC6-8449-C9F6-F0C8-A31AA366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9" y="1101176"/>
            <a:ext cx="11132609" cy="2783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30BE4-0DDA-8171-4144-919C96B11F55}"/>
              </a:ext>
            </a:extLst>
          </p:cNvPr>
          <p:cNvSpPr/>
          <p:nvPr/>
        </p:nvSpPr>
        <p:spPr>
          <a:xfrm>
            <a:off x="10100930" y="1240465"/>
            <a:ext cx="928577" cy="1155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685AA-F73C-1D90-AF7E-8BAD2748089A}"/>
              </a:ext>
            </a:extLst>
          </p:cNvPr>
          <p:cNvSpPr/>
          <p:nvPr/>
        </p:nvSpPr>
        <p:spPr>
          <a:xfrm>
            <a:off x="756392" y="2406504"/>
            <a:ext cx="2100222" cy="996226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8AB97-053C-A880-4E32-0135522C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64" y="4171094"/>
            <a:ext cx="6861113" cy="2440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6EAC4-CBD3-4A53-45DD-701ECFF0B10A}"/>
              </a:ext>
            </a:extLst>
          </p:cNvPr>
          <p:cNvSpPr/>
          <p:nvPr/>
        </p:nvSpPr>
        <p:spPr>
          <a:xfrm>
            <a:off x="4854459" y="5218263"/>
            <a:ext cx="463966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018DAF-EC65-9EFE-E44F-443E6929FEEF}"/>
              </a:ext>
            </a:extLst>
          </p:cNvPr>
          <p:cNvSpPr/>
          <p:nvPr/>
        </p:nvSpPr>
        <p:spPr>
          <a:xfrm rot="3275929">
            <a:off x="7459117" y="1016162"/>
            <a:ext cx="410707" cy="5060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6080E8-E006-91BF-6AA1-8F29522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br>
              <a:rPr lang="en-US" altLang="ko-KR" dirty="0"/>
            </a:br>
            <a:r>
              <a:rPr lang="en-US" altLang="ko-KR" sz="2200" dirty="0"/>
              <a:t>PTP indicator bit </a:t>
            </a:r>
            <a:r>
              <a:rPr lang="ko-KR" altLang="en-US" sz="2200" dirty="0"/>
              <a:t>위치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145B640-D5F5-C1E8-9DA7-AD9CF4B57F9E}"/>
              </a:ext>
            </a:extLst>
          </p:cNvPr>
          <p:cNvCxnSpPr>
            <a:stCxn id="10" idx="0"/>
            <a:endCxn id="30" idx="0"/>
          </p:cNvCxnSpPr>
          <p:nvPr/>
        </p:nvCxnSpPr>
        <p:spPr>
          <a:xfrm rot="5400000" flipH="1" flipV="1">
            <a:off x="5840351" y="3736292"/>
            <a:ext cx="728062" cy="2235881"/>
          </a:xfrm>
          <a:prstGeom prst="curvedConnector3">
            <a:avLst>
              <a:gd name="adj1" fmla="val 11079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2736012-0C40-1796-61B0-8E72EF12E92E}"/>
              </a:ext>
            </a:extLst>
          </p:cNvPr>
          <p:cNvCxnSpPr>
            <a:stCxn id="10" idx="0"/>
            <a:endCxn id="16" idx="0"/>
          </p:cNvCxnSpPr>
          <p:nvPr/>
        </p:nvCxnSpPr>
        <p:spPr>
          <a:xfrm rot="5400000" flipH="1" flipV="1">
            <a:off x="6135322" y="3444767"/>
            <a:ext cx="724617" cy="2822376"/>
          </a:xfrm>
          <a:prstGeom prst="curvedConnector3">
            <a:avLst>
              <a:gd name="adj1" fmla="val 13746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6AEC6DC-21EA-F074-704F-F200EA4111F2}"/>
              </a:ext>
            </a:extLst>
          </p:cNvPr>
          <p:cNvGrpSpPr/>
          <p:nvPr/>
        </p:nvGrpSpPr>
        <p:grpSpPr>
          <a:xfrm>
            <a:off x="6608132" y="4485494"/>
            <a:ext cx="5785918" cy="896631"/>
            <a:chOff x="7502374" y="4774593"/>
            <a:chExt cx="5785918" cy="896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AEDBD-AEF4-D90B-CA38-D29FEE83CBE0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C57A37-63E5-A546-5452-6D0AAB3C0A8C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CCCC6-5040-E98F-D716-670FF5171EAD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708868-8F04-E09E-9FA0-043CBF6CBE81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44777-922D-90D7-C19D-A4A61BB210DF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4C6153-3160-E70C-C7B5-E455B3D44B86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5BEE7C-C67B-9E4C-298F-1F5DEC545AE6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A07F1A-88FB-FE18-2C8A-1015C61782A1}"/>
                </a:ext>
              </a:extLst>
            </p:cNvPr>
            <p:cNvSpPr/>
            <p:nvPr/>
          </p:nvSpPr>
          <p:spPr>
            <a:xfrm>
              <a:off x="8125558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61BBD6-6B9F-D53C-572B-6C656078095D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C64FBE-11D2-973A-BD8A-35EB5E526D82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AD03C2-A96E-801F-90D3-9BD93D51186A}"/>
                </a:ext>
              </a:extLst>
            </p:cNvPr>
            <p:cNvSpPr/>
            <p:nvPr/>
          </p:nvSpPr>
          <p:spPr>
            <a:xfrm>
              <a:off x="8712053" y="4782745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5AA454-6645-0A75-99C4-FB8C9A8067F8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74371A-2226-39DD-E253-E46066AC414C}"/>
              </a:ext>
            </a:extLst>
          </p:cNvPr>
          <p:cNvSpPr/>
          <p:nvPr/>
        </p:nvSpPr>
        <p:spPr>
          <a:xfrm>
            <a:off x="231671" y="5636019"/>
            <a:ext cx="875610" cy="25043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0B0B275-507D-75E8-D1FB-8878942C75EC}"/>
              </a:ext>
            </a:extLst>
          </p:cNvPr>
          <p:cNvGrpSpPr/>
          <p:nvPr/>
        </p:nvGrpSpPr>
        <p:grpSpPr>
          <a:xfrm>
            <a:off x="6608132" y="5781628"/>
            <a:ext cx="5785918" cy="896631"/>
            <a:chOff x="7502374" y="4774593"/>
            <a:chExt cx="5785918" cy="89663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9C2FF05-7798-D4D8-0628-F37EF20E8603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7126CF2-D573-A5A1-329E-CC171CF33E51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F8F8760-BCE4-3F87-D0D9-22BD15A5A320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FF14C58-8AC5-59C0-63BA-937C8168C575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292782-B81C-0650-63B6-73361462A28F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3EE1E17-7B68-6E32-6D7C-5DE66F27E613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37BD393-3599-C80D-BBCD-0ACD8002BFAD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5F8AAA72-ECF4-8D25-8B45-AD757AE87E30}"/>
                </a:ext>
              </a:extLst>
            </p:cNvPr>
            <p:cNvSpPr/>
            <p:nvPr/>
          </p:nvSpPr>
          <p:spPr>
            <a:xfrm>
              <a:off x="7733211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A30833D-77AC-562C-3F99-F8E1DA18561E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E3632B8-53DC-48FA-ECFD-1C626BB664E1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1DEE1A3-673C-DFDE-729A-2F4BC89ADBD9}"/>
                </a:ext>
              </a:extLst>
            </p:cNvPr>
            <p:cNvSpPr/>
            <p:nvPr/>
          </p:nvSpPr>
          <p:spPr>
            <a:xfrm>
              <a:off x="8333137" y="4803493"/>
              <a:ext cx="182014" cy="508690"/>
            </a:xfrm>
            <a:prstGeom prst="rect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EF29FF4-FC9C-28BE-74B4-7D6216F88D93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  <p:cxnSp>
        <p:nvCxnSpPr>
          <p:cNvPr id="42" name="연결선: 구부러짐 41">
            <a:extLst>
              <a:ext uri="{FF2B5EF4-FFF2-40B4-BE49-F238E27FC236}">
                <a16:creationId xmlns:a16="http://schemas.microsoft.com/office/drawing/2014/main" id="{A4E52018-3917-3D92-2964-4FC54BC05125}"/>
              </a:ext>
            </a:extLst>
          </p:cNvPr>
          <p:cNvCxnSpPr>
            <a:cxnSpLocks/>
            <a:stCxn id="2" idx="2"/>
            <a:endCxn id="34" idx="2"/>
          </p:cNvCxnSpPr>
          <p:nvPr/>
        </p:nvCxnSpPr>
        <p:spPr>
          <a:xfrm rot="16200000" flipH="1">
            <a:off x="3595439" y="2960488"/>
            <a:ext cx="408574" cy="6260500"/>
          </a:xfrm>
          <a:prstGeom prst="curvedConnector3">
            <a:avLst>
              <a:gd name="adj1" fmla="val 15595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구부러짐 49">
            <a:extLst>
              <a:ext uri="{FF2B5EF4-FFF2-40B4-BE49-F238E27FC236}">
                <a16:creationId xmlns:a16="http://schemas.microsoft.com/office/drawing/2014/main" id="{E229BDA9-A98F-8F82-C73C-C385E3579830}"/>
              </a:ext>
            </a:extLst>
          </p:cNvPr>
          <p:cNvCxnSpPr>
            <a:cxnSpLocks/>
            <a:stCxn id="2" idx="2"/>
            <a:endCxn id="39" idx="2"/>
          </p:cNvCxnSpPr>
          <p:nvPr/>
        </p:nvCxnSpPr>
        <p:spPr>
          <a:xfrm rot="16200000" flipH="1">
            <a:off x="3883306" y="2672621"/>
            <a:ext cx="432767" cy="6860426"/>
          </a:xfrm>
          <a:prstGeom prst="curvedConnector3">
            <a:avLst>
              <a:gd name="adj1" fmla="val 19574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355EA21-B2BC-0388-2761-EE754474615D}"/>
              </a:ext>
            </a:extLst>
          </p:cNvPr>
          <p:cNvSpPr txBox="1"/>
          <p:nvPr/>
        </p:nvSpPr>
        <p:spPr>
          <a:xfrm>
            <a:off x="8388738" y="4044882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상위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F0316A-0D8C-CA51-20E5-08214B97D8F8}"/>
              </a:ext>
            </a:extLst>
          </p:cNvPr>
          <p:cNvSpPr txBox="1"/>
          <p:nvPr/>
        </p:nvSpPr>
        <p:spPr>
          <a:xfrm>
            <a:off x="8388738" y="5388585"/>
            <a:ext cx="2023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하위 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75A6F048-8FE8-9C04-A91D-2094374D27A1}"/>
              </a:ext>
            </a:extLst>
          </p:cNvPr>
          <p:cNvSpPr/>
          <p:nvPr/>
        </p:nvSpPr>
        <p:spPr>
          <a:xfrm rot="2372277">
            <a:off x="1480209" y="3335651"/>
            <a:ext cx="430327" cy="2458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371EABD-D9CF-775B-31A2-C80ED0B24157}"/>
              </a:ext>
            </a:extLst>
          </p:cNvPr>
          <p:cNvSpPr/>
          <p:nvPr/>
        </p:nvSpPr>
        <p:spPr>
          <a:xfrm>
            <a:off x="535504" y="1099469"/>
            <a:ext cx="10705048" cy="24694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06A069C-5827-E814-5436-C4042CAF3F69}"/>
              </a:ext>
            </a:extLst>
          </p:cNvPr>
          <p:cNvSpPr/>
          <p:nvPr/>
        </p:nvSpPr>
        <p:spPr>
          <a:xfrm flipV="1">
            <a:off x="170552" y="5158384"/>
            <a:ext cx="5218667" cy="81016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632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426DE1-AD1E-66F9-AAFC-BF7A3BE8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28659"/>
              </p:ext>
            </p:extLst>
          </p:nvPr>
        </p:nvGraphicFramePr>
        <p:xfrm>
          <a:off x="652131" y="1099888"/>
          <a:ext cx="10781415" cy="42836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805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418477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6181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61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[0:6], [8:14], [16:22], [24:30], [32:38], [40:46], [48:54], [56:62], [64:70], [72:78], [80:86], [88:94], [96:102], [104:110], [112:118], [120:126]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[0:5], [8:13], [16:21], [24:29], [32:37], [40:45], [48:53], [56:61], [64:69], [72:77], [80:85], [88:93], [96:101], [104:109], [112:117], [120:125]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90341"/>
                  </a:ext>
                </a:extLst>
              </a:tr>
              <a:tr h="61819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6181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[0:6], [8:14], [16:22], [24:30], [32:38], [40:46], [48:54], [56:62], [64:70], [72:78], [80:86], [88:94], [96:102], [104:110], [112:118], [120:126]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[0:5], [8:13], [16:21], [24:29], [32:37], [40:45], [48:53], [56:61], [64:69], [72:77], [80:85], [88:93], [96:101], [104:109], [112:117], [120:125]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15401"/>
                  </a:ext>
                </a:extLst>
              </a:tr>
              <a:tr h="69619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  <a:tr h="696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[0:6], [8:14], [16:22], [24:30], [32:38], [40:46], [48:54], [56:62], [64:70], [72:78], [80:86], [88:94], [96:102], [104:110], [112:118], [120:126]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[0:5], [8:13], [16:21], [24:29], [32:37], [40:45], [48:53], [56:61], [64:69], [72:77], [80:85], [88:93], [96:101], [104:109], [112:117], [120:125]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019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291DC4-5C49-88C9-273C-1E6CA767DA2B}"/>
              </a:ext>
            </a:extLst>
          </p:cNvPr>
          <p:cNvSpPr txBox="1"/>
          <p:nvPr/>
        </p:nvSpPr>
        <p:spPr>
          <a:xfrm>
            <a:off x="66846" y="5426650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가 존재하는 </a:t>
            </a:r>
            <a:r>
              <a:rPr lang="en-US" altLang="ko-KR" b="1" dirty="0"/>
              <a:t>index </a:t>
            </a:r>
            <a:r>
              <a:rPr lang="ko-KR" altLang="en-US" b="1" dirty="0"/>
              <a:t>위치 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표 위쪽은 </a:t>
            </a:r>
            <a:r>
              <a:rPr lang="en-US" altLang="ko-KR" b="1" dirty="0"/>
              <a:t>PTE(64bit</a:t>
            </a:r>
            <a:r>
              <a:rPr lang="ko-KR" altLang="en-US" b="1" dirty="0"/>
              <a:t> 길이</a:t>
            </a:r>
            <a:r>
              <a:rPr lang="en-US" altLang="ko-KR" b="1" dirty="0"/>
              <a:t>) </a:t>
            </a:r>
            <a:r>
              <a:rPr lang="ko-KR" altLang="en-US" b="1" dirty="0"/>
              <a:t>의</a:t>
            </a:r>
            <a:r>
              <a:rPr lang="en-US" altLang="ko-KR" b="1" dirty="0"/>
              <a:t> </a:t>
            </a:r>
            <a:r>
              <a:rPr lang="ko-KR" altLang="en-US" b="1" dirty="0"/>
              <a:t>상위 </a:t>
            </a:r>
            <a:r>
              <a:rPr lang="en-US" altLang="ko-KR" b="1" dirty="0"/>
              <a:t>32bit </a:t>
            </a:r>
            <a:r>
              <a:rPr lang="ko-KR" altLang="en-US" b="1" dirty="0"/>
              <a:t>에 있는 </a:t>
            </a:r>
            <a:r>
              <a:rPr lang="en-US" altLang="ko-KR" b="1" dirty="0"/>
              <a:t>PTP indicator bit, </a:t>
            </a:r>
            <a:r>
              <a:rPr lang="ko-KR" altLang="en-US" b="1" dirty="0"/>
              <a:t>아래쪽은 하위 </a:t>
            </a:r>
            <a:r>
              <a:rPr lang="en-US" altLang="ko-KR" b="1" dirty="0"/>
              <a:t>32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</a:p>
        </p:txBody>
      </p:sp>
    </p:spTree>
    <p:extLst>
      <p:ext uri="{BB962C8B-B14F-4D97-AF65-F5344CB8AC3E}">
        <p14:creationId xmlns:p14="http://schemas.microsoft.com/office/powerpoint/2010/main" val="29003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61B1A-2049-CC0D-A5D3-26B99DDA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5DFF1-7A13-68AD-51F1-4B234B7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D1401-849B-1F62-07DC-04A21D31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F9E30-ED19-D35D-0D6A-F33046AA31C4}"/>
              </a:ext>
            </a:extLst>
          </p:cNvPr>
          <p:cNvSpPr txBox="1"/>
          <p:nvPr/>
        </p:nvSpPr>
        <p:spPr>
          <a:xfrm>
            <a:off x="66846" y="4290788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중 </a:t>
            </a:r>
            <a:r>
              <a:rPr lang="en-US" altLang="ko-KR" b="1" dirty="0"/>
              <a:t>1</a:t>
            </a:r>
            <a:r>
              <a:rPr lang="ko-KR" altLang="en-US" b="1" dirty="0"/>
              <a:t>개가 </a:t>
            </a:r>
            <a:r>
              <a:rPr lang="en-US" altLang="ko-KR" b="1" dirty="0"/>
              <a:t>0 </a:t>
            </a:r>
            <a:r>
              <a:rPr lang="ko-KR" altLang="en-US" b="1" dirty="0"/>
              <a:t>으로 세팅</a:t>
            </a:r>
            <a:r>
              <a:rPr lang="en-US" altLang="ko-KR" b="1" dirty="0"/>
              <a:t>(</a:t>
            </a:r>
            <a:r>
              <a:rPr lang="ko-KR" altLang="en-US" b="1" dirty="0"/>
              <a:t>나머지는 모두 </a:t>
            </a:r>
            <a:r>
              <a:rPr lang="en-US" altLang="ko-KR" b="1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의해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</a:t>
            </a:r>
            <a:r>
              <a:rPr lang="ko-KR" altLang="en-US" b="1" dirty="0"/>
              <a:t>비트가 </a:t>
            </a:r>
            <a:r>
              <a:rPr lang="en-US" altLang="ko-KR" b="1" dirty="0"/>
              <a:t>1</a:t>
            </a:r>
            <a:r>
              <a:rPr lang="ko-KR" altLang="en-US" b="1" dirty="0"/>
              <a:t>에서 </a:t>
            </a:r>
            <a:r>
              <a:rPr lang="en-US" altLang="ko-KR" b="1" dirty="0"/>
              <a:t>0 </a:t>
            </a:r>
            <a:r>
              <a:rPr lang="ko-KR" altLang="en-US" b="1" dirty="0"/>
              <a:t>으로 </a:t>
            </a:r>
            <a:r>
              <a:rPr lang="en-US" altLang="ko-KR" b="1" dirty="0"/>
              <a:t>flip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위에서 언급한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개의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을 이루면 공격 성공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몬테카를로 시뮬레이션으로 계산</a:t>
            </a:r>
            <a:endParaRPr lang="en-US" altLang="ko-KR" sz="18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F7F5BA-665D-FED7-4171-60078242D81B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1E3A46-1CB0-8802-73EF-B5434FB3CBB1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0DD3F-746D-C124-7355-9DE90B3300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A61691-410A-820A-D3C0-CEE288CADB19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99502C-2A70-0583-AC6C-EA63F241EA93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600FF-27D4-B078-9FFD-9D8060C0469F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78FB5-A47E-8DF2-5D13-64CAB485254B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F41588-76F3-E2E4-D01B-D8E1587472B1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C124D-5707-8B06-7B5F-A037B0D484D3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1FF01-B453-1B71-8AF1-245B565C1BF9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0D1B-100D-F970-02DA-D29CAD7D9D99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717E9F-9D7D-56F7-2394-B6FE1CF2A487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D6A348-8E46-9C8A-7458-640ABBA012B8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FCAB7-B2AA-E264-CEBC-741945DA6546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6A78A-BF29-38AE-4D85-3AF7DA1CF515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FBB7CCB7-5C8B-42D3-A7FF-9F3D9E8AA176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826E4F9A-0ACA-BB47-EE99-B7E6329E8E31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48965A-DC0F-A43C-E900-019852DF2A52}"/>
              </a:ext>
            </a:extLst>
          </p:cNvPr>
          <p:cNvSpPr txBox="1"/>
          <p:nvPr/>
        </p:nvSpPr>
        <p:spPr>
          <a:xfrm>
            <a:off x="4498091" y="963420"/>
            <a:ext cx="31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PTE </a:t>
            </a:r>
            <a:r>
              <a:rPr lang="ko-KR" altLang="en-US" b="1" dirty="0"/>
              <a:t>상위 </a:t>
            </a:r>
            <a:r>
              <a:rPr lang="en-US" altLang="ko-KR" b="1" dirty="0"/>
              <a:t>or</a:t>
            </a:r>
            <a:r>
              <a:rPr lang="ko-KR" altLang="en-US" b="1" dirty="0"/>
              <a:t> 하위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127632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0657-ED7D-8AE6-2F21-2951340B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D7C95-3778-2F00-6E9A-C32E9C2D5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C4698-CE5A-9186-B9F2-8B5CC501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8DFA-8000-D37E-3CCE-A36B90977CC8}"/>
                  </a:ext>
                </a:extLst>
              </p:cNvPr>
              <p:cNvSpPr txBox="1"/>
              <p:nvPr/>
            </p:nvSpPr>
            <p:spPr>
              <a:xfrm>
                <a:off x="134260" y="3429000"/>
                <a:ext cx="11990894" cy="3365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800" b="1" dirty="0"/>
                  <a:t>기존 수식 </a:t>
                </a:r>
                <a:r>
                  <a:rPr lang="en-US" altLang="ko-KR" sz="18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𝐜𝐡𝐢𝐩</m:t>
                        </m:r>
                      </m:sub>
                    </m:sSub>
                    <m:d>
                      <m:d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1" i="0" smtClean="0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ko-KR" sz="1800" b="1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1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sz="1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800" b="1" i="1" smtClean="0">
                            <a:latin typeface="Cambria Math" panose="02040503050406030204" pitchFamily="18" charset="0"/>
                          </a:rPr>
                          <m:t>𝟏𝟑𝟒</m:t>
                        </m:r>
                      </m:sup>
                    </m:sSup>
                    <m:r>
                      <a:rPr lang="en-US" altLang="ko-KR" sz="1800" b="1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1800" b="1" i="0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1" i="1" dirty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𝒂𝒍𝒊𝒂𝒔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ko-KR" sz="1800" b="1" i="1" dirty="0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altLang="ko-KR" sz="1800" b="1" i="1" dirty="0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1800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새로운 수식 </a:t>
                </a:r>
                <a:r>
                  <a:rPr lang="en-US" altLang="ko-KR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b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𝐜𝐡𝐢𝐩</m:t>
                        </m:r>
                      </m:sub>
                    </m:sSub>
                    <m:d>
                      <m:d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1">
                            <a:latin typeface="Cambria Math" panose="02040503050406030204" pitchFamily="18" charset="0"/>
                          </a:rPr>
                          <m:t>𝐤</m:t>
                        </m:r>
                      </m:e>
                    </m:d>
                    <m:r>
                      <a:rPr lang="en-US" altLang="ko-KR" b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sSubSup>
                      <m:sSub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altLang="ko-K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𝟏𝟑𝟒</m:t>
                        </m:r>
                      </m:sup>
                    </m:sSup>
                    <m:r>
                      <a:rPr lang="en-US" altLang="ko-KR" b="1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dirty="0" smtClean="0">
                            <a:solidFill>
                              <a:srgbClr val="0066CC"/>
                            </a:solidFill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</m:oMath>
                </a14:m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𝒓𝒐𝒘𝒉𝒂𝒎𝒎𝒆𝒓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ko-KR" altLang="en-US" b="1" dirty="0"/>
                  <a:t> 발생 확률</a:t>
                </a:r>
                <a:r>
                  <a:rPr lang="en-US" altLang="ko-KR" b="1" dirty="0"/>
                  <a:t>(10^-4 ~ 5*10^-4)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 smtClean="0"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  <m:r>
                      <a:rPr lang="en-US" altLang="ko-KR" b="1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1" dirty="0"/>
                  <a:t>3</a:t>
                </a:r>
                <a:r>
                  <a:rPr lang="ko-KR" altLang="en-US" b="1" dirty="0"/>
                  <a:t>개의 비트</a:t>
                </a:r>
                <a:r>
                  <a:rPr lang="en-US" altLang="ko-KR" b="1" dirty="0"/>
                  <a:t>(0</a:t>
                </a:r>
                <a:r>
                  <a:rPr lang="ko-KR" altLang="en-US" b="1" dirty="0"/>
                  <a:t>으로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미리 </a:t>
                </a:r>
                <a:r>
                  <a:rPr lang="ko-KR" altLang="en-US" b="1" dirty="0" err="1"/>
                  <a:t>세팅된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PTP indicator bit 1</a:t>
                </a:r>
                <a:r>
                  <a:rPr lang="ko-KR" altLang="en-US" b="1" dirty="0"/>
                  <a:t>개 </a:t>
                </a:r>
                <a:r>
                  <a:rPr lang="en-US" altLang="ko-KR" b="1" dirty="0"/>
                  <a:t>+ </a:t>
                </a: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1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0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으로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flip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된 비트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2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개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)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aliasing triple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을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이룰 확률</a:t>
                </a:r>
                <a:endParaRPr lang="en-US" altLang="ko-KR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3428DFA-8000-D37E-3CCE-A36B90977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60" y="3429000"/>
                <a:ext cx="11990894" cy="3365473"/>
              </a:xfrm>
              <a:prstGeom prst="rect">
                <a:avLst/>
              </a:prstGeom>
              <a:blipFill>
                <a:blip r:embed="rId2"/>
                <a:stretch>
                  <a:fillRect l="-305" t="-6159" b="-18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그룹 35">
            <a:extLst>
              <a:ext uri="{FF2B5EF4-FFF2-40B4-BE49-F238E27FC236}">
                <a16:creationId xmlns:a16="http://schemas.microsoft.com/office/drawing/2014/main" id="{3C760317-FAC6-D07C-99AA-179242767D99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B0E0BC7-A904-2078-340B-1949F05160B4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633340-5EF6-CFEB-820D-99326561DB4D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BFA81B-1886-88CD-FD30-948C9D28C7B8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F6C65DF-4E9B-C442-0FBF-9069E318581B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243CD27-E29A-7713-0932-74B392F5BF09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DC15BFD-055F-6CCC-5734-AF324DF7611D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F3A32D-0455-9946-7E0E-284CB0277977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CA5237-207C-1404-7F9A-6347F68FC165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45446-0A74-09FC-AABA-938797F85DDF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8210E-E93C-5BFE-C035-15CCC5DC8289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1674B6-1D90-63FE-634D-417BB48BD71A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4F52CB-D86A-863F-2DD3-6878B1749F11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EAC8FB-0BD7-56EF-6E1C-3BE30FF12DCB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8F7E05-9DC7-367D-151B-CEC965B43E7B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1BC62D9E-8A39-3E29-6FD6-1241E5D6ED6E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085E685F-DBEC-7A27-BFC4-414AF20DB6E8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1A22B-913D-CD23-9C18-AA8A74718A56}"/>
              </a:ext>
            </a:extLst>
          </p:cNvPr>
          <p:cNvSpPr txBox="1"/>
          <p:nvPr/>
        </p:nvSpPr>
        <p:spPr>
          <a:xfrm>
            <a:off x="4498091" y="963420"/>
            <a:ext cx="31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PTE </a:t>
            </a:r>
            <a:r>
              <a:rPr lang="ko-KR" altLang="en-US" b="1" dirty="0"/>
              <a:t>상위 </a:t>
            </a:r>
            <a:r>
              <a:rPr lang="en-US" altLang="ko-KR" b="1" dirty="0"/>
              <a:t>or</a:t>
            </a:r>
            <a:r>
              <a:rPr lang="ko-KR" altLang="en-US" b="1" dirty="0"/>
              <a:t> 하위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3370846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0C55B-C9A1-9E0C-03EC-69E5A5136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0269C-C574-DE09-51E8-4BA9B83C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971A7C-6827-0119-8DA4-DE5A3D97A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7F7553B-BDAC-E6F0-5D1F-2B9A31157085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7F438DD-B4BA-6979-84D4-9AD8641985EA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DAE415-4074-F869-07EC-7CAE922A7C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88F0BF-FDA2-18F1-AF75-CC6E56CC1CF0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6496AEC-1B63-E52D-E5F1-3F07F80E59FE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6B02121-DBFE-4CAD-2904-EC618C11EF53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751E8B-23A7-23A1-7466-A172D96AF0BD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AF3DB5B-0069-DD2C-D326-9DB22B3A5747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173D03-999F-2C96-807D-EFC5B3BEF847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1BEA70-050C-1B3C-A8D3-20F49AEC928F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3D0DD2-BF89-1E2B-0949-B78B14F2637D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BCCF9F4-3127-0859-7A3E-E87CC6BAF821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EEC8B2C-B9ED-DC22-7C18-B7E98107F71E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9163A-E2FC-B1B5-E4E8-3B143C75711D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DC4FE1-4E32-2F38-BB28-C6337B388EDD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662CAB93-3606-547D-9FB3-B7F69F2C7875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538DE345-5F8B-2B73-B20A-30ADBD409A38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9D9BD-7413-7CBB-5D9B-53106D6AE095}"/>
                  </a:ext>
                </a:extLst>
              </p:cNvPr>
              <p:cNvSpPr txBox="1"/>
              <p:nvPr/>
            </p:nvSpPr>
            <p:spPr>
              <a:xfrm>
                <a:off x="168141" y="3018168"/>
                <a:ext cx="11990894" cy="3934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PTP indicator bit</a:t>
                </a:r>
                <a:r>
                  <a:rPr lang="ko-KR" altLang="en-US" b="1" dirty="0"/>
                  <a:t> 의 인덱스</a:t>
                </a:r>
                <a:r>
                  <a:rPr lang="en-US" altLang="ko-KR" b="1" dirty="0"/>
                  <a:t>(4page </a:t>
                </a:r>
                <a:r>
                  <a:rPr lang="ko-KR" altLang="en-US" b="1" dirty="0"/>
                  <a:t>의 표</a:t>
                </a:r>
                <a:r>
                  <a:rPr lang="en-US" altLang="ko-KR" b="1" dirty="0"/>
                  <a:t>) </a:t>
                </a:r>
                <a:r>
                  <a:rPr lang="ko-KR" altLang="en-US" b="1" dirty="0"/>
                  <a:t>를 이용하여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ko-KR" b="1" i="1">
                            <a:latin typeface="Cambria Math" panose="02040503050406030204" pitchFamily="18" charset="0"/>
                          </a:rPr>
                          <m:t>𝒕𝒓𝒊𝒑𝒍𝒆</m:t>
                        </m:r>
                      </m:sub>
                    </m:sSub>
                  </m:oMath>
                </a14:m>
                <a:r>
                  <a:rPr lang="ko-KR" altLang="en-US" b="1" dirty="0"/>
                  <a:t> 계산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인덱스는 그룹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형식으로 되어있음</a:t>
                </a:r>
                <a:r>
                  <a:rPr lang="en-US" altLang="ko-KR" b="1" dirty="0"/>
                  <a:t>([1:7], [9:15], . . .)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모든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비트 위치를 순차대로 하나씩 선택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해당 비트를 </a:t>
                </a:r>
                <a:r>
                  <a:rPr lang="en-US" altLang="ko-KR" b="1" dirty="0"/>
                  <a:t>0</a:t>
                </a:r>
                <a:r>
                  <a:rPr lang="ko-KR" altLang="en-US" b="1" dirty="0"/>
                  <a:t>으로 세팅 된 </a:t>
                </a:r>
                <a:r>
                  <a:rPr lang="en-US" altLang="ko-KR" b="1" dirty="0"/>
                  <a:t>PTP indicator bit </a:t>
                </a:r>
                <a:r>
                  <a:rPr lang="ko-KR" altLang="en-US" b="1" dirty="0"/>
                  <a:t>로 가정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 err="1"/>
                  <a:t>Rowhammer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에 의해 </a:t>
                </a:r>
                <a:r>
                  <a:rPr lang="en-US" altLang="ko-KR" b="1" dirty="0"/>
                  <a:t>flip </a:t>
                </a:r>
                <a:r>
                  <a:rPr lang="ko-KR" altLang="en-US" b="1" dirty="0"/>
                  <a:t>될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개 </a:t>
                </a:r>
                <a:r>
                  <a:rPr lang="en-US" altLang="ko-KR" b="1" dirty="0"/>
                  <a:t>bit </a:t>
                </a:r>
                <a:r>
                  <a:rPr lang="ko-KR" altLang="en-US" b="1" dirty="0"/>
                  <a:t>를 </a:t>
                </a:r>
                <a:r>
                  <a:rPr lang="en-US" altLang="ko-KR" b="1" dirty="0"/>
                  <a:t>PTP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indicator</a:t>
                </a:r>
                <a:r>
                  <a:rPr lang="ko-KR" altLang="en-US" b="1" dirty="0"/>
                  <a:t> </a:t>
                </a:r>
                <a:r>
                  <a:rPr lang="en-US" altLang="ko-KR" b="1" dirty="0"/>
                  <a:t>bit</a:t>
                </a:r>
                <a:r>
                  <a:rPr lang="ko-KR" altLang="en-US" b="1" dirty="0"/>
                  <a:t> 위치를 제외한 영역에서 </a:t>
                </a:r>
                <a:r>
                  <a:rPr lang="en-US" altLang="ko-KR" b="1" dirty="0"/>
                  <a:t>random </a:t>
                </a:r>
                <a:r>
                  <a:rPr lang="ko-KR" altLang="en-US" b="1" dirty="0"/>
                  <a:t>으로 선택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>
                    <a:sym typeface="Wingdings" panose="05000000000000000000" pitchFamily="2" charset="2"/>
                  </a:rPr>
                  <a:t>3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개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bit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가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aliasing triple 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을 만족하는지 검사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(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시행 횟수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100</a:t>
                </a:r>
                <a:r>
                  <a:rPr lang="ko-KR" altLang="en-US" b="1" dirty="0">
                    <a:sym typeface="Wingdings" panose="05000000000000000000" pitchFamily="2" charset="2"/>
                  </a:rPr>
                  <a:t>만 번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)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(Triple </a:t>
                </a:r>
                <a:r>
                  <a:rPr lang="ko-KR" altLang="en-US" b="1" dirty="0"/>
                  <a:t>을 만족</a:t>
                </a:r>
                <a:r>
                  <a:rPr lang="en-US" altLang="ko-KR" b="1" dirty="0"/>
                  <a:t>/</a:t>
                </a:r>
                <a:r>
                  <a:rPr lang="ko-KR" altLang="en-US" b="1" dirty="0"/>
                  <a:t>전체 시행 횟수</a:t>
                </a:r>
                <a:r>
                  <a:rPr lang="en-US" altLang="ko-KR" b="1" dirty="0"/>
                  <a:t>) </a:t>
                </a:r>
                <a:r>
                  <a:rPr lang="ko-KR" altLang="en-US" b="1" dirty="0"/>
                  <a:t>를</a:t>
                </a:r>
                <a:r>
                  <a:rPr lang="en-US" altLang="ko-KR" b="1" dirty="0"/>
                  <a:t> </a:t>
                </a:r>
                <a:r>
                  <a:rPr lang="ko-KR" altLang="en-US" b="1" dirty="0"/>
                  <a:t>계산하여 각각의 비트 위치에 따른 값을 구한 후</a:t>
                </a:r>
                <a:r>
                  <a:rPr lang="en-US" altLang="ko-KR" b="1" dirty="0"/>
                  <a:t>, </a:t>
                </a:r>
                <a:r>
                  <a:rPr lang="ko-KR" altLang="en-US" b="1" dirty="0"/>
                  <a:t>그룹 평균을 구함</a:t>
                </a:r>
                <a:endParaRPr lang="en-US" altLang="ko-KR" b="1" dirty="0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 err="1"/>
                  <a:t>그룹간의</a:t>
                </a:r>
                <a:r>
                  <a:rPr lang="ko-KR" altLang="en-US" b="1" dirty="0"/>
                  <a:t> 평균을 구해 전체 평균을 구함 </a:t>
                </a:r>
                <a:r>
                  <a:rPr lang="en-US" altLang="ko-KR" b="1" dirty="0"/>
                  <a:t>-&gt; PTE</a:t>
                </a:r>
                <a:r>
                  <a:rPr lang="ko-KR" altLang="en-US" b="1" dirty="0"/>
                  <a:t> 가 걸친 </a:t>
                </a:r>
                <a:r>
                  <a:rPr lang="en-US" altLang="ko-KR" b="1" dirty="0"/>
                  <a:t>2</a:t>
                </a:r>
                <a:r>
                  <a:rPr lang="ko-KR" altLang="en-US" b="1" dirty="0"/>
                  <a:t>개의 </a:t>
                </a:r>
                <a:r>
                  <a:rPr lang="en-US" altLang="ko-KR" b="1" dirty="0"/>
                  <a:t>chip </a:t>
                </a:r>
                <a:r>
                  <a:rPr lang="ko-KR" altLang="en-US" b="1" dirty="0"/>
                  <a:t>중 한 개의 </a:t>
                </a:r>
                <a:r>
                  <a:rPr lang="en-US" altLang="ko-KR" b="1" dirty="0" err="1"/>
                  <a:t>P_exploitable</a:t>
                </a:r>
                <a:endParaRPr lang="en-US" altLang="ko-KR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B9D9BD-7413-7CBB-5D9B-53106D6AE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41" y="3018168"/>
                <a:ext cx="11990894" cy="3934154"/>
              </a:xfrm>
              <a:prstGeom prst="rect">
                <a:avLst/>
              </a:prstGeom>
              <a:blipFill>
                <a:blip r:embed="rId2"/>
                <a:stretch>
                  <a:fillRect l="-356" b="-17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C52EF0-6097-CF01-2324-2C61FBB63F6D}"/>
              </a:ext>
            </a:extLst>
          </p:cNvPr>
          <p:cNvSpPr txBox="1"/>
          <p:nvPr/>
        </p:nvSpPr>
        <p:spPr>
          <a:xfrm>
            <a:off x="4498091" y="963420"/>
            <a:ext cx="319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PTE </a:t>
            </a:r>
            <a:r>
              <a:rPr lang="ko-KR" altLang="en-US" b="1" dirty="0"/>
              <a:t>상위 </a:t>
            </a:r>
            <a:r>
              <a:rPr lang="en-US" altLang="ko-KR" b="1" dirty="0"/>
              <a:t>or</a:t>
            </a:r>
            <a:r>
              <a:rPr lang="ko-KR" altLang="en-US" b="1" dirty="0"/>
              <a:t> 하위</a:t>
            </a:r>
            <a:r>
              <a:rPr lang="en-US" altLang="ko-KR" b="1" dirty="0"/>
              <a:t>32bit</a:t>
            </a:r>
            <a:r>
              <a:rPr lang="ko-KR" altLang="en-US" b="1" dirty="0"/>
              <a:t> 영역</a:t>
            </a:r>
          </a:p>
        </p:txBody>
      </p:sp>
    </p:spTree>
    <p:extLst>
      <p:ext uri="{BB962C8B-B14F-4D97-AF65-F5344CB8AC3E}">
        <p14:creationId xmlns:p14="http://schemas.microsoft.com/office/powerpoint/2010/main" val="537762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72042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4.15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9.83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9.98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3.53 × 10^−5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4.12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8.37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4.90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5.05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8.67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1.79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 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4.23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2.53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4.48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9.50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1.06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2.25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26A94426-6605-9BC6-3870-155F48F1F2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372042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4.15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9.83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9.98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3.53 × 10^−5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4.12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8.37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4.90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5.05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8.67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1.79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2.05 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4.23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1.07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1.13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2.53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2.68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4.48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9.50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1.06 × 10^−4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2.25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F208D-0892-72CC-FF36-D05D551EAD7B}"/>
              </a:ext>
            </a:extLst>
          </p:cNvPr>
          <p:cNvSpPr txBox="1"/>
          <p:nvPr/>
        </p:nvSpPr>
        <p:spPr>
          <a:xfrm>
            <a:off x="66846" y="4290788"/>
            <a:ext cx="11990894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JEDEC </a:t>
            </a:r>
            <a:r>
              <a:rPr lang="ko-KR" altLang="en-US" sz="1800" b="1" dirty="0"/>
              <a:t>예비문서의 </a:t>
            </a:r>
            <a:r>
              <a:rPr lang="en-US" altLang="ko-KR" sz="1800" b="1" dirty="0"/>
              <a:t>H matrix </a:t>
            </a:r>
            <a:r>
              <a:rPr lang="ko-KR" altLang="en-US" sz="1800" b="1" dirty="0"/>
              <a:t>로 계산한 </a:t>
            </a:r>
            <a:r>
              <a:rPr lang="en-US" altLang="ko-KR" sz="1800" b="1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902739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24A12-662E-B223-8B64-EE0FE536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2776052-F273-BDFB-8348-AC048C37E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67594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15240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R" sz="120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15240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R" sz="1200" b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2.59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2.62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9.27 × 10^−6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2.20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4.99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5.13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1.18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1.22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4.96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1.02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𝑒𝑥𝑝𝑙𝑜𝑖𝑡𝑎𝑏𝑙𝑒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2.46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6.13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1.03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5.15  × 10^−5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>
                <a:extLst>
                  <a:ext uri="{FF2B5EF4-FFF2-40B4-BE49-F238E27FC236}">
                    <a16:creationId xmlns:a16="http://schemas.microsoft.com/office/drawing/2014/main" id="{A2776052-F273-BDFB-8348-AC048C37E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2675942"/>
                  </p:ext>
                </p:extLst>
              </p:nvPr>
            </p:nvGraphicFramePr>
            <p:xfrm>
              <a:off x="1729744" y="863604"/>
              <a:ext cx="8665098" cy="3124661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80160">
                      <a:extLst>
                        <a:ext uri="{9D8B030D-6E8A-4147-A177-3AD203B41FA5}">
                          <a16:colId xmlns:a16="http://schemas.microsoft.com/office/drawing/2014/main" val="462219347"/>
                        </a:ext>
                      </a:extLst>
                    </a:gridCol>
                    <a:gridCol w="1608206">
                      <a:extLst>
                        <a:ext uri="{9D8B030D-6E8A-4147-A177-3AD203B41FA5}">
                          <a16:colId xmlns:a16="http://schemas.microsoft.com/office/drawing/2014/main" val="355624570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937472067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3832788886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2230125284"/>
                        </a:ext>
                      </a:extLst>
                    </a:gridCol>
                    <a:gridCol w="1444183">
                      <a:extLst>
                        <a:ext uri="{9D8B030D-6E8A-4147-A177-3AD203B41FA5}">
                          <a16:colId xmlns:a16="http://schemas.microsoft.com/office/drawing/2014/main" val="1908942993"/>
                        </a:ext>
                      </a:extLst>
                    </a:gridCol>
                  </a:tblGrid>
                  <a:tr h="291910">
                    <a:tc rowSpan="2" grid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Physical Memory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 rowSpan="2"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3" r="-100211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200422" t="-2083" r="-422" b="-97500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7847260"/>
                      </a:ext>
                    </a:extLst>
                  </a:tr>
                  <a:tr h="274320">
                    <a:tc gridSpan="2" vMerge="1">
                      <a:txBody>
                        <a:bodyPr/>
                        <a:lstStyle/>
                        <a:p>
                          <a:pPr algn="ctr" latinLnBrk="1"/>
                          <a:endParaRPr lang="ko-KR" altLang="en-US" sz="140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64 MB PTP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1229237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140299" r="-360227" b="-5313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1.11×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 2.59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2.62 × 10^−11</a:t>
                          </a:r>
                          <a:endParaRPr lang="ko-KR" altLang="en-US" sz="1400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6848610"/>
                      </a:ext>
                    </a:extLst>
                  </a:tr>
                  <a:tr h="408273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4.58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9.27 × 10^−6</a:t>
                          </a:r>
                          <a:endParaRPr lang="en-US" altLang="ko-KR" sz="1400" b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1.09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2.20 × 10^−4</a:t>
                          </a:r>
                          <a:endParaRPr lang="ko-KR" altLang="en-US" sz="1400" b="1" dirty="0">
                            <a:latin typeface="Cambria Math" panose="020405030504060302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38573586"/>
                      </a:ext>
                    </a:extLst>
                  </a:tr>
                  <a:tr h="408273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335294" r="-360227" b="-3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4.99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5.13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1.18  × 10^−11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1.22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1291818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 latinLnBrk="1"/>
                          <a:endParaRPr lang="ko-KR" altLang="en-US" sz="12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4.30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4.96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1.02  × 10^−4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01628645"/>
                      </a:ext>
                    </a:extLst>
                  </a:tr>
                  <a:tr h="438206">
                    <a:tc rowSpan="2"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 GB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79924" t="-515278" r="-36022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2.46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5.82  × 10^−12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6.13  × 10^−11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2170020"/>
                      </a:ext>
                    </a:extLst>
                  </a:tr>
                  <a:tr h="438206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 of Exploitable PTEs </a:t>
                          </a:r>
                          <a:endParaRPr lang="ko-KR" altLang="en-US" sz="12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1.03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2.17  × 10^−6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2.44  × 10^−5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4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5.15  × 10^−5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77142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C7D0046D-712F-8096-ADCD-EB51FCAB6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56C319-1560-3DF6-6AF8-D2D4C661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6D4E8E-1F7E-6C49-1B39-27A5348959B5}"/>
              </a:ext>
            </a:extLst>
          </p:cNvPr>
          <p:cNvSpPr txBox="1"/>
          <p:nvPr/>
        </p:nvSpPr>
        <p:spPr>
          <a:xfrm>
            <a:off x="66846" y="4290788"/>
            <a:ext cx="11990894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Minimal H matrix </a:t>
            </a:r>
            <a:r>
              <a:rPr lang="ko-KR" altLang="en-US" sz="1800" b="1" dirty="0"/>
              <a:t>로 계</a:t>
            </a:r>
            <a:r>
              <a:rPr lang="ko-KR" altLang="en-US" b="1" dirty="0"/>
              <a:t>산</a:t>
            </a:r>
            <a:r>
              <a:rPr lang="ko-KR" altLang="en-US" sz="1800" b="1" dirty="0"/>
              <a:t>한 </a:t>
            </a:r>
            <a:r>
              <a:rPr lang="en-US" altLang="ko-KR" sz="1800" b="1" dirty="0"/>
              <a:t>Table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JEDEC </a:t>
            </a:r>
            <a:r>
              <a:rPr lang="ko-KR" altLang="en-US" sz="1800" b="1" dirty="0"/>
              <a:t>버전에 비해 약 </a:t>
            </a:r>
            <a:r>
              <a:rPr lang="en-US" altLang="ko-KR" sz="1800" b="1" dirty="0"/>
              <a:t>75% </a:t>
            </a:r>
            <a:r>
              <a:rPr lang="ko-KR" altLang="en-US" sz="1800" b="1" dirty="0"/>
              <a:t>정도 감소함</a:t>
            </a:r>
            <a:r>
              <a:rPr lang="en-US" altLang="ko-KR" sz="1800" b="1" dirty="0"/>
              <a:t>(exploitable PTE </a:t>
            </a:r>
            <a:r>
              <a:rPr lang="ko-KR" altLang="en-US" sz="1800" b="1" dirty="0"/>
              <a:t>수 기준</a:t>
            </a:r>
            <a:r>
              <a:rPr lang="en-US" altLang="ko-KR" sz="1800" b="1"/>
              <a:t>)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3840206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</TotalTime>
  <Words>1538</Words>
  <Application>Microsoft Office PowerPoint</Application>
  <PresentationFormat>와이드스크린</PresentationFormat>
  <Paragraphs>206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맑은 고딕</vt:lpstr>
      <vt:lpstr>Arial</vt:lpstr>
      <vt:lpstr>Cambria Math</vt:lpstr>
      <vt:lpstr>Times New Roman</vt:lpstr>
      <vt:lpstr>Wingdings</vt:lpstr>
      <vt:lpstr>Office 테마</vt:lpstr>
      <vt:lpstr>Rowhammer on ECC</vt:lpstr>
      <vt:lpstr>Rowhammer on ECC</vt:lpstr>
      <vt:lpstr>Rowhammer on ECC PTP indicator bit 위치</vt:lpstr>
      <vt:lpstr>Rowhammer on ECC</vt:lpstr>
      <vt:lpstr>Rowhammer on ECC</vt:lpstr>
      <vt:lpstr>Rowhammer on ECC</vt:lpstr>
      <vt:lpstr>Rowhammer on ECC</vt:lpstr>
      <vt:lpstr>Rowhammer on ECC</vt:lpstr>
      <vt:lpstr>Rowhammer on ECC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3</cp:revision>
  <dcterms:created xsi:type="dcterms:W3CDTF">2023-03-06T16:32:37Z</dcterms:created>
  <dcterms:modified xsi:type="dcterms:W3CDTF">2025-09-16T11:56:44Z</dcterms:modified>
</cp:coreProperties>
</file>