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3"/>
  </p:notesMasterIdLst>
  <p:sldIdLst>
    <p:sldId id="256" r:id="rId2"/>
    <p:sldId id="686" r:id="rId3"/>
    <p:sldId id="692" r:id="rId4"/>
    <p:sldId id="699" r:id="rId5"/>
    <p:sldId id="700" r:id="rId6"/>
    <p:sldId id="689" r:id="rId7"/>
    <p:sldId id="694" r:id="rId8"/>
    <p:sldId id="695" r:id="rId9"/>
    <p:sldId id="696" r:id="rId10"/>
    <p:sldId id="697" r:id="rId11"/>
    <p:sldId id="69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768D5D-85DC-4314-BA42-3887FAAF43BA}" v="54" dt="2025-09-19T05:11:35.4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7" autoAdjust="0"/>
    <p:restoredTop sz="94092" autoAdjust="0"/>
  </p:normalViewPr>
  <p:slideViewPr>
    <p:cSldViewPr snapToGrid="0">
      <p:cViewPr varScale="1">
        <p:scale>
          <a:sx n="107" d="100"/>
          <a:sy n="107" d="100"/>
        </p:scale>
        <p:origin x="115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29A4A92F-6D81-4D6B-80FF-CACB5F1F8326}"/>
    <pc:docChg chg="undo custSel addSld modSld">
      <pc:chgData name="형동 박" userId="afe605ee33eb830c" providerId="LiveId" clId="{29A4A92F-6D81-4D6B-80FF-CACB5F1F8326}" dt="2025-09-19T05:11:41.710" v="3260" actId="14100"/>
      <pc:docMkLst>
        <pc:docMk/>
      </pc:docMkLst>
      <pc:sldChg chg="addSp modSp mod">
        <pc:chgData name="형동 박" userId="afe605ee33eb830c" providerId="LiveId" clId="{29A4A92F-6D81-4D6B-80FF-CACB5F1F8326}" dt="2025-09-18T10:37:14.341" v="3177" actId="20577"/>
        <pc:sldMkLst>
          <pc:docMk/>
          <pc:sldMk cId="2900303322" sldId="689"/>
        </pc:sldMkLst>
        <pc:spChg chg="add mod">
          <ac:chgData name="형동 박" userId="afe605ee33eb830c" providerId="LiveId" clId="{29A4A92F-6D81-4D6B-80FF-CACB5F1F8326}" dt="2025-09-18T10:37:14.341" v="3177" actId="20577"/>
          <ac:spMkLst>
            <pc:docMk/>
            <pc:sldMk cId="2900303322" sldId="689"/>
            <ac:spMk id="3" creationId="{D7291DC4-5C49-88C9-273C-1E6CA767DA2B}"/>
          </ac:spMkLst>
        </pc:spChg>
        <pc:graphicFrameChg chg="mod modGraphic">
          <ac:chgData name="형동 박" userId="afe605ee33eb830c" providerId="LiveId" clId="{29A4A92F-6D81-4D6B-80FF-CACB5F1F8326}" dt="2025-09-18T10:36:39.624" v="3039" actId="1076"/>
          <ac:graphicFrameMkLst>
            <pc:docMk/>
            <pc:sldMk cId="2900303322" sldId="689"/>
            <ac:graphicFrameMk id="5" creationId="{76426DE1-AD1E-66F9-AAFC-BF7A3BE8E0FD}"/>
          </ac:graphicFrameMkLst>
        </pc:graphicFrameChg>
      </pc:sldChg>
      <pc:sldChg chg="addSp delSp modSp mod">
        <pc:chgData name="형동 박" userId="afe605ee33eb830c" providerId="LiveId" clId="{29A4A92F-6D81-4D6B-80FF-CACB5F1F8326}" dt="2025-09-19T05:06:43.227" v="3243" actId="14100"/>
        <pc:sldMkLst>
          <pc:docMk/>
          <pc:sldMk cId="966325510" sldId="692"/>
        </pc:sldMkLst>
        <pc:spChg chg="add mod">
          <ac:chgData name="형동 박" userId="afe605ee33eb830c" providerId="LiveId" clId="{29A4A92F-6D81-4D6B-80FF-CACB5F1F8326}" dt="2025-09-15T08:32:59.813" v="2369" actId="208"/>
          <ac:spMkLst>
            <pc:docMk/>
            <pc:sldMk cId="966325510" sldId="692"/>
            <ac:spMk id="2" creationId="{1F74371A-2226-39DD-E253-E46066AC414C}"/>
          </ac:spMkLst>
        </pc:spChg>
        <pc:spChg chg="del">
          <ac:chgData name="형동 박" userId="afe605ee33eb830c" providerId="LiveId" clId="{29A4A92F-6D81-4D6B-80FF-CACB5F1F8326}" dt="2025-09-18T07:31:57.753" v="2857" actId="478"/>
          <ac:spMkLst>
            <pc:docMk/>
            <pc:sldMk cId="966325510" sldId="692"/>
            <ac:spMk id="4" creationId="{4FEE9D87-1E0A-51DA-E494-39A1E70C2ED6}"/>
          </ac:spMkLst>
        </pc:spChg>
        <pc:spChg chg="mod">
          <ac:chgData name="형동 박" userId="afe605ee33eb830c" providerId="LiveId" clId="{29A4A92F-6D81-4D6B-80FF-CACB5F1F8326}" dt="2025-09-15T08:33:36.591" v="2381" actId="14100"/>
          <ac:spMkLst>
            <pc:docMk/>
            <pc:sldMk cId="966325510" sldId="692"/>
            <ac:spMk id="7" creationId="{54E685AA-F73C-1D90-AF7E-8BAD2748089A}"/>
          </ac:spMkLst>
        </pc:spChg>
        <pc:spChg chg="mod">
          <ac:chgData name="형동 박" userId="afe605ee33eb830c" providerId="LiveId" clId="{29A4A92F-6D81-4D6B-80FF-CACB5F1F8326}" dt="2025-09-19T05:06:43.227" v="3243" actId="14100"/>
          <ac:spMkLst>
            <pc:docMk/>
            <pc:sldMk cId="966325510" sldId="692"/>
            <ac:spMk id="10" creationId="{3576EAC4-CBD3-4A53-45DD-701ECFF0B10A}"/>
          </ac:spMkLst>
        </pc:spChg>
        <pc:spChg chg="mod">
          <ac:chgData name="형동 박" userId="afe605ee33eb830c" providerId="LiveId" clId="{29A4A92F-6D81-4D6B-80FF-CACB5F1F8326}" dt="2025-09-12T11:33:35.857" v="911" actId="1076"/>
          <ac:spMkLst>
            <pc:docMk/>
            <pc:sldMk cId="966325510" sldId="692"/>
            <ac:spMk id="11" creationId="{95018DAF-EC65-9EFE-E44F-443E6929FEEF}"/>
          </ac:spMkLst>
        </pc:spChg>
        <pc:spChg chg="add mod">
          <ac:chgData name="형동 박" userId="afe605ee33eb830c" providerId="LiveId" clId="{29A4A92F-6D81-4D6B-80FF-CACB5F1F8326}" dt="2025-09-15T08:33:40.994" v="2383" actId="14100"/>
          <ac:spMkLst>
            <pc:docMk/>
            <pc:sldMk cId="966325510" sldId="692"/>
            <ac:spMk id="17" creationId="{75A6F048-8FE8-9C04-A91D-2094374D27A1}"/>
          </ac:spMkLst>
        </pc:spChg>
        <pc:spChg chg="add mod">
          <ac:chgData name="형동 박" userId="afe605ee33eb830c" providerId="LiveId" clId="{29A4A92F-6D81-4D6B-80FF-CACB5F1F8326}" dt="2025-09-15T09:21:12.211" v="2393" actId="208"/>
          <ac:spMkLst>
            <pc:docMk/>
            <pc:sldMk cId="966325510" sldId="692"/>
            <ac:spMk id="41" creationId="{1371EABD-D9CF-775B-31A2-C80ED0B24157}"/>
          </ac:spMkLst>
        </pc:spChg>
        <pc:spChg chg="add mod">
          <ac:chgData name="형동 박" userId="afe605ee33eb830c" providerId="LiveId" clId="{29A4A92F-6D81-4D6B-80FF-CACB5F1F8326}" dt="2025-09-15T09:21:28.688" v="2397" actId="14100"/>
          <ac:spMkLst>
            <pc:docMk/>
            <pc:sldMk cId="966325510" sldId="692"/>
            <ac:spMk id="43" creationId="{A06A069C-5827-E814-5436-C4042CAF3F69}"/>
          </ac:spMkLst>
        </pc:spChg>
        <pc:spChg chg="add del mod">
          <ac:chgData name="형동 박" userId="afe605ee33eb830c" providerId="LiveId" clId="{29A4A92F-6D81-4D6B-80FF-CACB5F1F8326}" dt="2025-09-18T07:31:57.753" v="2857" actId="478"/>
          <ac:spMkLst>
            <pc:docMk/>
            <pc:sldMk cId="966325510" sldId="692"/>
            <ac:spMk id="54" creationId="{0355EA21-B2BC-0388-2761-EE754474615D}"/>
          </ac:spMkLst>
        </pc:spChg>
        <pc:spChg chg="add del mod">
          <ac:chgData name="형동 박" userId="afe605ee33eb830c" providerId="LiveId" clId="{29A4A92F-6D81-4D6B-80FF-CACB5F1F8326}" dt="2025-09-18T07:31:57.753" v="2857" actId="478"/>
          <ac:spMkLst>
            <pc:docMk/>
            <pc:sldMk cId="966325510" sldId="692"/>
            <ac:spMk id="55" creationId="{7BF0316A-0D8C-CA51-20E5-08214B97D8F8}"/>
          </ac:spMkLst>
        </pc:spChg>
        <pc:grpChg chg="del mod">
          <ac:chgData name="형동 박" userId="afe605ee33eb830c" providerId="LiveId" clId="{29A4A92F-6D81-4D6B-80FF-CACB5F1F8326}" dt="2025-09-18T07:31:57.753" v="2857" actId="478"/>
          <ac:grpSpMkLst>
            <pc:docMk/>
            <pc:sldMk cId="966325510" sldId="692"/>
            <ac:grpSpMk id="21" creationId="{E0B0B275-507D-75E8-D1FB-8878942C75EC}"/>
          </ac:grpSpMkLst>
        </pc:grpChg>
        <pc:grpChg chg="del mod">
          <ac:chgData name="형동 박" userId="afe605ee33eb830c" providerId="LiveId" clId="{29A4A92F-6D81-4D6B-80FF-CACB5F1F8326}" dt="2025-09-18T07:31:57.753" v="2857" actId="478"/>
          <ac:grpSpMkLst>
            <pc:docMk/>
            <pc:sldMk cId="966325510" sldId="692"/>
            <ac:grpSpMk id="36" creationId="{A6AEC6DC-21EA-F074-704F-F200EA4111F2}"/>
          </ac:grpSpMkLst>
        </pc:grpChg>
        <pc:cxnChg chg="del mod">
          <ac:chgData name="형동 박" userId="afe605ee33eb830c" providerId="LiveId" clId="{29A4A92F-6D81-4D6B-80FF-CACB5F1F8326}" dt="2025-09-18T07:31:59.358" v="2859" actId="478"/>
          <ac:cxnSpMkLst>
            <pc:docMk/>
            <pc:sldMk cId="966325510" sldId="692"/>
            <ac:cxnSpMk id="18" creationId="{F145B640-D5F5-C1E8-9DA7-AD9CF4B57F9E}"/>
          </ac:cxnSpMkLst>
        </pc:cxnChg>
        <pc:cxnChg chg="del mod">
          <ac:chgData name="형동 박" userId="afe605ee33eb830c" providerId="LiveId" clId="{29A4A92F-6D81-4D6B-80FF-CACB5F1F8326}" dt="2025-09-18T07:31:58.878" v="2858" actId="478"/>
          <ac:cxnSpMkLst>
            <pc:docMk/>
            <pc:sldMk cId="966325510" sldId="692"/>
            <ac:cxnSpMk id="20" creationId="{52736012-0C40-1796-61B0-8E72EF12E92E}"/>
          </ac:cxnSpMkLst>
        </pc:cxnChg>
        <pc:cxnChg chg="add del mod">
          <ac:chgData name="형동 박" userId="afe605ee33eb830c" providerId="LiveId" clId="{29A4A92F-6D81-4D6B-80FF-CACB5F1F8326}" dt="2025-09-18T07:32:00.326" v="2860" actId="478"/>
          <ac:cxnSpMkLst>
            <pc:docMk/>
            <pc:sldMk cId="966325510" sldId="692"/>
            <ac:cxnSpMk id="42" creationId="{A4E52018-3917-3D92-2964-4FC54BC05125}"/>
          </ac:cxnSpMkLst>
        </pc:cxnChg>
        <pc:cxnChg chg="add del mod">
          <ac:chgData name="형동 박" userId="afe605ee33eb830c" providerId="LiveId" clId="{29A4A92F-6D81-4D6B-80FF-CACB5F1F8326}" dt="2025-09-18T07:32:00.814" v="2861" actId="478"/>
          <ac:cxnSpMkLst>
            <pc:docMk/>
            <pc:sldMk cId="966325510" sldId="692"/>
            <ac:cxnSpMk id="50" creationId="{E229BDA9-A98F-8F82-C73C-C385E3579830}"/>
          </ac:cxnSpMkLst>
        </pc:cxnChg>
      </pc:sldChg>
      <pc:sldChg chg="addSp delSp modSp mod">
        <pc:chgData name="형동 박" userId="afe605ee33eb830c" providerId="LiveId" clId="{29A4A92F-6D81-4D6B-80FF-CACB5F1F8326}" dt="2025-09-18T10:36:04.434" v="3038" actId="313"/>
        <pc:sldMkLst>
          <pc:docMk/>
          <pc:sldMk cId="1276328739" sldId="694"/>
        </pc:sldMkLst>
        <pc:spChg chg="add mod">
          <ac:chgData name="형동 박" userId="afe605ee33eb830c" providerId="LiveId" clId="{29A4A92F-6D81-4D6B-80FF-CACB5F1F8326}" dt="2025-09-15T11:10:14.933" v="2428" actId="1076"/>
          <ac:spMkLst>
            <pc:docMk/>
            <pc:sldMk cId="1276328739" sldId="694"/>
            <ac:spMk id="3" creationId="{5348965A-DC0F-A43C-E900-019852DF2A52}"/>
          </ac:spMkLst>
        </pc:spChg>
        <pc:spChg chg="mod">
          <ac:chgData name="형동 박" userId="afe605ee33eb830c" providerId="LiveId" clId="{29A4A92F-6D81-4D6B-80FF-CACB5F1F8326}" dt="2025-09-18T10:36:04.434" v="3038" actId="313"/>
          <ac:spMkLst>
            <pc:docMk/>
            <pc:sldMk cId="1276328739" sldId="694"/>
            <ac:spMk id="10" creationId="{671F9E30-ED19-D35D-0D6A-F33046AA31C4}"/>
          </ac:spMkLst>
        </pc:spChg>
        <pc:spChg chg="add del mod">
          <ac:chgData name="형동 박" userId="afe605ee33eb830c" providerId="LiveId" clId="{29A4A92F-6D81-4D6B-80FF-CACB5F1F8326}" dt="2025-09-18T08:00:56.997" v="2930" actId="478"/>
          <ac:spMkLst>
            <pc:docMk/>
            <pc:sldMk cId="1276328739" sldId="694"/>
            <ac:spMk id="12" creationId="{86473D57-3188-F0AD-1DC0-5DD80198FB9A}"/>
          </ac:spMkLst>
        </pc:spChg>
        <pc:spChg chg="add del mod">
          <ac:chgData name="형동 박" userId="afe605ee33eb830c" providerId="LiveId" clId="{29A4A92F-6D81-4D6B-80FF-CACB5F1F8326}" dt="2025-09-18T08:00:58.469" v="2931" actId="478"/>
          <ac:spMkLst>
            <pc:docMk/>
            <pc:sldMk cId="1276328739" sldId="694"/>
            <ac:spMk id="13" creationId="{DDF306CB-6D42-4D94-FE59-0FB49373AC54}"/>
          </ac:spMkLst>
        </pc:spChg>
      </pc:sldChg>
      <pc:sldChg chg="addSp delSp modSp add mod">
        <pc:chgData name="형동 박" userId="afe605ee33eb830c" providerId="LiveId" clId="{29A4A92F-6D81-4D6B-80FF-CACB5F1F8326}" dt="2025-09-18T10:37:22.479" v="3178" actId="20577"/>
        <pc:sldMkLst>
          <pc:docMk/>
          <pc:sldMk cId="3370846844" sldId="695"/>
        </pc:sldMkLst>
        <pc:spChg chg="add del mod">
          <ac:chgData name="형동 박" userId="afe605ee33eb830c" providerId="LiveId" clId="{29A4A92F-6D81-4D6B-80FF-CACB5F1F8326}" dt="2025-09-18T10:26:42.950" v="2950" actId="478"/>
          <ac:spMkLst>
            <pc:docMk/>
            <pc:sldMk cId="3370846844" sldId="695"/>
            <ac:spMk id="3" creationId="{44D1A22B-913D-CD23-9C18-AA8A74718A56}"/>
          </ac:spMkLst>
        </pc:spChg>
        <pc:spChg chg="del">
          <ac:chgData name="형동 박" userId="afe605ee33eb830c" providerId="LiveId" clId="{29A4A92F-6D81-4D6B-80FF-CACB5F1F8326}" dt="2025-09-18T10:26:42.950" v="2950" actId="478"/>
          <ac:spMkLst>
            <pc:docMk/>
            <pc:sldMk cId="3370846844" sldId="695"/>
            <ac:spMk id="5" creationId="{E1CA5237-207C-1404-7F9A-6347F68FC165}"/>
          </ac:spMkLst>
        </pc:spChg>
        <pc:spChg chg="del">
          <ac:chgData name="형동 박" userId="afe605ee33eb830c" providerId="LiveId" clId="{29A4A92F-6D81-4D6B-80FF-CACB5F1F8326}" dt="2025-09-18T10:26:42.950" v="2950" actId="478"/>
          <ac:spMkLst>
            <pc:docMk/>
            <pc:sldMk cId="3370846844" sldId="695"/>
            <ac:spMk id="6" creationId="{D6A45446-0A74-09FC-AABA-938797F85DDF}"/>
          </ac:spMkLst>
        </pc:spChg>
        <pc:spChg chg="del">
          <ac:chgData name="형동 박" userId="afe605ee33eb830c" providerId="LiveId" clId="{29A4A92F-6D81-4D6B-80FF-CACB5F1F8326}" dt="2025-09-18T10:26:42.950" v="2950" actId="478"/>
          <ac:spMkLst>
            <pc:docMk/>
            <pc:sldMk cId="3370846844" sldId="695"/>
            <ac:spMk id="7" creationId="{F548210E-E93C-5BFE-C035-15CCC5DC8289}"/>
          </ac:spMkLst>
        </pc:spChg>
        <pc:spChg chg="del">
          <ac:chgData name="형동 박" userId="afe605ee33eb830c" providerId="LiveId" clId="{29A4A92F-6D81-4D6B-80FF-CACB5F1F8326}" dt="2025-09-18T10:26:42.950" v="2950" actId="478"/>
          <ac:spMkLst>
            <pc:docMk/>
            <pc:sldMk cId="3370846844" sldId="695"/>
            <ac:spMk id="9" creationId="{011674B6-1D90-63FE-634D-417BB48BD71A}"/>
          </ac:spMkLst>
        </pc:spChg>
        <pc:spChg chg="mod">
          <ac:chgData name="형동 박" userId="afe605ee33eb830c" providerId="LiveId" clId="{29A4A92F-6D81-4D6B-80FF-CACB5F1F8326}" dt="2025-09-18T10:37:22.479" v="3178" actId="20577"/>
          <ac:spMkLst>
            <pc:docMk/>
            <pc:sldMk cId="3370846844" sldId="695"/>
            <ac:spMk id="10" creationId="{33428DFA-8000-D37E-3CCE-A36B90977CC8}"/>
          </ac:spMkLst>
        </pc:spChg>
        <pc:spChg chg="del">
          <ac:chgData name="형동 박" userId="afe605ee33eb830c" providerId="LiveId" clId="{29A4A92F-6D81-4D6B-80FF-CACB5F1F8326}" dt="2025-09-18T10:26:42.950" v="2950" actId="478"/>
          <ac:spMkLst>
            <pc:docMk/>
            <pc:sldMk cId="3370846844" sldId="695"/>
            <ac:spMk id="11" creationId="{F34F52CB-D86A-863F-2DD3-6878B1749F11}"/>
          </ac:spMkLst>
        </pc:spChg>
        <pc:spChg chg="del">
          <ac:chgData name="형동 박" userId="afe605ee33eb830c" providerId="LiveId" clId="{29A4A92F-6D81-4D6B-80FF-CACB5F1F8326}" dt="2025-09-18T10:26:42.950" v="2950" actId="478"/>
          <ac:spMkLst>
            <pc:docMk/>
            <pc:sldMk cId="3370846844" sldId="695"/>
            <ac:spMk id="17" creationId="{9AEAC8FB-0BD7-56EF-6E1C-3BE30FF12DCB}"/>
          </ac:spMkLst>
        </pc:spChg>
        <pc:spChg chg="del">
          <ac:chgData name="형동 박" userId="afe605ee33eb830c" providerId="LiveId" clId="{29A4A92F-6D81-4D6B-80FF-CACB5F1F8326}" dt="2025-09-18T10:26:42.950" v="2950" actId="478"/>
          <ac:spMkLst>
            <pc:docMk/>
            <pc:sldMk cId="3370846844" sldId="695"/>
            <ac:spMk id="18" creationId="{F68F7E05-9DC7-367D-151B-CEC965B43E7B}"/>
          </ac:spMkLst>
        </pc:spChg>
        <pc:spChg chg="del">
          <ac:chgData name="형동 박" userId="afe605ee33eb830c" providerId="LiveId" clId="{29A4A92F-6D81-4D6B-80FF-CACB5F1F8326}" dt="2025-09-18T10:26:42.950" v="2950" actId="478"/>
          <ac:spMkLst>
            <pc:docMk/>
            <pc:sldMk cId="3370846844" sldId="695"/>
            <ac:spMk id="19" creationId="{1BC62D9E-8A39-3E29-6FD6-1241E5D6ED6E}"/>
          </ac:spMkLst>
        </pc:spChg>
        <pc:spChg chg="del">
          <ac:chgData name="형동 박" userId="afe605ee33eb830c" providerId="LiveId" clId="{29A4A92F-6D81-4D6B-80FF-CACB5F1F8326}" dt="2025-09-18T10:26:42.950" v="2950" actId="478"/>
          <ac:spMkLst>
            <pc:docMk/>
            <pc:sldMk cId="3370846844" sldId="695"/>
            <ac:spMk id="20" creationId="{085E685F-DBEC-7A27-BFC4-414AF20DB6E8}"/>
          </ac:spMkLst>
        </pc:spChg>
        <pc:spChg chg="mod">
          <ac:chgData name="형동 박" userId="afe605ee33eb830c" providerId="LiveId" clId="{29A4A92F-6D81-4D6B-80FF-CACB5F1F8326}" dt="2025-09-18T10:26:43.279" v="2951"/>
          <ac:spMkLst>
            <pc:docMk/>
            <pc:sldMk cId="3370846844" sldId="695"/>
            <ac:spMk id="29" creationId="{64185E68-9324-0668-37CD-85FDA1C2E268}"/>
          </ac:spMkLst>
        </pc:spChg>
        <pc:spChg chg="mod">
          <ac:chgData name="형동 박" userId="afe605ee33eb830c" providerId="LiveId" clId="{29A4A92F-6D81-4D6B-80FF-CACB5F1F8326}" dt="2025-09-18T10:30:18.874" v="2970" actId="14100"/>
          <ac:spMkLst>
            <pc:docMk/>
            <pc:sldMk cId="3370846844" sldId="695"/>
            <ac:spMk id="30" creationId="{2E2A9C44-2CC2-ECB3-CD4D-3856A2121E54}"/>
          </ac:spMkLst>
        </pc:spChg>
        <pc:spChg chg="mod">
          <ac:chgData name="형동 박" userId="afe605ee33eb830c" providerId="LiveId" clId="{29A4A92F-6D81-4D6B-80FF-CACB5F1F8326}" dt="2025-09-18T10:30:23.195" v="2972" actId="14100"/>
          <ac:spMkLst>
            <pc:docMk/>
            <pc:sldMk cId="3370846844" sldId="695"/>
            <ac:spMk id="33" creationId="{29452C8A-95F0-4509-7D9E-CDE4E88B21A3}"/>
          </ac:spMkLst>
        </pc:spChg>
        <pc:spChg chg="mod">
          <ac:chgData name="형동 박" userId="afe605ee33eb830c" providerId="LiveId" clId="{29A4A92F-6D81-4D6B-80FF-CACB5F1F8326}" dt="2025-09-18T10:31:14.681" v="3001" actId="1035"/>
          <ac:spMkLst>
            <pc:docMk/>
            <pc:sldMk cId="3370846844" sldId="695"/>
            <ac:spMk id="35" creationId="{5C56EA70-50FA-865F-73C6-7F04AEFFB086}"/>
          </ac:spMkLst>
        </pc:spChg>
        <pc:spChg chg="del">
          <ac:chgData name="형동 박" userId="afe605ee33eb830c" providerId="LiveId" clId="{29A4A92F-6D81-4D6B-80FF-CACB5F1F8326}" dt="2025-09-18T10:26:46.616" v="2952" actId="478"/>
          <ac:spMkLst>
            <pc:docMk/>
            <pc:sldMk cId="3370846844" sldId="695"/>
            <ac:spMk id="37" creationId="{4C571131-35C9-B167-12CF-AB4AB8CB7191}"/>
          </ac:spMkLst>
        </pc:spChg>
        <pc:spChg chg="mod">
          <ac:chgData name="형동 박" userId="afe605ee33eb830c" providerId="LiveId" clId="{29A4A92F-6D81-4D6B-80FF-CACB5F1F8326}" dt="2025-09-18T10:26:43.279" v="2951"/>
          <ac:spMkLst>
            <pc:docMk/>
            <pc:sldMk cId="3370846844" sldId="695"/>
            <ac:spMk id="40" creationId="{81A6E655-C9C3-6BA1-0FDB-5EB7069591A4}"/>
          </ac:spMkLst>
        </pc:spChg>
        <pc:spChg chg="mod">
          <ac:chgData name="형동 박" userId="afe605ee33eb830c" providerId="LiveId" clId="{29A4A92F-6D81-4D6B-80FF-CACB5F1F8326}" dt="2025-09-18T10:26:43.279" v="2951"/>
          <ac:spMkLst>
            <pc:docMk/>
            <pc:sldMk cId="3370846844" sldId="695"/>
            <ac:spMk id="42" creationId="{CE0CA79D-72D9-E18C-0761-C696D8708450}"/>
          </ac:spMkLst>
        </pc:spChg>
        <pc:spChg chg="mod">
          <ac:chgData name="형동 박" userId="afe605ee33eb830c" providerId="LiveId" clId="{29A4A92F-6D81-4D6B-80FF-CACB5F1F8326}" dt="2025-09-18T10:26:43.279" v="2951"/>
          <ac:spMkLst>
            <pc:docMk/>
            <pc:sldMk cId="3370846844" sldId="695"/>
            <ac:spMk id="44" creationId="{0A8A4CCD-D91F-CE08-52B4-88B56C0D958E}"/>
          </ac:spMkLst>
        </pc:spChg>
        <pc:spChg chg="mod">
          <ac:chgData name="형동 박" userId="afe605ee33eb830c" providerId="LiveId" clId="{29A4A92F-6D81-4D6B-80FF-CACB5F1F8326}" dt="2025-09-18T10:26:43.279" v="2951"/>
          <ac:spMkLst>
            <pc:docMk/>
            <pc:sldMk cId="3370846844" sldId="695"/>
            <ac:spMk id="45" creationId="{A996F034-EEA8-EEE4-5EE7-F5BDB1674F67}"/>
          </ac:spMkLst>
        </pc:spChg>
        <pc:spChg chg="add del mod">
          <ac:chgData name="형동 박" userId="afe605ee33eb830c" providerId="LiveId" clId="{29A4A92F-6D81-4D6B-80FF-CACB5F1F8326}" dt="2025-09-18T10:32:09.906" v="3011" actId="1076"/>
          <ac:spMkLst>
            <pc:docMk/>
            <pc:sldMk cId="3370846844" sldId="695"/>
            <ac:spMk id="46" creationId="{CF164ADE-2670-F2C8-03A7-060108FB95E4}"/>
          </ac:spMkLst>
        </pc:spChg>
        <pc:spChg chg="mod">
          <ac:chgData name="형동 박" userId="afe605ee33eb830c" providerId="LiveId" clId="{29A4A92F-6D81-4D6B-80FF-CACB5F1F8326}" dt="2025-09-18T10:26:43.279" v="2951"/>
          <ac:spMkLst>
            <pc:docMk/>
            <pc:sldMk cId="3370846844" sldId="695"/>
            <ac:spMk id="47" creationId="{7C2517EC-56F7-56F9-4D5F-B321521E4C2E}"/>
          </ac:spMkLst>
        </pc:spChg>
        <pc:spChg chg="mod">
          <ac:chgData name="형동 박" userId="afe605ee33eb830c" providerId="LiveId" clId="{29A4A92F-6D81-4D6B-80FF-CACB5F1F8326}" dt="2025-09-18T10:26:43.279" v="2951"/>
          <ac:spMkLst>
            <pc:docMk/>
            <pc:sldMk cId="3370846844" sldId="695"/>
            <ac:spMk id="48" creationId="{1A395A0A-1DA3-2998-E737-5770E3422325}"/>
          </ac:spMkLst>
        </pc:spChg>
        <pc:spChg chg="mod">
          <ac:chgData name="형동 박" userId="afe605ee33eb830c" providerId="LiveId" clId="{29A4A92F-6D81-4D6B-80FF-CACB5F1F8326}" dt="2025-09-18T10:30:12.273" v="2968" actId="1076"/>
          <ac:spMkLst>
            <pc:docMk/>
            <pc:sldMk cId="3370846844" sldId="695"/>
            <ac:spMk id="49" creationId="{1B830202-088E-B5A7-CB71-3DF690267AFE}"/>
          </ac:spMkLst>
        </pc:spChg>
        <pc:spChg chg="mod">
          <ac:chgData name="형동 박" userId="afe605ee33eb830c" providerId="LiveId" clId="{29A4A92F-6D81-4D6B-80FF-CACB5F1F8326}" dt="2025-09-18T10:26:43.279" v="2951"/>
          <ac:spMkLst>
            <pc:docMk/>
            <pc:sldMk cId="3370846844" sldId="695"/>
            <ac:spMk id="50" creationId="{5D1BC48D-E77A-D5BF-E56A-14D07E98EA39}"/>
          </ac:spMkLst>
        </pc:spChg>
        <pc:spChg chg="mod">
          <ac:chgData name="형동 박" userId="afe605ee33eb830c" providerId="LiveId" clId="{29A4A92F-6D81-4D6B-80FF-CACB5F1F8326}" dt="2025-09-18T10:31:14.681" v="3001" actId="1035"/>
          <ac:spMkLst>
            <pc:docMk/>
            <pc:sldMk cId="3370846844" sldId="695"/>
            <ac:spMk id="51" creationId="{4131B8CE-7735-8290-FC96-5E61F3B493D1}"/>
          </ac:spMkLst>
        </pc:spChg>
        <pc:spChg chg="add mod">
          <ac:chgData name="형동 박" userId="afe605ee33eb830c" providerId="LiveId" clId="{29A4A92F-6D81-4D6B-80FF-CACB5F1F8326}" dt="2025-09-18T10:32:06.452" v="3010" actId="20577"/>
          <ac:spMkLst>
            <pc:docMk/>
            <pc:sldMk cId="3370846844" sldId="695"/>
            <ac:spMk id="52" creationId="{0CBEE3A5-6754-BE0C-0CD5-830DAC0F71FD}"/>
          </ac:spMkLst>
        </pc:spChg>
        <pc:spChg chg="add mod">
          <ac:chgData name="형동 박" userId="afe605ee33eb830c" providerId="LiveId" clId="{29A4A92F-6D81-4D6B-80FF-CACB5F1F8326}" dt="2025-09-18T10:31:27.035" v="3004"/>
          <ac:spMkLst>
            <pc:docMk/>
            <pc:sldMk cId="3370846844" sldId="695"/>
            <ac:spMk id="53" creationId="{14D1272E-3E51-11A0-9643-F1518CB4B404}"/>
          </ac:spMkLst>
        </pc:spChg>
        <pc:spChg chg="add mod">
          <ac:chgData name="형동 박" userId="afe605ee33eb830c" providerId="LiveId" clId="{29A4A92F-6D81-4D6B-80FF-CACB5F1F8326}" dt="2025-09-18T10:32:14.643" v="3013" actId="20577"/>
          <ac:spMkLst>
            <pc:docMk/>
            <pc:sldMk cId="3370846844" sldId="695"/>
            <ac:spMk id="54" creationId="{86FB225F-C7DD-57EE-52F4-10A7005F51F3}"/>
          </ac:spMkLst>
        </pc:spChg>
        <pc:grpChg chg="mod">
          <ac:chgData name="형동 박" userId="afe605ee33eb830c" providerId="LiveId" clId="{29A4A92F-6D81-4D6B-80FF-CACB5F1F8326}" dt="2025-09-18T10:31:14.681" v="3001" actId="1035"/>
          <ac:grpSpMkLst>
            <pc:docMk/>
            <pc:sldMk cId="3370846844" sldId="695"/>
            <ac:grpSpMk id="12" creationId="{CB3E3DF4-CE48-B48C-0711-EF31897C783C}"/>
          </ac:grpSpMkLst>
        </pc:grpChg>
        <pc:grpChg chg="mod">
          <ac:chgData name="형동 박" userId="afe605ee33eb830c" providerId="LiveId" clId="{29A4A92F-6D81-4D6B-80FF-CACB5F1F8326}" dt="2025-09-18T10:31:14.681" v="3001" actId="1035"/>
          <ac:grpSpMkLst>
            <pc:docMk/>
            <pc:sldMk cId="3370846844" sldId="695"/>
            <ac:grpSpMk id="38" creationId="{2FF6314C-46FD-FD39-5127-509C3C7CE353}"/>
          </ac:grpSpMkLst>
        </pc:grpChg>
      </pc:sldChg>
      <pc:sldChg chg="addSp delSp modSp add mod">
        <pc:chgData name="형동 박" userId="afe605ee33eb830c" providerId="LiveId" clId="{29A4A92F-6D81-4D6B-80FF-CACB5F1F8326}" dt="2025-09-18T10:38:46.931" v="3242" actId="255"/>
        <pc:sldMkLst>
          <pc:docMk/>
          <pc:sldMk cId="537762608" sldId="696"/>
        </pc:sldMkLst>
        <pc:spChg chg="add mod">
          <ac:chgData name="형동 박" userId="afe605ee33eb830c" providerId="LiveId" clId="{29A4A92F-6D81-4D6B-80FF-CACB5F1F8326}" dt="2025-09-18T10:38:46.931" v="3242" actId="255"/>
          <ac:spMkLst>
            <pc:docMk/>
            <pc:sldMk cId="537762608" sldId="696"/>
            <ac:spMk id="3" creationId="{83B9D9BD-7413-7CBB-5D9B-53106D6AE095}"/>
          </ac:spMkLst>
        </pc:spChg>
        <pc:spChg chg="mod">
          <ac:chgData name="형동 박" userId="afe605ee33eb830c" providerId="LiveId" clId="{29A4A92F-6D81-4D6B-80FF-CACB5F1F8326}" dt="2025-09-18T10:37:46.497" v="3183" actId="1076"/>
          <ac:spMkLst>
            <pc:docMk/>
            <pc:sldMk cId="537762608" sldId="696"/>
            <ac:spMk id="5" creationId="{42173D03-999F-2C96-807D-EFC5B3BEF847}"/>
          </ac:spMkLst>
        </pc:spChg>
        <pc:spChg chg="mod">
          <ac:chgData name="형동 박" userId="afe605ee33eb830c" providerId="LiveId" clId="{29A4A92F-6D81-4D6B-80FF-CACB5F1F8326}" dt="2025-09-18T10:37:46.497" v="3183" actId="1076"/>
          <ac:spMkLst>
            <pc:docMk/>
            <pc:sldMk cId="537762608" sldId="696"/>
            <ac:spMk id="6" creationId="{BE1BEA70-050C-1B3C-A8D3-20F49AEC928F}"/>
          </ac:spMkLst>
        </pc:spChg>
        <pc:spChg chg="mod">
          <ac:chgData name="형동 박" userId="afe605ee33eb830c" providerId="LiveId" clId="{29A4A92F-6D81-4D6B-80FF-CACB5F1F8326}" dt="2025-09-18T10:37:46.497" v="3183" actId="1076"/>
          <ac:spMkLst>
            <pc:docMk/>
            <pc:sldMk cId="537762608" sldId="696"/>
            <ac:spMk id="7" creationId="{7B3D0DD2-BF89-1E2B-0949-B78B14F2637D}"/>
          </ac:spMkLst>
        </pc:spChg>
        <pc:spChg chg="mod">
          <ac:chgData name="형동 박" userId="afe605ee33eb830c" providerId="LiveId" clId="{29A4A92F-6D81-4D6B-80FF-CACB5F1F8326}" dt="2025-09-18T10:37:46.497" v="3183" actId="1076"/>
          <ac:spMkLst>
            <pc:docMk/>
            <pc:sldMk cId="537762608" sldId="696"/>
            <ac:spMk id="9" creationId="{ABCCF9F4-3127-0859-7A3E-E87CC6BAF821}"/>
          </ac:spMkLst>
        </pc:spChg>
        <pc:spChg chg="add mod">
          <ac:chgData name="형동 박" userId="afe605ee33eb830c" providerId="LiveId" clId="{29A4A92F-6D81-4D6B-80FF-CACB5F1F8326}" dt="2025-09-15T11:10:18.091" v="2430"/>
          <ac:spMkLst>
            <pc:docMk/>
            <pc:sldMk cId="537762608" sldId="696"/>
            <ac:spMk id="10" creationId="{04C52EF0-6097-CF01-2324-2C61FBB63F6D}"/>
          </ac:spMkLst>
        </pc:spChg>
        <pc:spChg chg="mod">
          <ac:chgData name="형동 박" userId="afe605ee33eb830c" providerId="LiveId" clId="{29A4A92F-6D81-4D6B-80FF-CACB5F1F8326}" dt="2025-09-18T10:37:46.497" v="3183" actId="1076"/>
          <ac:spMkLst>
            <pc:docMk/>
            <pc:sldMk cId="537762608" sldId="696"/>
            <ac:spMk id="11" creationId="{6EEC8B2C-B9ED-DC22-7C18-B7E98107F71E}"/>
          </ac:spMkLst>
        </pc:spChg>
        <pc:spChg chg="mod">
          <ac:chgData name="형동 박" userId="afe605ee33eb830c" providerId="LiveId" clId="{29A4A92F-6D81-4D6B-80FF-CACB5F1F8326}" dt="2025-09-18T10:37:38.079" v="3182" actId="571"/>
          <ac:spMkLst>
            <pc:docMk/>
            <pc:sldMk cId="537762608" sldId="696"/>
            <ac:spMk id="13" creationId="{E014B298-A53E-0AD5-DE26-39C0E825137F}"/>
          </ac:spMkLst>
        </pc:spChg>
        <pc:spChg chg="mod">
          <ac:chgData name="형동 박" userId="afe605ee33eb830c" providerId="LiveId" clId="{29A4A92F-6D81-4D6B-80FF-CACB5F1F8326}" dt="2025-09-18T10:37:38.079" v="3182" actId="571"/>
          <ac:spMkLst>
            <pc:docMk/>
            <pc:sldMk cId="537762608" sldId="696"/>
            <ac:spMk id="14" creationId="{EAB2E1F7-4891-FF42-6922-97EB2A007E54}"/>
          </ac:spMkLst>
        </pc:spChg>
        <pc:spChg chg="mod">
          <ac:chgData name="형동 박" userId="afe605ee33eb830c" providerId="LiveId" clId="{29A4A92F-6D81-4D6B-80FF-CACB5F1F8326}" dt="2025-09-18T10:37:46.497" v="3183" actId="1076"/>
          <ac:spMkLst>
            <pc:docMk/>
            <pc:sldMk cId="537762608" sldId="696"/>
            <ac:spMk id="17" creationId="{5129163A-E2FC-B1B5-E4E8-3B143C75711D}"/>
          </ac:spMkLst>
        </pc:spChg>
        <pc:spChg chg="mod">
          <ac:chgData name="형동 박" userId="afe605ee33eb830c" providerId="LiveId" clId="{29A4A92F-6D81-4D6B-80FF-CACB5F1F8326}" dt="2025-09-18T10:37:46.497" v="3183" actId="1076"/>
          <ac:spMkLst>
            <pc:docMk/>
            <pc:sldMk cId="537762608" sldId="696"/>
            <ac:spMk id="18" creationId="{BFDC4FE1-4E32-2F38-BB28-C6337B388EDD}"/>
          </ac:spMkLst>
        </pc:spChg>
        <pc:spChg chg="mod">
          <ac:chgData name="형동 박" userId="afe605ee33eb830c" providerId="LiveId" clId="{29A4A92F-6D81-4D6B-80FF-CACB5F1F8326}" dt="2025-09-18T10:37:46.497" v="3183" actId="1076"/>
          <ac:spMkLst>
            <pc:docMk/>
            <pc:sldMk cId="537762608" sldId="696"/>
            <ac:spMk id="19" creationId="{662CAB93-3606-547D-9FB3-B7F69F2C7875}"/>
          </ac:spMkLst>
        </pc:spChg>
        <pc:spChg chg="mod">
          <ac:chgData name="형동 박" userId="afe605ee33eb830c" providerId="LiveId" clId="{29A4A92F-6D81-4D6B-80FF-CACB5F1F8326}" dt="2025-09-18T10:37:46.497" v="3183" actId="1076"/>
          <ac:spMkLst>
            <pc:docMk/>
            <pc:sldMk cId="537762608" sldId="696"/>
            <ac:spMk id="20" creationId="{538DE345-5F8B-2B73-B20A-30ADBD409A38}"/>
          </ac:spMkLst>
        </pc:spChg>
        <pc:spChg chg="mod">
          <ac:chgData name="형동 박" userId="afe605ee33eb830c" providerId="LiveId" clId="{29A4A92F-6D81-4D6B-80FF-CACB5F1F8326}" dt="2025-09-18T10:37:38.079" v="3182" actId="571"/>
          <ac:spMkLst>
            <pc:docMk/>
            <pc:sldMk cId="537762608" sldId="696"/>
            <ac:spMk id="21" creationId="{2CE6C790-D354-ABFF-F513-9D63270FB645}"/>
          </ac:spMkLst>
        </pc:spChg>
        <pc:spChg chg="mod">
          <ac:chgData name="형동 박" userId="afe605ee33eb830c" providerId="LiveId" clId="{29A4A92F-6D81-4D6B-80FF-CACB5F1F8326}" dt="2025-09-18T10:37:38.079" v="3182" actId="571"/>
          <ac:spMkLst>
            <pc:docMk/>
            <pc:sldMk cId="537762608" sldId="696"/>
            <ac:spMk id="26" creationId="{09F4170A-8B62-869D-DD8E-400C1A2E2378}"/>
          </ac:spMkLst>
        </pc:spChg>
        <pc:spChg chg="mod">
          <ac:chgData name="형동 박" userId="afe605ee33eb830c" providerId="LiveId" clId="{29A4A92F-6D81-4D6B-80FF-CACB5F1F8326}" dt="2025-09-18T10:37:38.079" v="3182" actId="571"/>
          <ac:spMkLst>
            <pc:docMk/>
            <pc:sldMk cId="537762608" sldId="696"/>
            <ac:spMk id="27" creationId="{9480077B-5ADB-2F8B-01D3-B7239C193EB1}"/>
          </ac:spMkLst>
        </pc:spChg>
        <pc:spChg chg="mod">
          <ac:chgData name="형동 박" userId="afe605ee33eb830c" providerId="LiveId" clId="{29A4A92F-6D81-4D6B-80FF-CACB5F1F8326}" dt="2025-09-18T10:37:38.079" v="3182" actId="571"/>
          <ac:spMkLst>
            <pc:docMk/>
            <pc:sldMk cId="537762608" sldId="696"/>
            <ac:spMk id="28" creationId="{D6127EF2-F2E9-14CC-1E82-8018A82A49AC}"/>
          </ac:spMkLst>
        </pc:spChg>
        <pc:spChg chg="mod">
          <ac:chgData name="형동 박" userId="afe605ee33eb830c" providerId="LiveId" clId="{29A4A92F-6D81-4D6B-80FF-CACB5F1F8326}" dt="2025-09-18T10:37:38.079" v="3182" actId="571"/>
          <ac:spMkLst>
            <pc:docMk/>
            <pc:sldMk cId="537762608" sldId="696"/>
            <ac:spMk id="29" creationId="{11E23992-414A-FE43-45E0-92623A7A7610}"/>
          </ac:spMkLst>
        </pc:spChg>
        <pc:spChg chg="add mod">
          <ac:chgData name="형동 박" userId="afe605ee33eb830c" providerId="LiveId" clId="{29A4A92F-6D81-4D6B-80FF-CACB5F1F8326}" dt="2025-09-18T10:37:38.079" v="3182" actId="571"/>
          <ac:spMkLst>
            <pc:docMk/>
            <pc:sldMk cId="537762608" sldId="696"/>
            <ac:spMk id="30" creationId="{13C285F2-F511-20A1-B1A3-2DF6AF291427}"/>
          </ac:spMkLst>
        </pc:spChg>
        <pc:grpChg chg="add mod">
          <ac:chgData name="형동 박" userId="afe605ee33eb830c" providerId="LiveId" clId="{29A4A92F-6D81-4D6B-80FF-CACB5F1F8326}" dt="2025-09-18T10:37:38.079" v="3182" actId="571"/>
          <ac:grpSpMkLst>
            <pc:docMk/>
            <pc:sldMk cId="537762608" sldId="696"/>
            <ac:grpSpMk id="12" creationId="{770CB639-7957-7596-D3DD-31C8101B0F23}"/>
          </ac:grpSpMkLst>
        </pc:grpChg>
        <pc:grpChg chg="mod">
          <ac:chgData name="형동 박" userId="afe605ee33eb830c" providerId="LiveId" clId="{29A4A92F-6D81-4D6B-80FF-CACB5F1F8326}" dt="2025-09-18T10:37:46.497" v="3183" actId="1076"/>
          <ac:grpSpMkLst>
            <pc:docMk/>
            <pc:sldMk cId="537762608" sldId="696"/>
            <ac:grpSpMk id="36" creationId="{E7F7553B-BDAC-E6F0-5D1F-2B9A31157085}"/>
          </ac:grpSpMkLst>
        </pc:grpChg>
      </pc:sldChg>
      <pc:sldChg chg="modSp add mod">
        <pc:chgData name="형동 박" userId="afe605ee33eb830c" providerId="LiveId" clId="{29A4A92F-6D81-4D6B-80FF-CACB5F1F8326}" dt="2025-09-18T06:55:47.855" v="2815" actId="20577"/>
        <pc:sldMkLst>
          <pc:docMk/>
          <pc:sldMk cId="1902739163" sldId="697"/>
        </pc:sldMkLst>
        <pc:spChg chg="mod">
          <ac:chgData name="형동 박" userId="afe605ee33eb830c" providerId="LiveId" clId="{29A4A92F-6D81-4D6B-80FF-CACB5F1F8326}" dt="2025-09-12T12:45:15.278" v="2126"/>
          <ac:spMkLst>
            <pc:docMk/>
            <pc:sldMk cId="1902739163" sldId="697"/>
            <ac:spMk id="10" creationId="{3D4F208D-0892-72CC-FF36-D05D551EAD7B}"/>
          </ac:spMkLst>
        </pc:spChg>
        <pc:graphicFrameChg chg="mod modGraphic">
          <ac:chgData name="형동 박" userId="afe605ee33eb830c" providerId="LiveId" clId="{29A4A92F-6D81-4D6B-80FF-CACB5F1F8326}" dt="2025-09-18T06:55:47.855" v="2815" actId="20577"/>
          <ac:graphicFrameMkLst>
            <pc:docMk/>
            <pc:sldMk cId="1902739163" sldId="697"/>
            <ac:graphicFrameMk id="3" creationId="{26A94426-6605-9BC6-3870-155F48F1F221}"/>
          </ac:graphicFrameMkLst>
        </pc:graphicFrameChg>
      </pc:sldChg>
      <pc:sldChg chg="modSp add mod">
        <pc:chgData name="형동 박" userId="afe605ee33eb830c" providerId="LiveId" clId="{29A4A92F-6D81-4D6B-80FF-CACB5F1F8326}" dt="2025-09-18T07:17:33.117" v="2855" actId="20577"/>
        <pc:sldMkLst>
          <pc:docMk/>
          <pc:sldMk cId="3840206698" sldId="698"/>
        </pc:sldMkLst>
        <pc:spChg chg="mod">
          <ac:chgData name="형동 박" userId="afe605ee33eb830c" providerId="LiveId" clId="{29A4A92F-6D81-4D6B-80FF-CACB5F1F8326}" dt="2025-09-12T13:05:44.284" v="2366" actId="20577"/>
          <ac:spMkLst>
            <pc:docMk/>
            <pc:sldMk cId="3840206698" sldId="698"/>
            <ac:spMk id="10" creationId="{E86D4E8E-1F7E-6C49-1B39-27A5348959B5}"/>
          </ac:spMkLst>
        </pc:spChg>
        <pc:graphicFrameChg chg="modGraphic">
          <ac:chgData name="형동 박" userId="afe605ee33eb830c" providerId="LiveId" clId="{29A4A92F-6D81-4D6B-80FF-CACB5F1F8326}" dt="2025-09-18T07:17:33.117" v="2855" actId="20577"/>
          <ac:graphicFrameMkLst>
            <pc:docMk/>
            <pc:sldMk cId="3840206698" sldId="698"/>
            <ac:graphicFrameMk id="3" creationId="{A2776052-F273-BDFB-8348-AC048C37EBDC}"/>
          </ac:graphicFrameMkLst>
        </pc:graphicFrameChg>
      </pc:sldChg>
      <pc:sldChg chg="addSp delSp modSp add mod">
        <pc:chgData name="형동 박" userId="afe605ee33eb830c" providerId="LiveId" clId="{29A4A92F-6D81-4D6B-80FF-CACB5F1F8326}" dt="2025-09-18T07:42:46.414" v="2899" actId="478"/>
        <pc:sldMkLst>
          <pc:docMk/>
          <pc:sldMk cId="2605656363" sldId="699"/>
        </pc:sldMkLst>
        <pc:spChg chg="del">
          <ac:chgData name="형동 박" userId="afe605ee33eb830c" providerId="LiveId" clId="{29A4A92F-6D81-4D6B-80FF-CACB5F1F8326}" dt="2025-09-18T07:39:54.720" v="2878" actId="478"/>
          <ac:spMkLst>
            <pc:docMk/>
            <pc:sldMk cId="2605656363" sldId="699"/>
            <ac:spMk id="6" creationId="{8E5A93DE-E91E-D91E-C3AC-AED845C6BD16}"/>
          </ac:spMkLst>
        </pc:spChg>
        <pc:spChg chg="del">
          <ac:chgData name="형동 박" userId="afe605ee33eb830c" providerId="LiveId" clId="{29A4A92F-6D81-4D6B-80FF-CACB5F1F8326}" dt="2025-09-18T07:39:52.721" v="2876" actId="478"/>
          <ac:spMkLst>
            <pc:docMk/>
            <pc:sldMk cId="2605656363" sldId="699"/>
            <ac:spMk id="7" creationId="{2EFA831E-EA64-E698-4C20-6D195994AD0F}"/>
          </ac:spMkLst>
        </pc:spChg>
        <pc:spChg chg="del">
          <ac:chgData name="형동 박" userId="afe605ee33eb830c" providerId="LiveId" clId="{29A4A92F-6D81-4D6B-80FF-CACB5F1F8326}" dt="2025-09-18T07:39:55.321" v="2879" actId="478"/>
          <ac:spMkLst>
            <pc:docMk/>
            <pc:sldMk cId="2605656363" sldId="699"/>
            <ac:spMk id="11" creationId="{D2363951-770C-3439-6CE3-E3D0DFC9426F}"/>
          </ac:spMkLst>
        </pc:spChg>
        <pc:spChg chg="mod">
          <ac:chgData name="형동 박" userId="afe605ee33eb830c" providerId="LiveId" clId="{29A4A92F-6D81-4D6B-80FF-CACB5F1F8326}" dt="2025-09-18T07:40:41.572" v="2886" actId="14100"/>
          <ac:spMkLst>
            <pc:docMk/>
            <pc:sldMk cId="2605656363" sldId="699"/>
            <ac:spMk id="16" creationId="{C471F08F-9822-48E2-5A82-0F8F4D6B7E8B}"/>
          </ac:spMkLst>
        </pc:spChg>
        <pc:spChg chg="del">
          <ac:chgData name="형동 박" userId="afe605ee33eb830c" providerId="LiveId" clId="{29A4A92F-6D81-4D6B-80FF-CACB5F1F8326}" dt="2025-09-18T07:39:53.369" v="2877" actId="478"/>
          <ac:spMkLst>
            <pc:docMk/>
            <pc:sldMk cId="2605656363" sldId="699"/>
            <ac:spMk id="17" creationId="{02A1BFE6-3FF1-F59D-F478-7A38EBDCCBE0}"/>
          </ac:spMkLst>
        </pc:spChg>
        <pc:spChg chg="add mod">
          <ac:chgData name="형동 박" userId="afe605ee33eb830c" providerId="LiveId" clId="{29A4A92F-6D81-4D6B-80FF-CACB5F1F8326}" dt="2025-09-18T07:32:41.544" v="2869" actId="208"/>
          <ac:spMkLst>
            <pc:docMk/>
            <pc:sldMk cId="2605656363" sldId="699"/>
            <ac:spMk id="19" creationId="{D18D9AB8-63B1-442F-BA1B-5B3A84838F37}"/>
          </ac:spMkLst>
        </pc:spChg>
        <pc:spChg chg="mod">
          <ac:chgData name="형동 박" userId="afe605ee33eb830c" providerId="LiveId" clId="{29A4A92F-6D81-4D6B-80FF-CACB5F1F8326}" dt="2025-09-18T07:40:39.360" v="2885" actId="14100"/>
          <ac:spMkLst>
            <pc:docMk/>
            <pc:sldMk cId="2605656363" sldId="699"/>
            <ac:spMk id="30" creationId="{915BEC8F-EB9C-2256-AEBC-DC8A4BCEF293}"/>
          </ac:spMkLst>
        </pc:spChg>
        <pc:spChg chg="del">
          <ac:chgData name="형동 박" userId="afe605ee33eb830c" providerId="LiveId" clId="{29A4A92F-6D81-4D6B-80FF-CACB5F1F8326}" dt="2025-09-18T07:39:51.753" v="2875" actId="478"/>
          <ac:spMkLst>
            <pc:docMk/>
            <pc:sldMk cId="2605656363" sldId="699"/>
            <ac:spMk id="41" creationId="{EFB9D3A3-E279-8268-630D-9E9C3D25881E}"/>
          </ac:spMkLst>
        </pc:spChg>
        <pc:spChg chg="add mod">
          <ac:chgData name="형동 박" userId="afe605ee33eb830c" providerId="LiveId" clId="{29A4A92F-6D81-4D6B-80FF-CACB5F1F8326}" dt="2025-09-18T07:40:04.514" v="2880" actId="1076"/>
          <ac:spMkLst>
            <pc:docMk/>
            <pc:sldMk cId="2605656363" sldId="699"/>
            <ac:spMk id="44" creationId="{61812D8D-CFC1-9D78-8379-89D9DA692408}"/>
          </ac:spMkLst>
        </pc:spChg>
        <pc:spChg chg="mod">
          <ac:chgData name="형동 박" userId="afe605ee33eb830c" providerId="LiveId" clId="{29A4A92F-6D81-4D6B-80FF-CACB5F1F8326}" dt="2025-09-18T07:40:04.514" v="2880" actId="1076"/>
          <ac:spMkLst>
            <pc:docMk/>
            <pc:sldMk cId="2605656363" sldId="699"/>
            <ac:spMk id="54" creationId="{4F8F3108-EA7F-7CF8-6DC3-48BC0687E6E8}"/>
          </ac:spMkLst>
        </pc:spChg>
        <pc:spChg chg="del">
          <ac:chgData name="형동 박" userId="afe605ee33eb830c" providerId="LiveId" clId="{29A4A92F-6D81-4D6B-80FF-CACB5F1F8326}" dt="2025-09-18T07:32:19.303" v="2865" actId="478"/>
          <ac:spMkLst>
            <pc:docMk/>
            <pc:sldMk cId="2605656363" sldId="699"/>
            <ac:spMk id="55" creationId="{C2DD157F-1A50-4701-3B0E-315B04517369}"/>
          </ac:spMkLst>
        </pc:spChg>
        <pc:spChg chg="add mod">
          <ac:chgData name="형동 박" userId="afe605ee33eb830c" providerId="LiveId" clId="{29A4A92F-6D81-4D6B-80FF-CACB5F1F8326}" dt="2025-09-18T07:41:08.012" v="2889" actId="1076"/>
          <ac:spMkLst>
            <pc:docMk/>
            <pc:sldMk cId="2605656363" sldId="699"/>
            <ac:spMk id="56" creationId="{560B7C54-61A9-3CEA-1FBB-9602D20A832F}"/>
          </ac:spMkLst>
        </pc:spChg>
        <pc:spChg chg="add del mod">
          <ac:chgData name="형동 박" userId="afe605ee33eb830c" providerId="LiveId" clId="{29A4A92F-6D81-4D6B-80FF-CACB5F1F8326}" dt="2025-09-18T07:42:46.414" v="2899" actId="478"/>
          <ac:spMkLst>
            <pc:docMk/>
            <pc:sldMk cId="2605656363" sldId="699"/>
            <ac:spMk id="58" creationId="{477E3D3E-BD4E-4FAB-D777-EDD097C415FD}"/>
          </ac:spMkLst>
        </pc:spChg>
        <pc:spChg chg="mod">
          <ac:chgData name="형동 박" userId="afe605ee33eb830c" providerId="LiveId" clId="{29A4A92F-6D81-4D6B-80FF-CACB5F1F8326}" dt="2025-09-18T07:42:02.232" v="2892"/>
          <ac:spMkLst>
            <pc:docMk/>
            <pc:sldMk cId="2605656363" sldId="699"/>
            <ac:spMk id="60" creationId="{DED66780-B394-A7B2-1E3B-E35AECD17208}"/>
          </ac:spMkLst>
        </pc:spChg>
        <pc:spChg chg="mod">
          <ac:chgData name="형동 박" userId="afe605ee33eb830c" providerId="LiveId" clId="{29A4A92F-6D81-4D6B-80FF-CACB5F1F8326}" dt="2025-09-18T07:42:02.232" v="2892"/>
          <ac:spMkLst>
            <pc:docMk/>
            <pc:sldMk cId="2605656363" sldId="699"/>
            <ac:spMk id="63" creationId="{CD48989C-CB4B-4A98-FED9-C9E2216911EE}"/>
          </ac:spMkLst>
        </pc:spChg>
        <pc:spChg chg="mod">
          <ac:chgData name="형동 박" userId="afe605ee33eb830c" providerId="LiveId" clId="{29A4A92F-6D81-4D6B-80FF-CACB5F1F8326}" dt="2025-09-18T07:42:02.232" v="2892"/>
          <ac:spMkLst>
            <pc:docMk/>
            <pc:sldMk cId="2605656363" sldId="699"/>
            <ac:spMk id="64" creationId="{4B2CB5B0-7EFA-C692-1F22-AC4C3F52EF8D}"/>
          </ac:spMkLst>
        </pc:spChg>
        <pc:spChg chg="mod">
          <ac:chgData name="형동 박" userId="afe605ee33eb830c" providerId="LiveId" clId="{29A4A92F-6D81-4D6B-80FF-CACB5F1F8326}" dt="2025-09-18T07:42:02.232" v="2892"/>
          <ac:spMkLst>
            <pc:docMk/>
            <pc:sldMk cId="2605656363" sldId="699"/>
            <ac:spMk id="65" creationId="{38FD6AB2-F622-45B9-DACF-08A978B70EDA}"/>
          </ac:spMkLst>
        </pc:spChg>
        <pc:spChg chg="mod">
          <ac:chgData name="형동 박" userId="afe605ee33eb830c" providerId="LiveId" clId="{29A4A92F-6D81-4D6B-80FF-CACB5F1F8326}" dt="2025-09-18T07:42:02.232" v="2892"/>
          <ac:spMkLst>
            <pc:docMk/>
            <pc:sldMk cId="2605656363" sldId="699"/>
            <ac:spMk id="67" creationId="{C6FFBA78-91CB-F14C-E880-0D41727B3EC1}"/>
          </ac:spMkLst>
        </pc:spChg>
        <pc:spChg chg="mod">
          <ac:chgData name="형동 박" userId="afe605ee33eb830c" providerId="LiveId" clId="{29A4A92F-6D81-4D6B-80FF-CACB5F1F8326}" dt="2025-09-18T07:42:02.232" v="2892"/>
          <ac:spMkLst>
            <pc:docMk/>
            <pc:sldMk cId="2605656363" sldId="699"/>
            <ac:spMk id="68" creationId="{A55F837B-6337-E679-9EE5-949E91BA8198}"/>
          </ac:spMkLst>
        </pc:spChg>
        <pc:spChg chg="mod">
          <ac:chgData name="형동 박" userId="afe605ee33eb830c" providerId="LiveId" clId="{29A4A92F-6D81-4D6B-80FF-CACB5F1F8326}" dt="2025-09-18T07:42:02.232" v="2892"/>
          <ac:spMkLst>
            <pc:docMk/>
            <pc:sldMk cId="2605656363" sldId="699"/>
            <ac:spMk id="69" creationId="{8A207F9B-AEC6-C02D-5D58-C7FD91C12D47}"/>
          </ac:spMkLst>
        </pc:spChg>
        <pc:spChg chg="mod">
          <ac:chgData name="형동 박" userId="afe605ee33eb830c" providerId="LiveId" clId="{29A4A92F-6D81-4D6B-80FF-CACB5F1F8326}" dt="2025-09-18T07:42:02.232" v="2892"/>
          <ac:spMkLst>
            <pc:docMk/>
            <pc:sldMk cId="2605656363" sldId="699"/>
            <ac:spMk id="70" creationId="{4EB6CE8D-FF41-437E-8A33-85294C936DC0}"/>
          </ac:spMkLst>
        </pc:spChg>
        <pc:spChg chg="mod">
          <ac:chgData name="형동 박" userId="afe605ee33eb830c" providerId="LiveId" clId="{29A4A92F-6D81-4D6B-80FF-CACB5F1F8326}" dt="2025-09-18T07:42:02.232" v="2892"/>
          <ac:spMkLst>
            <pc:docMk/>
            <pc:sldMk cId="2605656363" sldId="699"/>
            <ac:spMk id="71" creationId="{3A35548A-D950-C256-0782-C6F447B70673}"/>
          </ac:spMkLst>
        </pc:spChg>
        <pc:spChg chg="add del mod">
          <ac:chgData name="형동 박" userId="afe605ee33eb830c" providerId="LiveId" clId="{29A4A92F-6D81-4D6B-80FF-CACB5F1F8326}" dt="2025-09-18T07:42:45.365" v="2898" actId="478"/>
          <ac:spMkLst>
            <pc:docMk/>
            <pc:sldMk cId="2605656363" sldId="699"/>
            <ac:spMk id="72" creationId="{E49537AE-029A-923F-B926-9599DC0CADFC}"/>
          </ac:spMkLst>
        </pc:spChg>
        <pc:grpChg chg="del">
          <ac:chgData name="형동 박" userId="afe605ee33eb830c" providerId="LiveId" clId="{29A4A92F-6D81-4D6B-80FF-CACB5F1F8326}" dt="2025-09-18T07:32:16.862" v="2864" actId="478"/>
          <ac:grpSpMkLst>
            <pc:docMk/>
            <pc:sldMk cId="2605656363" sldId="699"/>
            <ac:grpSpMk id="21" creationId="{1594D2E6-63C2-8B30-5919-94FB96BEAFEA}"/>
          </ac:grpSpMkLst>
        </pc:grpChg>
        <pc:grpChg chg="mod">
          <ac:chgData name="형동 박" userId="afe605ee33eb830c" providerId="LiveId" clId="{29A4A92F-6D81-4D6B-80FF-CACB5F1F8326}" dt="2025-09-18T07:41:26.988" v="2891" actId="1076"/>
          <ac:grpSpMkLst>
            <pc:docMk/>
            <pc:sldMk cId="2605656363" sldId="699"/>
            <ac:grpSpMk id="36" creationId="{320676DB-1481-B05D-1B2B-FEE77B50E5A2}"/>
          </ac:grpSpMkLst>
        </pc:grpChg>
        <pc:grpChg chg="del mod">
          <ac:chgData name="형동 박" userId="afe605ee33eb830c" providerId="LiveId" clId="{29A4A92F-6D81-4D6B-80FF-CACB5F1F8326}" dt="2025-09-18T07:42:43.813" v="2897" actId="478"/>
          <ac:grpSpMkLst>
            <pc:docMk/>
            <pc:sldMk cId="2605656363" sldId="699"/>
            <ac:grpSpMk id="59" creationId="{3BD65B98-3631-C08F-C1B6-653DFFD6E499}"/>
          </ac:grpSpMkLst>
        </pc:grpChg>
        <pc:picChg chg="del">
          <ac:chgData name="형동 박" userId="afe605ee33eb830c" providerId="LiveId" clId="{29A4A92F-6D81-4D6B-80FF-CACB5F1F8326}" dt="2025-09-18T07:39:50.943" v="2874" actId="478"/>
          <ac:picMkLst>
            <pc:docMk/>
            <pc:sldMk cId="2605656363" sldId="699"/>
            <ac:picMk id="5" creationId="{AC996F51-CE6D-91EB-6AA8-D1DCDEFD347E}"/>
          </ac:picMkLst>
        </pc:picChg>
        <pc:cxnChg chg="mod">
          <ac:chgData name="형동 박" userId="afe605ee33eb830c" providerId="LiveId" clId="{29A4A92F-6D81-4D6B-80FF-CACB5F1F8326}" dt="2025-09-18T07:41:26.988" v="2891" actId="1076"/>
          <ac:cxnSpMkLst>
            <pc:docMk/>
            <pc:sldMk cId="2605656363" sldId="699"/>
            <ac:cxnSpMk id="18" creationId="{459515F2-D263-BF9E-5DC6-F98FB2CD280B}"/>
          </ac:cxnSpMkLst>
        </pc:cxnChg>
        <pc:cxnChg chg="mod">
          <ac:chgData name="형동 박" userId="afe605ee33eb830c" providerId="LiveId" clId="{29A4A92F-6D81-4D6B-80FF-CACB5F1F8326}" dt="2025-09-18T07:41:26.988" v="2891" actId="1076"/>
          <ac:cxnSpMkLst>
            <pc:docMk/>
            <pc:sldMk cId="2605656363" sldId="699"/>
            <ac:cxnSpMk id="20" creationId="{1E443DE8-F0AE-616F-0D6B-EC1CE82D50D3}"/>
          </ac:cxnSpMkLst>
        </pc:cxnChg>
        <pc:cxnChg chg="del mod">
          <ac:chgData name="형동 박" userId="afe605ee33eb830c" providerId="LiveId" clId="{29A4A92F-6D81-4D6B-80FF-CACB5F1F8326}" dt="2025-09-18T07:32:15.351" v="2862" actId="478"/>
          <ac:cxnSpMkLst>
            <pc:docMk/>
            <pc:sldMk cId="2605656363" sldId="699"/>
            <ac:cxnSpMk id="42" creationId="{010A0FB3-D509-E647-AFC0-F1086E8B7828}"/>
          </ac:cxnSpMkLst>
        </pc:cxnChg>
        <pc:cxnChg chg="del mod">
          <ac:chgData name="형동 박" userId="afe605ee33eb830c" providerId="LiveId" clId="{29A4A92F-6D81-4D6B-80FF-CACB5F1F8326}" dt="2025-09-18T07:32:15.878" v="2863" actId="478"/>
          <ac:cxnSpMkLst>
            <pc:docMk/>
            <pc:sldMk cId="2605656363" sldId="699"/>
            <ac:cxnSpMk id="50" creationId="{5777DAD3-36D2-2F31-39E6-FBFC10AB5405}"/>
          </ac:cxnSpMkLst>
        </pc:cxnChg>
      </pc:sldChg>
      <pc:sldChg chg="addSp delSp modSp add mod">
        <pc:chgData name="형동 박" userId="afe605ee33eb830c" providerId="LiveId" clId="{29A4A92F-6D81-4D6B-80FF-CACB5F1F8326}" dt="2025-09-19T05:11:41.710" v="3260" actId="14100"/>
        <pc:sldMkLst>
          <pc:docMk/>
          <pc:sldMk cId="4251916031" sldId="700"/>
        </pc:sldMkLst>
        <pc:spChg chg="mod">
          <ac:chgData name="형동 박" userId="afe605ee33eb830c" providerId="LiveId" clId="{29A4A92F-6D81-4D6B-80FF-CACB5F1F8326}" dt="2025-09-19T05:10:49.940" v="3257" actId="208"/>
          <ac:spMkLst>
            <pc:docMk/>
            <pc:sldMk cId="4251916031" sldId="700"/>
            <ac:spMk id="2" creationId="{EE50E0C0-4C31-F00B-1FA8-CDD87F01CD66}"/>
          </ac:spMkLst>
        </pc:spChg>
        <pc:spChg chg="mod">
          <ac:chgData name="형동 박" userId="afe605ee33eb830c" providerId="LiveId" clId="{29A4A92F-6D81-4D6B-80FF-CACB5F1F8326}" dt="2025-09-19T05:07:52.159" v="3245" actId="14100"/>
          <ac:spMkLst>
            <pc:docMk/>
            <pc:sldMk cId="4251916031" sldId="700"/>
            <ac:spMk id="10" creationId="{78515A7C-83F3-D908-59FE-1D44A15744A1}"/>
          </ac:spMkLst>
        </pc:spChg>
        <pc:spChg chg="add mod">
          <ac:chgData name="형동 박" userId="afe605ee33eb830c" providerId="LiveId" clId="{29A4A92F-6D81-4D6B-80FF-CACB5F1F8326}" dt="2025-09-19T05:11:41.710" v="3260" actId="14100"/>
          <ac:spMkLst>
            <pc:docMk/>
            <pc:sldMk cId="4251916031" sldId="700"/>
            <ac:spMk id="11" creationId="{5CDC1C76-91F3-8B8C-D626-D0174A68B98D}"/>
          </ac:spMkLst>
        </pc:spChg>
        <pc:spChg chg="mod">
          <ac:chgData name="형동 박" userId="afe605ee33eb830c" providerId="LiveId" clId="{29A4A92F-6D81-4D6B-80FF-CACB5F1F8326}" dt="2025-09-19T05:09:52.778" v="3253" actId="1076"/>
          <ac:spMkLst>
            <pc:docMk/>
            <pc:sldMk cId="4251916031" sldId="700"/>
            <ac:spMk id="19" creationId="{AC012921-C702-0132-360B-C5EE94779D41}"/>
          </ac:spMkLst>
        </pc:spChg>
        <pc:spChg chg="add del mod">
          <ac:chgData name="형동 박" userId="afe605ee33eb830c" providerId="LiveId" clId="{29A4A92F-6D81-4D6B-80FF-CACB5F1F8326}" dt="2025-09-19T05:09:34.324" v="3247" actId="478"/>
          <ac:spMkLst>
            <pc:docMk/>
            <pc:sldMk cId="4251916031" sldId="700"/>
            <ac:spMk id="21" creationId="{476053B4-4946-85F9-6C21-9077DB7E8A54}"/>
          </ac:spMkLst>
        </pc:spChg>
        <pc:spChg chg="del">
          <ac:chgData name="형동 박" userId="afe605ee33eb830c" providerId="LiveId" clId="{29A4A92F-6D81-4D6B-80FF-CACB5F1F8326}" dt="2025-09-19T05:09:42.961" v="3251" actId="478"/>
          <ac:spMkLst>
            <pc:docMk/>
            <pc:sldMk cId="4251916031" sldId="700"/>
            <ac:spMk id="30" creationId="{60561C26-C251-8249-5960-40E0D7CDCC7F}"/>
          </ac:spMkLst>
        </pc:spChg>
        <pc:spChg chg="del">
          <ac:chgData name="형동 박" userId="afe605ee33eb830c" providerId="LiveId" clId="{29A4A92F-6D81-4D6B-80FF-CACB5F1F8326}" dt="2025-09-19T05:09:57.981" v="3255" actId="478"/>
          <ac:spMkLst>
            <pc:docMk/>
            <pc:sldMk cId="4251916031" sldId="700"/>
            <ac:spMk id="44" creationId="{F8233C73-62F6-0144-C7B0-6B90B0A25E44}"/>
          </ac:spMkLst>
        </pc:spChg>
        <pc:spChg chg="del">
          <ac:chgData name="형동 박" userId="afe605ee33eb830c" providerId="LiveId" clId="{29A4A92F-6D81-4D6B-80FF-CACB5F1F8326}" dt="2025-09-19T05:09:57.981" v="3255" actId="478"/>
          <ac:spMkLst>
            <pc:docMk/>
            <pc:sldMk cId="4251916031" sldId="700"/>
            <ac:spMk id="54" creationId="{45A0DFA1-D585-8109-BB99-DBB89682B097}"/>
          </ac:spMkLst>
        </pc:spChg>
        <pc:spChg chg="del mod">
          <ac:chgData name="형동 박" userId="afe605ee33eb830c" providerId="LiveId" clId="{29A4A92F-6D81-4D6B-80FF-CACB5F1F8326}" dt="2025-09-19T05:09:44.857" v="3252" actId="478"/>
          <ac:spMkLst>
            <pc:docMk/>
            <pc:sldMk cId="4251916031" sldId="700"/>
            <ac:spMk id="56" creationId="{F0F54C7F-0B03-C3D2-16E2-1C60917AA53F}"/>
          </ac:spMkLst>
        </pc:spChg>
        <pc:spChg chg="del">
          <ac:chgData name="형동 박" userId="afe605ee33eb830c" providerId="LiveId" clId="{29A4A92F-6D81-4D6B-80FF-CACB5F1F8326}" dt="2025-09-18T07:43:00.998" v="2901" actId="478"/>
          <ac:spMkLst>
            <pc:docMk/>
            <pc:sldMk cId="4251916031" sldId="700"/>
            <ac:spMk id="58" creationId="{46872EB8-AC75-C2B3-F872-B509CB54C080}"/>
          </ac:spMkLst>
        </pc:spChg>
        <pc:spChg chg="del mod">
          <ac:chgData name="형동 박" userId="afe605ee33eb830c" providerId="LiveId" clId="{29A4A92F-6D81-4D6B-80FF-CACB5F1F8326}" dt="2025-09-19T05:09:36.895" v="3249" actId="478"/>
          <ac:spMkLst>
            <pc:docMk/>
            <pc:sldMk cId="4251916031" sldId="700"/>
            <ac:spMk id="67" creationId="{DE963664-8AE2-BB0E-65F7-61FB44E842BA}"/>
          </ac:spMkLst>
        </pc:spChg>
        <pc:spChg chg="mod">
          <ac:chgData name="형동 박" userId="afe605ee33eb830c" providerId="LiveId" clId="{29A4A92F-6D81-4D6B-80FF-CACB5F1F8326}" dt="2025-09-19T05:10:41.613" v="3256" actId="208"/>
          <ac:spMkLst>
            <pc:docMk/>
            <pc:sldMk cId="4251916031" sldId="700"/>
            <ac:spMk id="70" creationId="{6E937354-A2C1-A4A1-4269-30044A9D6AA4}"/>
          </ac:spMkLst>
        </pc:spChg>
        <pc:spChg chg="mod">
          <ac:chgData name="형동 박" userId="afe605ee33eb830c" providerId="LiveId" clId="{29A4A92F-6D81-4D6B-80FF-CACB5F1F8326}" dt="2025-09-19T05:08:47.773" v="3246" actId="1076"/>
          <ac:spMkLst>
            <pc:docMk/>
            <pc:sldMk cId="4251916031" sldId="700"/>
            <ac:spMk id="72" creationId="{8848EC3F-8FE5-CF35-BF5B-67E3310E226E}"/>
          </ac:spMkLst>
        </pc:spChg>
        <pc:grpChg chg="del">
          <ac:chgData name="형동 박" userId="afe605ee33eb830c" providerId="LiveId" clId="{29A4A92F-6D81-4D6B-80FF-CACB5F1F8326}" dt="2025-09-19T05:09:57.981" v="3255" actId="478"/>
          <ac:grpSpMkLst>
            <pc:docMk/>
            <pc:sldMk cId="4251916031" sldId="700"/>
            <ac:grpSpMk id="36" creationId="{FD41B996-D8C2-2B96-8059-0FE930F164E0}"/>
          </ac:grpSpMkLst>
        </pc:grpChg>
        <pc:grpChg chg="mod">
          <ac:chgData name="형동 박" userId="afe605ee33eb830c" providerId="LiveId" clId="{29A4A92F-6D81-4D6B-80FF-CACB5F1F8326}" dt="2025-09-18T07:43:04.040" v="2902" actId="1076"/>
          <ac:grpSpMkLst>
            <pc:docMk/>
            <pc:sldMk cId="4251916031" sldId="700"/>
            <ac:grpSpMk id="59" creationId="{82161A09-F771-29C4-A6EA-01C2E3ABA0A3}"/>
          </ac:grpSpMkLst>
        </pc:grpChg>
        <pc:picChg chg="mod">
          <ac:chgData name="형동 박" userId="afe605ee33eb830c" providerId="LiveId" clId="{29A4A92F-6D81-4D6B-80FF-CACB5F1F8326}" dt="2025-09-18T07:43:40.590" v="2914" actId="1076"/>
          <ac:picMkLst>
            <pc:docMk/>
            <pc:sldMk cId="4251916031" sldId="700"/>
            <ac:picMk id="9" creationId="{0368A444-9B94-550C-8D62-3FA31D454486}"/>
          </ac:picMkLst>
        </pc:picChg>
        <pc:cxnChg chg="add mod">
          <ac:chgData name="형동 박" userId="afe605ee33eb830c" providerId="LiveId" clId="{29A4A92F-6D81-4D6B-80FF-CACB5F1F8326}" dt="2025-09-18T07:44:45.818" v="2923" actId="14100"/>
          <ac:cxnSpMkLst>
            <pc:docMk/>
            <pc:sldMk cId="4251916031" sldId="700"/>
            <ac:cxnSpMk id="5" creationId="{8282902E-9347-76EF-55B9-22898394753F}"/>
          </ac:cxnSpMkLst>
        </pc:cxnChg>
        <pc:cxnChg chg="add del mod">
          <ac:chgData name="형동 박" userId="afe605ee33eb830c" providerId="LiveId" clId="{29A4A92F-6D81-4D6B-80FF-CACB5F1F8326}" dt="2025-09-19T05:09:35.430" v="3248" actId="478"/>
          <ac:cxnSpMkLst>
            <pc:docMk/>
            <pc:sldMk cId="4251916031" sldId="700"/>
            <ac:cxnSpMk id="17" creationId="{A28CA4DA-E9B8-7B93-B257-B06E8DDC6D18}"/>
          </ac:cxnSpMkLst>
        </pc:cxnChg>
        <pc:cxnChg chg="del mod">
          <ac:chgData name="형동 박" userId="afe605ee33eb830c" providerId="LiveId" clId="{29A4A92F-6D81-4D6B-80FF-CACB5F1F8326}" dt="2025-09-19T05:09:40.663" v="3250" actId="478"/>
          <ac:cxnSpMkLst>
            <pc:docMk/>
            <pc:sldMk cId="4251916031" sldId="700"/>
            <ac:cxnSpMk id="18" creationId="{3527EF9D-E04B-A4E0-4244-B8FF5A662155}"/>
          </ac:cxnSpMkLst>
        </pc:cxnChg>
        <pc:cxnChg chg="del mod">
          <ac:chgData name="형동 박" userId="afe605ee33eb830c" providerId="LiveId" clId="{29A4A92F-6D81-4D6B-80FF-CACB5F1F8326}" dt="2025-09-19T05:09:54.365" v="3254" actId="478"/>
          <ac:cxnSpMkLst>
            <pc:docMk/>
            <pc:sldMk cId="4251916031" sldId="700"/>
            <ac:cxnSpMk id="20" creationId="{3FBEB6CE-5385-6336-B2E9-21FBB4087EB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ko-KR" altLang="en-US" b="1">
                <a:solidFill>
                  <a:srgbClr val="002C62"/>
                </a:solidFill>
              </a:rPr>
              <a:t>박형동</a:t>
            </a:r>
            <a:endParaRPr lang="en-US" altLang="ko-KR" b="1">
              <a:solidFill>
                <a:srgbClr val="002C62"/>
              </a:solidFill>
            </a:endParaRPr>
          </a:p>
          <a:p>
            <a:pPr algn="r"/>
            <a:endParaRPr lang="ko-KR" altLang="en-US" b="1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Rowhammer</a:t>
            </a:r>
            <a:r>
              <a:rPr lang="en-US" altLang="ko-KR" sz="4400" b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on ECC</a:t>
            </a:r>
            <a:endParaRPr lang="ko-KR" altLang="en-US" sz="4400" b="1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8BC9-137C-B143-75E7-C122B55A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26A94426-6605-9BC6-3870-155F48F1F2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086880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15240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R" sz="12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15240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4.08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4.14×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9.67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9.82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3.48 × 10^−5</a:t>
                          </a:r>
                          <a:endParaRPr lang="en-US" altLang="ko-KR" sz="1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4.06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8.24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2.05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2.11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4.85  × 10^−11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5.01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8.59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1.77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2.04  × 10^−4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4.19  × 10^−4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1.08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1.14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2.56  × 10^−11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2.71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4.52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9.58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1.07 × 10^−4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2.27  × 10^−4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26A94426-6605-9BC6-3870-155F48F1F2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086880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29191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3" r="-100211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22" t="-2083" r="-422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27432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140299" r="-360227" b="-5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4.08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4.14×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9.67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9.82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1.71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3.48 × 10^−5</a:t>
                          </a:r>
                          <a:endParaRPr lang="en-US" altLang="ko-KR" sz="1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4.06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8.24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335294" r="-36022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2.05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2.11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4.85  × 10^−11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5.01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8.59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1.77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2.04  × 10^−4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4.19  × 10^−4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515278" r="-36022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1.08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1.14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2.56  × 10^−11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2.71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4.52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9.58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1.07 × 10^−4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2.27  × 10^−4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9D979C1-A82B-8DC4-DD77-DC54B645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9F4FC-6FAC-3C9E-7090-638DFDE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F208D-0892-72CC-FF36-D05D551EAD7B}"/>
              </a:ext>
            </a:extLst>
          </p:cNvPr>
          <p:cNvSpPr txBox="1"/>
          <p:nvPr/>
        </p:nvSpPr>
        <p:spPr>
          <a:xfrm>
            <a:off x="66846" y="4290788"/>
            <a:ext cx="1199089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JEDEC </a:t>
            </a:r>
            <a:r>
              <a:rPr lang="ko-KR" altLang="en-US" sz="1800" b="1" dirty="0"/>
              <a:t>예비문서의 </a:t>
            </a:r>
            <a:r>
              <a:rPr lang="en-US" altLang="ko-KR" sz="1800" b="1" dirty="0"/>
              <a:t>H matrix </a:t>
            </a:r>
            <a:r>
              <a:rPr lang="ko-KR" altLang="en-US" sz="1800" b="1" dirty="0"/>
              <a:t>로 계산한 </a:t>
            </a:r>
            <a:r>
              <a:rPr lang="en-US" altLang="ko-KR" sz="1800" b="1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90273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24A12-662E-B223-8B64-EE0FE536F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2776052-F273-BDFB-8348-AC048C37E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8209058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15240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R" sz="12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15240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1.08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1.08×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2.55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2.58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4.51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9.14 × 10^−6</a:t>
                          </a:r>
                          <a:endParaRPr lang="en-US" altLang="ko-KR" sz="1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1.07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2.17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4.91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5.09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1.16  × 10^−11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1.19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2.10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4.30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4.88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1.01  × 10^−4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2.52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2.66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5.96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6.31  × 10^−12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1.03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2.17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2.49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5.29  × 10^−5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2776052-F273-BDFB-8348-AC048C37E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8209058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29191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3" r="-100211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22" t="-2083" r="-422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27432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140299" r="-360227" b="-5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1.08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1.08×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2.55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2.58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4.51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9.14 × 10^−6</a:t>
                          </a:r>
                          <a:endParaRPr lang="en-US" altLang="ko-KR" sz="1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1.07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2.17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335294" r="-36022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4.91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5.09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1.16  × 10^−11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1.19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2.10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4.30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4.88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1.01  × 10^−4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515278" r="-36022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2.52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2.66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5.96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6.31  × 10^−12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1.03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2.17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2.49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5.29  × 10^−5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C7D0046D-712F-8096-ADCD-EB51FCAB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56C319-1560-3DF6-6AF8-D2D4C661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D4E8E-1F7E-6C49-1B39-27A5348959B5}"/>
              </a:ext>
            </a:extLst>
          </p:cNvPr>
          <p:cNvSpPr txBox="1"/>
          <p:nvPr/>
        </p:nvSpPr>
        <p:spPr>
          <a:xfrm>
            <a:off x="66846" y="4290788"/>
            <a:ext cx="11990894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Minimal H matrix </a:t>
            </a:r>
            <a:r>
              <a:rPr lang="ko-KR" altLang="en-US" sz="1800" b="1" dirty="0"/>
              <a:t>로 계</a:t>
            </a:r>
            <a:r>
              <a:rPr lang="ko-KR" altLang="en-US" b="1" dirty="0"/>
              <a:t>산</a:t>
            </a:r>
            <a:r>
              <a:rPr lang="ko-KR" altLang="en-US" sz="1800" b="1" dirty="0"/>
              <a:t>한 </a:t>
            </a:r>
            <a:r>
              <a:rPr lang="en-US" altLang="ko-KR" sz="1800" b="1" dirty="0"/>
              <a:t>Table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JEDEC </a:t>
            </a:r>
            <a:r>
              <a:rPr lang="ko-KR" altLang="en-US" sz="1800" b="1" dirty="0"/>
              <a:t>버전에 비해 약 </a:t>
            </a:r>
            <a:r>
              <a:rPr lang="en-US" altLang="ko-KR" sz="1800" b="1" dirty="0"/>
              <a:t>75% </a:t>
            </a:r>
            <a:r>
              <a:rPr lang="ko-KR" altLang="en-US" sz="1800" b="1" dirty="0"/>
              <a:t>정도 감소함</a:t>
            </a:r>
            <a:r>
              <a:rPr lang="en-US" altLang="ko-KR" sz="1800" b="1" dirty="0"/>
              <a:t>(exploitable PTE </a:t>
            </a:r>
            <a:r>
              <a:rPr lang="ko-KR" altLang="en-US" sz="1800" b="1" dirty="0"/>
              <a:t>수 기준</a:t>
            </a:r>
            <a:r>
              <a:rPr lang="en-US" altLang="ko-KR" sz="1800" b="1"/>
              <a:t>)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840206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6C519-DFCE-FEF8-BAA5-35A071377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E9F2C0-325E-7C09-AE8E-C3DF9F982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06073"/>
              </p:ext>
            </p:extLst>
          </p:nvPr>
        </p:nvGraphicFramePr>
        <p:xfrm>
          <a:off x="1817255" y="863604"/>
          <a:ext cx="8127999" cy="3208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622193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74720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30125284"/>
                    </a:ext>
                  </a:extLst>
                </a:gridCol>
              </a:tblGrid>
              <a:tr h="290496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47260"/>
                  </a:ext>
                </a:extLst>
              </a:tr>
              <a:tr h="900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GB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[32:12],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[32:25]</a:t>
                      </a:r>
                      <a:r>
                        <a:rPr lang="en-US" altLang="ko-KR" sz="1400" b="1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 4,194,304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[32:12],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[32:26],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=8,388,608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48610"/>
                  </a:ext>
                </a:extLst>
              </a:tr>
              <a:tr h="900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GB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[33:12],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[33:25],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 4,194,304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[33:12],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[33:26],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=8,388,608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91818"/>
                  </a:ext>
                </a:extLst>
              </a:tr>
              <a:tr h="101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GB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PTP indicator bit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 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[34:12],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[34:25]</a:t>
                      </a:r>
                      <a:r>
                        <a:rPr lang="en-US" altLang="ko-KR" sz="1400" b="1" dirty="0"/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 4,194,304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[32:12],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[34:26],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=8,388,608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7002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9816B62-7A04-BE55-AD5A-34F7BF03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Rowhammer</a:t>
            </a:r>
            <a:r>
              <a:rPr lang="en-US" altLang="ko-KR" dirty="0"/>
              <a:t> on ECC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24AA1-CAF1-5E06-6714-A9C480DE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80AB43-CB03-3099-8F53-AC345D6177F1}"/>
                  </a:ext>
                </a:extLst>
              </p:cNvPr>
              <p:cNvSpPr txBox="1"/>
              <p:nvPr/>
            </p:nvSpPr>
            <p:spPr>
              <a:xfrm>
                <a:off x="66846" y="4290788"/>
                <a:ext cx="11990894" cy="2258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/>
                  <a:t>PTP indicator bit 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b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200" b="1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𝒛𝒐𝒏𝒆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𝑷𝑻𝑷𝒔𝒊𝒛𝒆</m:t>
                                </m:r>
                              </m:num>
                              <m:den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𝑷𝒉𝒚𝒔𝒊𝒄𝒂𝒍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𝒎𝒆𝒎𝒐𝒓𝒚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𝒔𝒊𝒛𝒆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12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ko-KR" sz="1200" b="1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/>
                  <a:t>PTP</a:t>
                </a:r>
                <a:r>
                  <a:rPr lang="ko-KR" altLang="en-US" b="1"/>
                  <a:t> </a:t>
                </a:r>
                <a:r>
                  <a:rPr lang="en-US" altLang="ko-KR" b="1"/>
                  <a:t>indicator</a:t>
                </a:r>
                <a:r>
                  <a:rPr lang="ko-KR" altLang="en-US" b="1"/>
                  <a:t> </a:t>
                </a:r>
                <a:r>
                  <a:rPr lang="en-US" altLang="ko-KR" b="1"/>
                  <a:t>bit</a:t>
                </a:r>
                <a:r>
                  <a:rPr lang="ko-KR" altLang="en-US" b="1"/>
                  <a:t> 위치 </a:t>
                </a:r>
                <a:r>
                  <a:rPr lang="en-US" altLang="ko-KR" b="1"/>
                  <a:t>: </a:t>
                </a:r>
                <a:r>
                  <a:rPr lang="ko-KR" altLang="en-US" b="1"/>
                  <a:t>유효한 </a:t>
                </a:r>
                <a:r>
                  <a:rPr lang="en-US" altLang="ko-KR" b="1"/>
                  <a:t>Page Frame Number </a:t>
                </a:r>
                <a:r>
                  <a:rPr lang="ko-KR" altLang="en-US" b="1"/>
                  <a:t>비트의 상위 </a:t>
                </a:r>
                <a:r>
                  <a:rPr lang="en-US" altLang="ko-KR" b="1"/>
                  <a:t>n bit</a:t>
                </a:r>
                <a:endParaRPr lang="en-US" altLang="ko-KR" sz="1800" b="1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/>
                  <a:t>PTE </a:t>
                </a:r>
                <a:r>
                  <a:rPr lang="ko-KR" altLang="en-US" sz="1800" b="1"/>
                  <a:t>개수 </a:t>
                </a:r>
                <a:r>
                  <a:rPr lang="en-US" altLang="ko-KR" sz="1800" b="1"/>
                  <a:t>= (</a:t>
                </a:r>
                <a:r>
                  <a:rPr lang="en-US" altLang="ko-KR" sz="1800" b="1" err="1"/>
                  <a:t>zone_PTP</a:t>
                </a:r>
                <a:r>
                  <a:rPr lang="en-US" altLang="ko-KR" sz="1800" b="1"/>
                  <a:t> size) / (PTE size) 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/>
                  <a:t>3</a:t>
                </a:r>
                <a:r>
                  <a:rPr lang="ko-KR" altLang="en-US" b="1"/>
                  <a:t>개 칩에 걸치는 시나리오는 없음</a:t>
                </a:r>
                <a:r>
                  <a:rPr lang="en-US" altLang="ko-KR" b="1"/>
                  <a:t>, </a:t>
                </a:r>
                <a:r>
                  <a:rPr lang="ko-KR" altLang="en-US" b="1"/>
                  <a:t>모든 시나리오에서 </a:t>
                </a:r>
                <a:r>
                  <a:rPr lang="en-US" altLang="ko-KR" b="1"/>
                  <a:t>2</a:t>
                </a:r>
                <a:r>
                  <a:rPr lang="ko-KR" altLang="en-US" b="1"/>
                  <a:t>개 칩에 걸침</a:t>
                </a:r>
                <a:endParaRPr lang="en-US" altLang="ko-KR" sz="1800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80AB43-CB03-3099-8F53-AC345D61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6" y="4290788"/>
                <a:ext cx="11990894" cy="2258054"/>
              </a:xfrm>
              <a:prstGeom prst="rect">
                <a:avLst/>
              </a:prstGeom>
              <a:blipFill>
                <a:blip r:embed="rId2"/>
                <a:stretch>
                  <a:fillRect l="-356" b="-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575CC6-8449-C9F6-F0C8-A31AA366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99" y="1101176"/>
            <a:ext cx="11132609" cy="27831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330BE4-0DDA-8171-4144-919C96B11F55}"/>
              </a:ext>
            </a:extLst>
          </p:cNvPr>
          <p:cNvSpPr/>
          <p:nvPr/>
        </p:nvSpPr>
        <p:spPr>
          <a:xfrm>
            <a:off x="10100930" y="1240465"/>
            <a:ext cx="928577" cy="11554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E685AA-F73C-1D90-AF7E-8BAD2748089A}"/>
              </a:ext>
            </a:extLst>
          </p:cNvPr>
          <p:cNvSpPr/>
          <p:nvPr/>
        </p:nvSpPr>
        <p:spPr>
          <a:xfrm>
            <a:off x="756392" y="2406504"/>
            <a:ext cx="2100222" cy="9962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E8AB97-053C-A880-4E32-0135522C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64" y="4171094"/>
            <a:ext cx="6861113" cy="24406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576EAC4-CBD3-4A53-45DD-701ECFF0B10A}"/>
              </a:ext>
            </a:extLst>
          </p:cNvPr>
          <p:cNvSpPr/>
          <p:nvPr/>
        </p:nvSpPr>
        <p:spPr>
          <a:xfrm>
            <a:off x="5143499" y="5218263"/>
            <a:ext cx="174925" cy="4177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5018DAF-EC65-9EFE-E44F-443E6929FEEF}"/>
              </a:ext>
            </a:extLst>
          </p:cNvPr>
          <p:cNvSpPr/>
          <p:nvPr/>
        </p:nvSpPr>
        <p:spPr>
          <a:xfrm rot="3275929">
            <a:off x="7459117" y="1016162"/>
            <a:ext cx="410707" cy="5060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76080E8-E006-91BF-6AA1-8F29522C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Rowhammer</a:t>
            </a:r>
            <a:r>
              <a:rPr lang="en-US" altLang="ko-KR" dirty="0"/>
              <a:t> on ECC</a:t>
            </a:r>
            <a:br>
              <a:rPr lang="en-US" altLang="ko-KR" dirty="0"/>
            </a:br>
            <a:r>
              <a:rPr lang="en-US" altLang="ko-KR" sz="2200" dirty="0"/>
              <a:t>PTP indicator bit </a:t>
            </a:r>
            <a:r>
              <a:rPr lang="ko-KR" altLang="en-US" sz="2200" dirty="0"/>
              <a:t>위치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74371A-2226-39DD-E253-E46066AC414C}"/>
              </a:ext>
            </a:extLst>
          </p:cNvPr>
          <p:cNvSpPr/>
          <p:nvPr/>
        </p:nvSpPr>
        <p:spPr>
          <a:xfrm>
            <a:off x="231671" y="5636019"/>
            <a:ext cx="875610" cy="2504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A6F048-8FE8-9C04-A91D-2094374D27A1}"/>
              </a:ext>
            </a:extLst>
          </p:cNvPr>
          <p:cNvSpPr/>
          <p:nvPr/>
        </p:nvSpPr>
        <p:spPr>
          <a:xfrm rot="2372277">
            <a:off x="1480209" y="3335651"/>
            <a:ext cx="430327" cy="24580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371EABD-D9CF-775B-31A2-C80ED0B24157}"/>
              </a:ext>
            </a:extLst>
          </p:cNvPr>
          <p:cNvSpPr/>
          <p:nvPr/>
        </p:nvSpPr>
        <p:spPr>
          <a:xfrm>
            <a:off x="535504" y="1099469"/>
            <a:ext cx="10705048" cy="24694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06A069C-5827-E814-5436-C4042CAF3F69}"/>
              </a:ext>
            </a:extLst>
          </p:cNvPr>
          <p:cNvSpPr/>
          <p:nvPr/>
        </p:nvSpPr>
        <p:spPr>
          <a:xfrm flipV="1">
            <a:off x="170552" y="5158384"/>
            <a:ext cx="5218667" cy="81016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32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D1F86-CBF0-CCF1-FF1E-3A6FB3FBF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022F48-B3B8-BE6F-2E35-FBD484B6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F4CD745-1999-B021-D350-2757FB3BE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64" y="4171094"/>
            <a:ext cx="6861113" cy="24406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0126E-0DFB-BA00-9EB2-E05395A8DD00}"/>
              </a:ext>
            </a:extLst>
          </p:cNvPr>
          <p:cNvSpPr/>
          <p:nvPr/>
        </p:nvSpPr>
        <p:spPr>
          <a:xfrm>
            <a:off x="4854459" y="5218263"/>
            <a:ext cx="463966" cy="4177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6F22FDE4-7A62-F54B-31C9-89E36727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Rowhammer</a:t>
            </a:r>
            <a:r>
              <a:rPr lang="en-US" altLang="ko-KR" dirty="0"/>
              <a:t> on ECC</a:t>
            </a:r>
            <a:br>
              <a:rPr lang="en-US" altLang="ko-KR" dirty="0"/>
            </a:br>
            <a:r>
              <a:rPr lang="en-US" altLang="ko-KR" sz="2200" dirty="0"/>
              <a:t>PTP indicator bit </a:t>
            </a:r>
            <a:r>
              <a:rPr lang="ko-KR" altLang="en-US" sz="2200" dirty="0"/>
              <a:t>위치</a:t>
            </a: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459515F2-D263-BF9E-5DC6-F98FB2CD280B}"/>
              </a:ext>
            </a:extLst>
          </p:cNvPr>
          <p:cNvCxnSpPr>
            <a:cxnSpLocks/>
            <a:stCxn id="56" idx="3"/>
            <a:endCxn id="30" idx="2"/>
          </p:cNvCxnSpPr>
          <p:nvPr/>
        </p:nvCxnSpPr>
        <p:spPr>
          <a:xfrm flipV="1">
            <a:off x="5378406" y="2778427"/>
            <a:ext cx="1587429" cy="1736764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1E443DE8-F0AE-616F-0D6B-EC1CE82D50D3}"/>
              </a:ext>
            </a:extLst>
          </p:cNvPr>
          <p:cNvCxnSpPr>
            <a:cxnSpLocks/>
            <a:stCxn id="10" idx="3"/>
            <a:endCxn id="16" idx="2"/>
          </p:cNvCxnSpPr>
          <p:nvPr/>
        </p:nvCxnSpPr>
        <p:spPr>
          <a:xfrm flipV="1">
            <a:off x="5318425" y="2781872"/>
            <a:ext cx="2233905" cy="2645269"/>
          </a:xfrm>
          <a:prstGeom prst="curved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20676DB-1481-B05D-1B2B-FEE77B50E5A2}"/>
              </a:ext>
            </a:extLst>
          </p:cNvPr>
          <p:cNvGrpSpPr/>
          <p:nvPr/>
        </p:nvGrpSpPr>
        <p:grpSpPr>
          <a:xfrm>
            <a:off x="6271822" y="2265030"/>
            <a:ext cx="5785918" cy="896631"/>
            <a:chOff x="7502374" y="4774593"/>
            <a:chExt cx="5785918" cy="89663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CA8CD4D-B103-C2F7-9BEB-F6874BA37CCF}"/>
                </a:ext>
              </a:extLst>
            </p:cNvPr>
            <p:cNvSpPr/>
            <p:nvPr/>
          </p:nvSpPr>
          <p:spPr>
            <a:xfrm>
              <a:off x="7697024" y="4774593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43A91E-38A6-6862-F84A-D3D10EB0C761}"/>
                </a:ext>
              </a:extLst>
            </p:cNvPr>
            <p:cNvSpPr txBox="1"/>
            <p:nvPr/>
          </p:nvSpPr>
          <p:spPr>
            <a:xfrm>
              <a:off x="7502374" y="5268791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D94BC8-12B6-F6D3-7A03-50DFC4E14DFB}"/>
                </a:ext>
              </a:extLst>
            </p:cNvPr>
            <p:cNvSpPr txBox="1"/>
            <p:nvPr/>
          </p:nvSpPr>
          <p:spPr>
            <a:xfrm>
              <a:off x="11765803" y="5301892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17A571-70F1-C2DB-874E-132E757CAE14}"/>
                </a:ext>
              </a:extLst>
            </p:cNvPr>
            <p:cNvSpPr/>
            <p:nvPr/>
          </p:nvSpPr>
          <p:spPr>
            <a:xfrm>
              <a:off x="12087954" y="4774593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2813CC-DA99-A741-1B3D-9E2A7488B449}"/>
                </a:ext>
              </a:extLst>
            </p:cNvPr>
            <p:cNvSpPr txBox="1"/>
            <p:nvPr/>
          </p:nvSpPr>
          <p:spPr>
            <a:xfrm>
              <a:off x="12643990" y="5301892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135</a:t>
              </a:r>
              <a:endParaRPr lang="ko-KR" altLang="en-US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DAEA3CF-D4C1-344B-19BD-63B103CD6A12}"/>
                </a:ext>
              </a:extLst>
            </p:cNvPr>
            <p:cNvSpPr/>
            <p:nvPr/>
          </p:nvSpPr>
          <p:spPr>
            <a:xfrm>
              <a:off x="7697023" y="4782745"/>
              <a:ext cx="610549" cy="482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FF900C-4864-07C9-C49D-EEB26A609371}"/>
                </a:ext>
              </a:extLst>
            </p:cNvPr>
            <p:cNvSpPr txBox="1"/>
            <p:nvPr/>
          </p:nvSpPr>
          <p:spPr>
            <a:xfrm>
              <a:off x="8125558" y="5283202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15BEC8F-EB9C-2256-AEBC-DC8A4BCEF293}"/>
                </a:ext>
              </a:extLst>
            </p:cNvPr>
            <p:cNvSpPr/>
            <p:nvPr/>
          </p:nvSpPr>
          <p:spPr>
            <a:xfrm>
              <a:off x="8085201" y="4779300"/>
              <a:ext cx="222371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EA62898-A575-7CCF-7629-6950341E5861}"/>
                </a:ext>
              </a:extLst>
            </p:cNvPr>
            <p:cNvSpPr/>
            <p:nvPr/>
          </p:nvSpPr>
          <p:spPr>
            <a:xfrm>
              <a:off x="8307572" y="4784452"/>
              <a:ext cx="610549" cy="482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BA4FE1-1CCB-378A-6767-E2ADB18FDB89}"/>
                </a:ext>
              </a:extLst>
            </p:cNvPr>
            <p:cNvSpPr txBox="1"/>
            <p:nvPr/>
          </p:nvSpPr>
          <p:spPr>
            <a:xfrm>
              <a:off x="8757192" y="5287990"/>
              <a:ext cx="486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15</a:t>
              </a:r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471F08F-9822-48E2-5A82-0F8F4D6B7E8B}"/>
                </a:ext>
              </a:extLst>
            </p:cNvPr>
            <p:cNvSpPr/>
            <p:nvPr/>
          </p:nvSpPr>
          <p:spPr>
            <a:xfrm>
              <a:off x="8671696" y="4782745"/>
              <a:ext cx="222371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1A4691-3F61-F639-4E83-7315180BBCDB}"/>
                </a:ext>
              </a:extLst>
            </p:cNvPr>
            <p:cNvSpPr txBox="1"/>
            <p:nvPr/>
          </p:nvSpPr>
          <p:spPr>
            <a:xfrm>
              <a:off x="9346558" y="4802664"/>
              <a:ext cx="486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 . .</a:t>
              </a:r>
              <a:endParaRPr lang="ko-KR" altLang="en-US" b="1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362D4C-2159-128E-BC17-31BB30C2D310}"/>
              </a:ext>
            </a:extLst>
          </p:cNvPr>
          <p:cNvSpPr/>
          <p:nvPr/>
        </p:nvSpPr>
        <p:spPr>
          <a:xfrm>
            <a:off x="231671" y="5636019"/>
            <a:ext cx="875610" cy="2504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8F3108-EA7F-7CF8-6DC3-48BC0687E6E8}"/>
              </a:ext>
            </a:extLst>
          </p:cNvPr>
          <p:cNvSpPr txBox="1"/>
          <p:nvPr/>
        </p:nvSpPr>
        <p:spPr>
          <a:xfrm>
            <a:off x="8052428" y="1848727"/>
            <a:ext cx="202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상위 </a:t>
            </a:r>
            <a:r>
              <a:rPr lang="en-US" altLang="ko-KR" b="1" dirty="0"/>
              <a:t>32bit</a:t>
            </a:r>
            <a:r>
              <a:rPr lang="ko-KR" altLang="en-US" b="1" dirty="0"/>
              <a:t> 영역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DA9D73B-3B43-9B55-3BA6-6592F0C1FC24}"/>
              </a:ext>
            </a:extLst>
          </p:cNvPr>
          <p:cNvSpPr/>
          <p:nvPr/>
        </p:nvSpPr>
        <p:spPr>
          <a:xfrm flipV="1">
            <a:off x="170552" y="5158384"/>
            <a:ext cx="5218667" cy="81016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8D9AB8-63B1-442F-BA1B-5B3A84838F37}"/>
              </a:ext>
            </a:extLst>
          </p:cNvPr>
          <p:cNvSpPr/>
          <p:nvPr/>
        </p:nvSpPr>
        <p:spPr>
          <a:xfrm flipV="1">
            <a:off x="4060719" y="4264818"/>
            <a:ext cx="1373640" cy="2416738"/>
          </a:xfrm>
          <a:prstGeom prst="rect">
            <a:avLst/>
          </a:prstGeom>
          <a:noFill/>
          <a:ln w="57150">
            <a:solidFill>
              <a:srgbClr val="006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1812D8D-CFC1-9D78-8379-89D9DA692408}"/>
              </a:ext>
            </a:extLst>
          </p:cNvPr>
          <p:cNvSpPr/>
          <p:nvPr/>
        </p:nvSpPr>
        <p:spPr>
          <a:xfrm flipH="1" flipV="1">
            <a:off x="6374551" y="2218059"/>
            <a:ext cx="5481127" cy="646975"/>
          </a:xfrm>
          <a:prstGeom prst="rect">
            <a:avLst/>
          </a:prstGeom>
          <a:noFill/>
          <a:ln w="57150">
            <a:solidFill>
              <a:srgbClr val="006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60B7C54-61A9-3CEA-1FBB-9602D20A832F}"/>
              </a:ext>
            </a:extLst>
          </p:cNvPr>
          <p:cNvSpPr/>
          <p:nvPr/>
        </p:nvSpPr>
        <p:spPr>
          <a:xfrm>
            <a:off x="4914440" y="4306313"/>
            <a:ext cx="463966" cy="4177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65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C5636-747F-5747-8026-896B5F633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DE231-95AE-D01E-8943-F44BA936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368A444-9B94-550C-8D62-3FA31D454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64" y="4171094"/>
            <a:ext cx="6861113" cy="24406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8515A7C-83F3-D908-59FE-1D44A15744A1}"/>
              </a:ext>
            </a:extLst>
          </p:cNvPr>
          <p:cNvSpPr/>
          <p:nvPr/>
        </p:nvSpPr>
        <p:spPr>
          <a:xfrm>
            <a:off x="5114923" y="5218263"/>
            <a:ext cx="203501" cy="4177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8CC2D48-6F68-054A-5980-76361C3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Rowhammer</a:t>
            </a:r>
            <a:r>
              <a:rPr lang="en-US" altLang="ko-KR" dirty="0"/>
              <a:t> on ECC</a:t>
            </a:r>
            <a:br>
              <a:rPr lang="en-US" altLang="ko-KR" dirty="0"/>
            </a:br>
            <a:r>
              <a:rPr lang="en-US" altLang="ko-KR" sz="2200" dirty="0"/>
              <a:t>PTP indicator bit </a:t>
            </a:r>
            <a:r>
              <a:rPr lang="ko-KR" altLang="en-US" sz="2200" dirty="0"/>
              <a:t>위치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E50E0C0-4C31-F00B-1FA8-CDD87F01CD66}"/>
              </a:ext>
            </a:extLst>
          </p:cNvPr>
          <p:cNvSpPr/>
          <p:nvPr/>
        </p:nvSpPr>
        <p:spPr>
          <a:xfrm>
            <a:off x="231671" y="5636019"/>
            <a:ext cx="764424" cy="2504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EFF1D3-01B5-1EE3-5F3F-8EA61021F9D4}"/>
              </a:ext>
            </a:extLst>
          </p:cNvPr>
          <p:cNvSpPr/>
          <p:nvPr/>
        </p:nvSpPr>
        <p:spPr>
          <a:xfrm flipV="1">
            <a:off x="170552" y="5158384"/>
            <a:ext cx="5218667" cy="81016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C012921-C702-0132-360B-C5EE94779D41}"/>
              </a:ext>
            </a:extLst>
          </p:cNvPr>
          <p:cNvSpPr/>
          <p:nvPr/>
        </p:nvSpPr>
        <p:spPr>
          <a:xfrm flipV="1">
            <a:off x="134260" y="4264819"/>
            <a:ext cx="1373640" cy="2416738"/>
          </a:xfrm>
          <a:prstGeom prst="rect">
            <a:avLst/>
          </a:prstGeom>
          <a:noFill/>
          <a:ln w="57150">
            <a:solidFill>
              <a:srgbClr val="006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2161A09-F771-29C4-A6EA-01C2E3ABA0A3}"/>
              </a:ext>
            </a:extLst>
          </p:cNvPr>
          <p:cNvGrpSpPr/>
          <p:nvPr/>
        </p:nvGrpSpPr>
        <p:grpSpPr>
          <a:xfrm>
            <a:off x="341068" y="2252826"/>
            <a:ext cx="5785918" cy="896631"/>
            <a:chOff x="7502374" y="4774593"/>
            <a:chExt cx="5785918" cy="896631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D3053DBF-34AB-6804-35B9-FBAD0115EF6F}"/>
                </a:ext>
              </a:extLst>
            </p:cNvPr>
            <p:cNvSpPr/>
            <p:nvPr/>
          </p:nvSpPr>
          <p:spPr>
            <a:xfrm>
              <a:off x="7697024" y="4774593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8DE941B-AD47-C1A6-67D2-0C63061A8B98}"/>
                </a:ext>
              </a:extLst>
            </p:cNvPr>
            <p:cNvSpPr txBox="1"/>
            <p:nvPr/>
          </p:nvSpPr>
          <p:spPr>
            <a:xfrm>
              <a:off x="7502374" y="5268791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C5ADC8-0B64-0D9F-9B76-790134EF0746}"/>
                </a:ext>
              </a:extLst>
            </p:cNvPr>
            <p:cNvSpPr txBox="1"/>
            <p:nvPr/>
          </p:nvSpPr>
          <p:spPr>
            <a:xfrm>
              <a:off x="11765803" y="5301892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663DECC-AF53-9BF5-5618-D490791C0E89}"/>
                </a:ext>
              </a:extLst>
            </p:cNvPr>
            <p:cNvSpPr/>
            <p:nvPr/>
          </p:nvSpPr>
          <p:spPr>
            <a:xfrm>
              <a:off x="12087954" y="4774593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ABFB093-4B25-ED7E-86C2-2674FE95BA18}"/>
                </a:ext>
              </a:extLst>
            </p:cNvPr>
            <p:cNvSpPr txBox="1"/>
            <p:nvPr/>
          </p:nvSpPr>
          <p:spPr>
            <a:xfrm>
              <a:off x="12643990" y="5301892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135</a:t>
              </a:r>
              <a:endParaRPr lang="ko-KR" altLang="en-US" b="1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A005C1D1-1E30-258B-EECE-0CF70AE6F892}"/>
                </a:ext>
              </a:extLst>
            </p:cNvPr>
            <p:cNvSpPr/>
            <p:nvPr/>
          </p:nvSpPr>
          <p:spPr>
            <a:xfrm>
              <a:off x="7697023" y="4782745"/>
              <a:ext cx="610549" cy="482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94537E9-7EAF-54DE-2751-0ED02B58A59B}"/>
                </a:ext>
              </a:extLst>
            </p:cNvPr>
            <p:cNvSpPr txBox="1"/>
            <p:nvPr/>
          </p:nvSpPr>
          <p:spPr>
            <a:xfrm>
              <a:off x="8125558" y="5283202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1670DE25-D9A9-CC6C-8A68-0FFB94C6CE0A}"/>
                </a:ext>
              </a:extLst>
            </p:cNvPr>
            <p:cNvSpPr/>
            <p:nvPr/>
          </p:nvSpPr>
          <p:spPr>
            <a:xfrm>
              <a:off x="8307572" y="4784452"/>
              <a:ext cx="610549" cy="482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5A172A2-7F90-5A22-26A2-DC95ED12620F}"/>
                </a:ext>
              </a:extLst>
            </p:cNvPr>
            <p:cNvSpPr txBox="1"/>
            <p:nvPr/>
          </p:nvSpPr>
          <p:spPr>
            <a:xfrm>
              <a:off x="8757192" y="5287990"/>
              <a:ext cx="486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15</a:t>
              </a:r>
              <a:endParaRPr lang="ko-KR" altLang="en-US" b="1" dirty="0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E937354-A2C1-A4A1-4269-30044A9D6AA4}"/>
                </a:ext>
              </a:extLst>
            </p:cNvPr>
            <p:cNvSpPr/>
            <p:nvPr/>
          </p:nvSpPr>
          <p:spPr>
            <a:xfrm>
              <a:off x="8333137" y="4803493"/>
              <a:ext cx="362612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52C7DE9-D3B2-E1CD-43BB-374B3245A2C1}"/>
                </a:ext>
              </a:extLst>
            </p:cNvPr>
            <p:cNvSpPr txBox="1"/>
            <p:nvPr/>
          </p:nvSpPr>
          <p:spPr>
            <a:xfrm>
              <a:off x="9346558" y="4802664"/>
              <a:ext cx="486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 . .</a:t>
              </a:r>
              <a:endParaRPr lang="ko-KR" altLang="en-US" b="1" dirty="0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8848EC3F-8FE5-CF35-BF5B-67E3310E226E}"/>
              </a:ext>
            </a:extLst>
          </p:cNvPr>
          <p:cNvSpPr txBox="1"/>
          <p:nvPr/>
        </p:nvSpPr>
        <p:spPr>
          <a:xfrm>
            <a:off x="2037270" y="1647595"/>
            <a:ext cx="202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하위 </a:t>
            </a:r>
            <a:r>
              <a:rPr lang="en-US" altLang="ko-KR" b="1" dirty="0"/>
              <a:t>32bit</a:t>
            </a:r>
            <a:r>
              <a:rPr lang="ko-KR" altLang="en-US" b="1" dirty="0"/>
              <a:t> 영역</a:t>
            </a:r>
          </a:p>
        </p:txBody>
      </p:sp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8282902E-9347-76EF-55B9-22898394753F}"/>
              </a:ext>
            </a:extLst>
          </p:cNvPr>
          <p:cNvCxnSpPr>
            <a:cxnSpLocks/>
            <a:stCxn id="2" idx="3"/>
            <a:endCxn id="70" idx="3"/>
          </p:cNvCxnSpPr>
          <p:nvPr/>
        </p:nvCxnSpPr>
        <p:spPr>
          <a:xfrm flipV="1">
            <a:off x="996095" y="2536071"/>
            <a:ext cx="538348" cy="3225164"/>
          </a:xfrm>
          <a:prstGeom prst="curvedConnector3">
            <a:avLst>
              <a:gd name="adj1" fmla="val 14246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DC1C76-91F3-8B8C-D626-D0174A68B98D}"/>
              </a:ext>
            </a:extLst>
          </p:cNvPr>
          <p:cNvSpPr/>
          <p:nvPr/>
        </p:nvSpPr>
        <p:spPr>
          <a:xfrm flipV="1">
            <a:off x="407193" y="2107406"/>
            <a:ext cx="5464969" cy="693512"/>
          </a:xfrm>
          <a:prstGeom prst="rect">
            <a:avLst/>
          </a:prstGeom>
          <a:noFill/>
          <a:ln w="57150">
            <a:solidFill>
              <a:srgbClr val="0066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191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8BC9-137C-B143-75E7-C122B55A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79C1-A82B-8DC4-DD77-DC54B645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9F4FC-6FAC-3C9E-7090-638DFDE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426DE1-AD1E-66F9-AAFC-BF7A3BE8E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682286"/>
              </p:ext>
            </p:extLst>
          </p:nvPr>
        </p:nvGraphicFramePr>
        <p:xfrm>
          <a:off x="580694" y="911010"/>
          <a:ext cx="10781415" cy="4283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805">
                  <a:extLst>
                    <a:ext uri="{9D8B030D-6E8A-4147-A177-3AD203B41FA5}">
                      <a16:colId xmlns:a16="http://schemas.microsoft.com/office/drawing/2014/main" val="462219347"/>
                    </a:ext>
                  </a:extLst>
                </a:gridCol>
                <a:gridCol w="3593805">
                  <a:extLst>
                    <a:ext uri="{9D8B030D-6E8A-4147-A177-3AD203B41FA5}">
                      <a16:colId xmlns:a16="http://schemas.microsoft.com/office/drawing/2014/main" val="937472067"/>
                    </a:ext>
                  </a:extLst>
                </a:gridCol>
                <a:gridCol w="3593805">
                  <a:extLst>
                    <a:ext uri="{9D8B030D-6E8A-4147-A177-3AD203B41FA5}">
                      <a16:colId xmlns:a16="http://schemas.microsoft.com/office/drawing/2014/main" val="2230125284"/>
                    </a:ext>
                  </a:extLst>
                </a:gridCol>
              </a:tblGrid>
              <a:tr h="418477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47260"/>
                  </a:ext>
                </a:extLst>
              </a:tr>
              <a:tr h="6181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GB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[7:7], [15:15], [23:23], [31:31][39:39], [47:47], [55:55], [63:63][71:71], [79:79], [87:87], [95:95][103:103], [111:111], [119:119], [127:127]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[7:7], [15:15], [23:23], [31:31][39:39], [47:47], [55:55], [63:63][71:71], [79:79], [87:87], [95:95][103:103], [111:111], [119:119], [127:127]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48610"/>
                  </a:ext>
                </a:extLst>
              </a:tr>
              <a:tr h="618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[0:6], [8:14], [16:22], [24:30], [32:38], [40:46], [48:54], [56:62], [64:70], [72:78], [80:86], [88:94], [96:102], [104:110], [112:118], [120:126]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[0:5], [8:13], [16:21], [24:29], [32:37], [40:45], [48:53], [56:61], [64:69], [72:77], [80:85], [88:93], [96:101], [104:109], [112:117], [120:125]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90341"/>
                  </a:ext>
                </a:extLst>
              </a:tr>
              <a:tr h="6181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GB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[6:7], [14:15], [22:23], [30:31][38:39], [46:47], [54:55], [62:63][70:71], [78:79], [86:87], [94:95][102:103], [110:111], [118:119], [126:127]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[6:7], [14:15], [22:23], [30:31][38:39], [46:47], [54:55], [62:63][70:71], [78:79], [86:87], [94:95][102:103], [110:111], [118:119], [126:127]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91818"/>
                  </a:ext>
                </a:extLst>
              </a:tr>
              <a:tr h="618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[0:6], [8:14], [16:22], [24:30], [32:38], [40:46], [48:54], [56:62], [64:70], [72:78], [80:86], [88:94], [96:102], [104:110], [112:118], [120:126]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[0:5], [8:13], [16:21], [24:29], [32:37], [40:45], [48:53], [56:61], [64:69], [72:77], [80:85], [88:93], [96:101], [104:109], [112:117], [120:125]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15401"/>
                  </a:ext>
                </a:extLst>
              </a:tr>
              <a:tr h="69619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GB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[5:7], [13:15], [21:23], [29:31][37:39], [45:47], [53:55], [61:63][69:71], [77:79], [85:87], [93:95][101:103], [109:111], [117:119], [125:127]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[5:7], [13:15], [21:23], [29:31][37:39], [45:47], [53:55], [61:63][69:71], [77:79], [85:87], [93:95][101:103], [109:111], [117:119], [125:127]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70020"/>
                  </a:ext>
                </a:extLst>
              </a:tr>
              <a:tr h="696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[0:6], [8:14], [16:22], [24:30], [32:38], [40:46], [48:54], [56:62], [64:70], [72:78], [80:86], [88:94], [96:102], [104:110], [112:118], [120:126]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[0:5], [8:13], [16:21], [24:29], [32:37], [40:45], [48:53], [56:61], [64:69], [72:77], [80:85], [88:93], [96:101], [104:109], [112:117], [120:125]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019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7291DC4-5C49-88C9-273C-1E6CA767DA2B}"/>
              </a:ext>
            </a:extLst>
          </p:cNvPr>
          <p:cNvSpPr txBox="1"/>
          <p:nvPr/>
        </p:nvSpPr>
        <p:spPr>
          <a:xfrm>
            <a:off x="66846" y="5189595"/>
            <a:ext cx="11990894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PTP indicator bit</a:t>
            </a:r>
            <a:r>
              <a:rPr lang="ko-KR" altLang="en-US" b="1" dirty="0"/>
              <a:t> 가 존재하는 </a:t>
            </a:r>
            <a:r>
              <a:rPr lang="en-US" altLang="ko-KR" b="1" dirty="0"/>
              <a:t>index </a:t>
            </a:r>
            <a:r>
              <a:rPr lang="ko-KR" altLang="en-US" b="1" dirty="0"/>
              <a:t>위치 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표 위쪽은 </a:t>
            </a:r>
            <a:r>
              <a:rPr lang="en-US" altLang="ko-KR" b="1" dirty="0"/>
              <a:t>PTE(64bit</a:t>
            </a:r>
            <a:r>
              <a:rPr lang="ko-KR" altLang="en-US" b="1" dirty="0"/>
              <a:t> 길이</a:t>
            </a:r>
            <a:r>
              <a:rPr lang="en-US" altLang="ko-KR" b="1" dirty="0"/>
              <a:t>) 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/>
              <a:t>상위 </a:t>
            </a:r>
            <a:r>
              <a:rPr lang="en-US" altLang="ko-KR" b="1" dirty="0"/>
              <a:t>32bit </a:t>
            </a:r>
            <a:r>
              <a:rPr lang="ko-KR" altLang="en-US" b="1" dirty="0"/>
              <a:t>에 있는 </a:t>
            </a:r>
            <a:r>
              <a:rPr lang="en-US" altLang="ko-KR" b="1" dirty="0"/>
              <a:t>PTP indicator bit, </a:t>
            </a:r>
            <a:r>
              <a:rPr lang="ko-KR" altLang="en-US" b="1" dirty="0"/>
              <a:t>아래쪽은 하위 </a:t>
            </a:r>
            <a:r>
              <a:rPr lang="en-US" altLang="ko-KR" b="1" dirty="0"/>
              <a:t>32</a:t>
            </a:r>
            <a:r>
              <a:rPr lang="ko-KR" altLang="en-US" b="1" dirty="0"/>
              <a:t> </a:t>
            </a:r>
            <a:r>
              <a:rPr lang="en-US" altLang="ko-KR" b="1" dirty="0"/>
              <a:t>bit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각각의 </a:t>
            </a:r>
            <a:r>
              <a:rPr lang="en-US" altLang="ko-KR" b="1" dirty="0"/>
              <a:t>configuration </a:t>
            </a:r>
            <a:r>
              <a:rPr lang="ko-KR" altLang="en-US" b="1" dirty="0"/>
              <a:t>에 대해서 </a:t>
            </a:r>
            <a:r>
              <a:rPr lang="en-US" altLang="ko-KR" b="1" dirty="0"/>
              <a:t>chip </a:t>
            </a:r>
            <a:r>
              <a:rPr lang="ko-KR" altLang="en-US" b="1" dirty="0"/>
              <a:t>한 개에 몇 개의</a:t>
            </a:r>
            <a:r>
              <a:rPr lang="en-US" altLang="ko-KR" b="1" dirty="0"/>
              <a:t> PTP indicator bit </a:t>
            </a:r>
            <a:r>
              <a:rPr lang="ko-KR" altLang="en-US" b="1" dirty="0"/>
              <a:t>가 걸칠지 정해 짐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90030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61B1A-2049-CC0D-A5D3-26B99DDA9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5DFF1-7A13-68AD-51F1-4B234B74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2D1401-849B-1F62-07DC-04A21D31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F9E30-ED19-D35D-0D6A-F33046AA31C4}"/>
              </a:ext>
            </a:extLst>
          </p:cNvPr>
          <p:cNvSpPr txBox="1"/>
          <p:nvPr/>
        </p:nvSpPr>
        <p:spPr>
          <a:xfrm>
            <a:off x="134260" y="3857280"/>
            <a:ext cx="11990894" cy="2776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PTP indicator bit</a:t>
            </a:r>
            <a:r>
              <a:rPr lang="ko-KR" altLang="en-US" b="1" dirty="0"/>
              <a:t> 중 </a:t>
            </a:r>
            <a:r>
              <a:rPr lang="en-US" altLang="ko-KR" b="1" dirty="0"/>
              <a:t>1</a:t>
            </a:r>
            <a:r>
              <a:rPr lang="ko-KR" altLang="en-US" b="1" dirty="0"/>
              <a:t>개 </a:t>
            </a:r>
            <a:r>
              <a:rPr lang="en-US" altLang="ko-KR" b="1" dirty="0"/>
              <a:t>bit</a:t>
            </a:r>
            <a:r>
              <a:rPr lang="ko-KR" altLang="en-US" b="1" dirty="0"/>
              <a:t>를 </a:t>
            </a:r>
            <a:r>
              <a:rPr lang="en-US" altLang="ko-KR" b="1" dirty="0"/>
              <a:t>0 </a:t>
            </a:r>
            <a:r>
              <a:rPr lang="ko-KR" altLang="en-US" b="1" dirty="0"/>
              <a:t>으로 세팅</a:t>
            </a:r>
            <a:r>
              <a:rPr lang="en-US" altLang="ko-KR" b="1" dirty="0"/>
              <a:t>(</a:t>
            </a:r>
            <a:r>
              <a:rPr lang="ko-KR" altLang="en-US" b="1" dirty="0"/>
              <a:t>나머지는 모두 </a:t>
            </a:r>
            <a:r>
              <a:rPr lang="en-US" altLang="ko-KR" b="1" dirty="0"/>
              <a:t>1)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/>
              <a:t>Rowhammer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에 의해 </a:t>
            </a:r>
            <a:r>
              <a:rPr lang="en-US" altLang="ko-KR" sz="1800" b="1" dirty="0"/>
              <a:t>2</a:t>
            </a:r>
            <a:r>
              <a:rPr lang="ko-KR" altLang="en-US" sz="1800" b="1" dirty="0"/>
              <a:t>개 </a:t>
            </a:r>
            <a:r>
              <a:rPr lang="ko-KR" altLang="en-US" b="1" dirty="0"/>
              <a:t>비트가 </a:t>
            </a:r>
            <a:r>
              <a:rPr lang="en-US" altLang="ko-KR" b="1" dirty="0"/>
              <a:t>1</a:t>
            </a:r>
            <a:r>
              <a:rPr lang="ko-KR" altLang="en-US" b="1" dirty="0"/>
              <a:t>에서 </a:t>
            </a:r>
            <a:r>
              <a:rPr lang="en-US" altLang="ko-KR" b="1" dirty="0"/>
              <a:t>0 </a:t>
            </a:r>
            <a:r>
              <a:rPr lang="ko-KR" altLang="en-US" b="1" dirty="0"/>
              <a:t>으로 </a:t>
            </a:r>
            <a:r>
              <a:rPr lang="en-US" altLang="ko-KR" b="1" dirty="0"/>
              <a:t>flip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0</a:t>
            </a:r>
            <a:r>
              <a:rPr lang="ko-KR" altLang="en-US" b="1" dirty="0"/>
              <a:t>으로</a:t>
            </a:r>
            <a:r>
              <a:rPr lang="en-US" altLang="ko-KR" b="1" dirty="0"/>
              <a:t> </a:t>
            </a:r>
            <a:r>
              <a:rPr lang="ko-KR" altLang="en-US" b="1" dirty="0"/>
              <a:t>미리 세팅 된 </a:t>
            </a:r>
            <a:r>
              <a:rPr lang="en-US" altLang="ko-KR" b="1" dirty="0"/>
              <a:t>PTP indicator bit 1</a:t>
            </a:r>
            <a:r>
              <a:rPr lang="ko-KR" altLang="en-US" b="1" dirty="0"/>
              <a:t>개 와</a:t>
            </a:r>
            <a:r>
              <a:rPr lang="en-US" altLang="ko-KR" b="1" dirty="0"/>
              <a:t> </a:t>
            </a:r>
            <a:r>
              <a:rPr lang="en-US" altLang="ko-KR" b="1" dirty="0" err="1"/>
              <a:t>Rowhammer</a:t>
            </a:r>
            <a:r>
              <a:rPr lang="en-US" altLang="ko-KR" b="1" dirty="0"/>
              <a:t> </a:t>
            </a:r>
            <a:r>
              <a:rPr lang="ko-KR" altLang="en-US" b="1" dirty="0"/>
              <a:t>에 의해 </a:t>
            </a:r>
            <a:r>
              <a:rPr lang="en-US" altLang="ko-KR" b="1" dirty="0">
                <a:sym typeface="Wingdings" panose="05000000000000000000" pitchFamily="2" charset="2"/>
              </a:rPr>
              <a:t>flip </a:t>
            </a:r>
            <a:r>
              <a:rPr lang="ko-KR" altLang="en-US" b="1" dirty="0">
                <a:sym typeface="Wingdings" panose="05000000000000000000" pitchFamily="2" charset="2"/>
              </a:rPr>
              <a:t>된 비트 </a:t>
            </a:r>
            <a:r>
              <a:rPr lang="en-US" altLang="ko-KR" b="1" dirty="0">
                <a:sym typeface="Wingdings" panose="05000000000000000000" pitchFamily="2" charset="2"/>
              </a:rPr>
              <a:t>2</a:t>
            </a:r>
            <a:r>
              <a:rPr lang="ko-KR" altLang="en-US" b="1" dirty="0">
                <a:sym typeface="Wingdings" panose="05000000000000000000" pitchFamily="2" charset="2"/>
              </a:rPr>
              <a:t>개 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총 </a:t>
            </a:r>
            <a:r>
              <a:rPr lang="en-US" altLang="ko-KR" sz="1800" b="1" dirty="0"/>
              <a:t>3</a:t>
            </a:r>
            <a:r>
              <a:rPr lang="ko-KR" altLang="en-US" sz="1800" b="1" dirty="0"/>
              <a:t>개의 </a:t>
            </a:r>
            <a:r>
              <a:rPr lang="en-US" altLang="ko-KR" b="1" dirty="0"/>
              <a:t>bit </a:t>
            </a:r>
            <a:r>
              <a:rPr lang="ko-KR" altLang="en-US" b="1" dirty="0"/>
              <a:t>가 </a:t>
            </a:r>
            <a:r>
              <a:rPr lang="en-US" altLang="ko-KR" b="1" dirty="0"/>
              <a:t>aliasing triple </a:t>
            </a:r>
            <a:r>
              <a:rPr lang="ko-KR" altLang="en-US" b="1" dirty="0"/>
              <a:t>을 이루면 공격 성공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몬테카를로 시뮬레이션으로 계산</a:t>
            </a:r>
            <a:endParaRPr lang="en-US" altLang="ko-KR" sz="1800" b="1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DF7F5BA-665D-FED7-4171-60078242D81B}"/>
              </a:ext>
            </a:extLst>
          </p:cNvPr>
          <p:cNvGrpSpPr/>
          <p:nvPr/>
        </p:nvGrpSpPr>
        <p:grpSpPr>
          <a:xfrm>
            <a:off x="1611826" y="2012010"/>
            <a:ext cx="9296962" cy="1048132"/>
            <a:chOff x="7632604" y="4774593"/>
            <a:chExt cx="5512656" cy="82784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21E3A46-1CB0-8802-73EF-B5434FB3CBB1}"/>
                </a:ext>
              </a:extLst>
            </p:cNvPr>
            <p:cNvSpPr/>
            <p:nvPr/>
          </p:nvSpPr>
          <p:spPr>
            <a:xfrm>
              <a:off x="7697024" y="4774593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50DD3F-746D-C124-7355-9DE90B3300F5}"/>
                </a:ext>
              </a:extLst>
            </p:cNvPr>
            <p:cNvSpPr txBox="1"/>
            <p:nvPr/>
          </p:nvSpPr>
          <p:spPr>
            <a:xfrm>
              <a:off x="7632604" y="5275050"/>
              <a:ext cx="199956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A61691-410A-820A-D3C0-CEE288CADB19}"/>
                </a:ext>
              </a:extLst>
            </p:cNvPr>
            <p:cNvSpPr txBox="1"/>
            <p:nvPr/>
          </p:nvSpPr>
          <p:spPr>
            <a:xfrm>
              <a:off x="11908835" y="5297270"/>
              <a:ext cx="358239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799502C-2A70-0583-AC6C-EA63F241EA93}"/>
                </a:ext>
              </a:extLst>
            </p:cNvPr>
            <p:cNvSpPr/>
            <p:nvPr/>
          </p:nvSpPr>
          <p:spPr>
            <a:xfrm>
              <a:off x="12087954" y="4774593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3600FF-27D4-B078-9FFD-9D8060C0469F}"/>
                </a:ext>
              </a:extLst>
            </p:cNvPr>
            <p:cNvSpPr txBox="1"/>
            <p:nvPr/>
          </p:nvSpPr>
          <p:spPr>
            <a:xfrm>
              <a:off x="12787021" y="5310731"/>
              <a:ext cx="358239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135</a:t>
              </a:r>
              <a:endParaRPr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878FB5-A47E-8DF2-5D13-64CAB485254B}"/>
                </a:ext>
              </a:extLst>
            </p:cNvPr>
            <p:cNvSpPr txBox="1"/>
            <p:nvPr/>
          </p:nvSpPr>
          <p:spPr>
            <a:xfrm>
              <a:off x="9410035" y="4887790"/>
              <a:ext cx="182014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9F41588-76F3-E2E4-D01B-D8E1587472B1}"/>
                </a:ext>
              </a:extLst>
            </p:cNvPr>
            <p:cNvSpPr/>
            <p:nvPr/>
          </p:nvSpPr>
          <p:spPr>
            <a:xfrm>
              <a:off x="9410035" y="4779300"/>
              <a:ext cx="182014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1C124D-5707-8B06-7B5F-A037B0D484D3}"/>
              </a:ext>
            </a:extLst>
          </p:cNvPr>
          <p:cNvSpPr/>
          <p:nvPr/>
        </p:nvSpPr>
        <p:spPr>
          <a:xfrm>
            <a:off x="6796185" y="2006799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91FF01-B453-1B71-8AF1-245B565C1BF9}"/>
              </a:ext>
            </a:extLst>
          </p:cNvPr>
          <p:cNvSpPr/>
          <p:nvPr/>
        </p:nvSpPr>
        <p:spPr>
          <a:xfrm>
            <a:off x="7946708" y="2006797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0D1B-100D-F970-02DA-D29CAD7D9D99}"/>
              </a:ext>
            </a:extLst>
          </p:cNvPr>
          <p:cNvSpPr txBox="1"/>
          <p:nvPr/>
        </p:nvSpPr>
        <p:spPr>
          <a:xfrm>
            <a:off x="3751939" y="2723464"/>
            <a:ext cx="242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PTP</a:t>
            </a:r>
            <a:r>
              <a:rPr lang="ko-KR" altLang="en-US" b="1" dirty="0"/>
              <a:t> </a:t>
            </a:r>
            <a:r>
              <a:rPr lang="en-US" altLang="ko-KR" b="1" dirty="0"/>
              <a:t>indicator</a:t>
            </a:r>
            <a:r>
              <a:rPr lang="ko-KR" altLang="en-US" b="1" dirty="0"/>
              <a:t> </a:t>
            </a:r>
            <a:r>
              <a:rPr lang="en-US" altLang="ko-KR" b="1" dirty="0"/>
              <a:t>bit</a:t>
            </a:r>
            <a:r>
              <a:rPr lang="ko-KR" altLang="en-US" b="1" dirty="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717E9F-9D7D-56F7-2394-B6FE1CF2A487}"/>
              </a:ext>
            </a:extLst>
          </p:cNvPr>
          <p:cNvSpPr/>
          <p:nvPr/>
        </p:nvSpPr>
        <p:spPr>
          <a:xfrm>
            <a:off x="4071260" y="2015113"/>
            <a:ext cx="1450581" cy="64404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D6A348-8E46-9C8A-7458-640ABBA012B8}"/>
              </a:ext>
            </a:extLst>
          </p:cNvPr>
          <p:cNvSpPr/>
          <p:nvPr/>
        </p:nvSpPr>
        <p:spPr>
          <a:xfrm>
            <a:off x="4609421" y="2024175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FCAB7-B2AA-E264-CEBC-741945DA6546}"/>
              </a:ext>
            </a:extLst>
          </p:cNvPr>
          <p:cNvSpPr txBox="1"/>
          <p:nvPr/>
        </p:nvSpPr>
        <p:spPr>
          <a:xfrm>
            <a:off x="6796185" y="2161533"/>
            <a:ext cx="33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6A78A-BF29-38AE-4D85-3AF7DA1CF515}"/>
              </a:ext>
            </a:extLst>
          </p:cNvPr>
          <p:cNvSpPr txBox="1"/>
          <p:nvPr/>
        </p:nvSpPr>
        <p:spPr>
          <a:xfrm>
            <a:off x="7931579" y="2161533"/>
            <a:ext cx="33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9" name="번개 18">
            <a:extLst>
              <a:ext uri="{FF2B5EF4-FFF2-40B4-BE49-F238E27FC236}">
                <a16:creationId xmlns:a16="http://schemas.microsoft.com/office/drawing/2014/main" id="{FBB7CCB7-5C8B-42D3-A7FF-9F3D9E8AA176}"/>
              </a:ext>
            </a:extLst>
          </p:cNvPr>
          <p:cNvSpPr/>
          <p:nvPr/>
        </p:nvSpPr>
        <p:spPr>
          <a:xfrm>
            <a:off x="6796185" y="1523090"/>
            <a:ext cx="306962" cy="40894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번개 19">
            <a:extLst>
              <a:ext uri="{FF2B5EF4-FFF2-40B4-BE49-F238E27FC236}">
                <a16:creationId xmlns:a16="http://schemas.microsoft.com/office/drawing/2014/main" id="{826E4F9A-0ACA-BB47-EE99-B7E6329E8E31}"/>
              </a:ext>
            </a:extLst>
          </p:cNvPr>
          <p:cNvSpPr/>
          <p:nvPr/>
        </p:nvSpPr>
        <p:spPr>
          <a:xfrm>
            <a:off x="7862985" y="1523090"/>
            <a:ext cx="306962" cy="40894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8965A-DC0F-A43C-E900-019852DF2A52}"/>
              </a:ext>
            </a:extLst>
          </p:cNvPr>
          <p:cNvSpPr txBox="1"/>
          <p:nvPr/>
        </p:nvSpPr>
        <p:spPr>
          <a:xfrm>
            <a:off x="4498091" y="963420"/>
            <a:ext cx="319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PTE </a:t>
            </a:r>
            <a:r>
              <a:rPr lang="ko-KR" altLang="en-US" b="1" dirty="0"/>
              <a:t>상위 </a:t>
            </a:r>
            <a:r>
              <a:rPr lang="en-US" altLang="ko-KR" b="1" dirty="0"/>
              <a:t>or</a:t>
            </a:r>
            <a:r>
              <a:rPr lang="ko-KR" altLang="en-US" b="1" dirty="0"/>
              <a:t> 하위</a:t>
            </a:r>
            <a:r>
              <a:rPr lang="en-US" altLang="ko-KR" b="1" dirty="0"/>
              <a:t>32bit</a:t>
            </a:r>
            <a:r>
              <a:rPr lang="ko-KR" altLang="en-US" b="1" dirty="0"/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27632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10657-ED7D-8AE6-2F21-2951340B8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D7C95-3778-2F00-6E9A-C32E9C2D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1C4698-CE5A-9186-B9F2-8B5CC501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428DFA-8000-D37E-3CCE-A36B90977CC8}"/>
                  </a:ext>
                </a:extLst>
              </p:cNvPr>
              <p:cNvSpPr txBox="1"/>
              <p:nvPr/>
            </p:nvSpPr>
            <p:spPr>
              <a:xfrm>
                <a:off x="134260" y="3429000"/>
                <a:ext cx="11990894" cy="3365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b="1" dirty="0"/>
                  <a:t>기존 수식 </a:t>
                </a:r>
                <a:r>
                  <a:rPr lang="en-US" altLang="ko-KR" sz="18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ko-KR" sz="1800" b="1" i="0" smtClean="0">
                            <a:latin typeface="Cambria Math" panose="02040503050406030204" pitchFamily="18" charset="0"/>
                          </a:rPr>
                          <m:t>𝐜𝐡𝐢𝐩</m:t>
                        </m:r>
                      </m:sub>
                    </m:sSub>
                    <m:d>
                      <m:d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0" smtClean="0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Sup>
                      <m:sSub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𝟏𝟑𝟒</m:t>
                        </m:r>
                      </m:sup>
                    </m:sSup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sz="18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b="1" i="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ko-KR" sz="18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𝒂𝒍𝒊𝒂𝒔</m:t>
                            </m:r>
                          </m:sub>
                        </m:sSub>
                        <m:r>
                          <a:rPr lang="en-US" altLang="ko-KR" sz="18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8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sz="18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ko-KR" sz="18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8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새로운 수식 </a:t>
                </a:r>
                <a:r>
                  <a:rPr lang="en-US" altLang="ko-KR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𝐜𝐡𝐢𝐩</m:t>
                        </m:r>
                      </m:sub>
                    </m:sSub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ko-KR" b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𝟏𝟑𝟒</m:t>
                        </m:r>
                      </m:sup>
                    </m:sSup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𝒕𝒓𝒊𝒑𝒍𝒆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𝒓𝒐𝒘𝒉𝒂𝒎𝒎𝒆𝒓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b="1" dirty="0"/>
                  <a:t> 발생 확률</a:t>
                </a:r>
                <a:r>
                  <a:rPr lang="en-US" altLang="ko-KR" b="1" dirty="0"/>
                  <a:t>(10^-4 ~ 5*10^-4)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𝒕𝒓𝒊𝒑𝒍𝒆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3</a:t>
                </a:r>
                <a:r>
                  <a:rPr lang="ko-KR" altLang="en-US" b="1" dirty="0"/>
                  <a:t>개의 비트</a:t>
                </a:r>
                <a:r>
                  <a:rPr lang="en-US" altLang="ko-KR" b="1" dirty="0"/>
                  <a:t>(0</a:t>
                </a:r>
                <a:r>
                  <a:rPr lang="ko-KR" altLang="en-US" b="1" dirty="0"/>
                  <a:t>으로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미리 세팅 된 </a:t>
                </a:r>
                <a:r>
                  <a:rPr lang="en-US" altLang="ko-KR" b="1" dirty="0"/>
                  <a:t>PTP indicator bit 1</a:t>
                </a:r>
                <a:r>
                  <a:rPr lang="ko-KR" altLang="en-US" b="1" dirty="0"/>
                  <a:t>개 </a:t>
                </a:r>
                <a:r>
                  <a:rPr lang="en-US" altLang="ko-KR" b="1" dirty="0"/>
                  <a:t>+ </a:t>
                </a:r>
                <a:r>
                  <a:rPr lang="en-US" altLang="ko-KR" b="1" dirty="0" err="1"/>
                  <a:t>Rowhammer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에 의해 </a:t>
                </a:r>
                <a:r>
                  <a:rPr lang="en-US" altLang="ko-KR" b="1" dirty="0"/>
                  <a:t>1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0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으로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 flip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된 비트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2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개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)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가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aliasing triple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을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이룰 확률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428DFA-8000-D37E-3CCE-A36B90977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0" y="3429000"/>
                <a:ext cx="11990894" cy="3365473"/>
              </a:xfrm>
              <a:prstGeom prst="rect">
                <a:avLst/>
              </a:prstGeom>
              <a:blipFill>
                <a:blip r:embed="rId2"/>
                <a:stretch>
                  <a:fillRect l="-305" t="-6159" r="-356" b="-1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3E3DF4-CE48-B48C-0711-EF31897C783C}"/>
              </a:ext>
            </a:extLst>
          </p:cNvPr>
          <p:cNvGrpSpPr/>
          <p:nvPr/>
        </p:nvGrpSpPr>
        <p:grpSpPr>
          <a:xfrm>
            <a:off x="6271822" y="1686380"/>
            <a:ext cx="5785918" cy="896631"/>
            <a:chOff x="7502374" y="4774593"/>
            <a:chExt cx="5785918" cy="8966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C19B606-EE4A-BA3D-6BDF-3798C6182D06}"/>
                </a:ext>
              </a:extLst>
            </p:cNvPr>
            <p:cNvSpPr/>
            <p:nvPr/>
          </p:nvSpPr>
          <p:spPr>
            <a:xfrm>
              <a:off x="7697024" y="4774593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8E5E3E2-262B-FB47-B032-11710B9E6546}"/>
                </a:ext>
              </a:extLst>
            </p:cNvPr>
            <p:cNvSpPr txBox="1"/>
            <p:nvPr/>
          </p:nvSpPr>
          <p:spPr>
            <a:xfrm>
              <a:off x="7502374" y="5268791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D4743B-93B9-8031-8BB0-BAD03E723162}"/>
                </a:ext>
              </a:extLst>
            </p:cNvPr>
            <p:cNvSpPr txBox="1"/>
            <p:nvPr/>
          </p:nvSpPr>
          <p:spPr>
            <a:xfrm>
              <a:off x="11765803" y="5301892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3FAEE0C-A685-70D2-42C3-48C369FCB95C}"/>
                </a:ext>
              </a:extLst>
            </p:cNvPr>
            <p:cNvSpPr/>
            <p:nvPr/>
          </p:nvSpPr>
          <p:spPr>
            <a:xfrm>
              <a:off x="12087954" y="4774593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3ED749-67E0-0458-C2D2-EE64F769EBAB}"/>
                </a:ext>
              </a:extLst>
            </p:cNvPr>
            <p:cNvSpPr txBox="1"/>
            <p:nvPr/>
          </p:nvSpPr>
          <p:spPr>
            <a:xfrm>
              <a:off x="12643990" y="5301892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135</a:t>
              </a:r>
              <a:endParaRPr lang="ko-KR" altLang="en-US" b="1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5BF68661-AC85-8288-D414-46F2ED0BE648}"/>
                </a:ext>
              </a:extLst>
            </p:cNvPr>
            <p:cNvSpPr/>
            <p:nvPr/>
          </p:nvSpPr>
          <p:spPr>
            <a:xfrm>
              <a:off x="7697023" y="4782745"/>
              <a:ext cx="610549" cy="482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185E68-9324-0668-37CD-85FDA1C2E268}"/>
                </a:ext>
              </a:extLst>
            </p:cNvPr>
            <p:cNvSpPr txBox="1"/>
            <p:nvPr/>
          </p:nvSpPr>
          <p:spPr>
            <a:xfrm>
              <a:off x="8125558" y="5283202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2E2A9C44-2CC2-ECB3-CD4D-3856A2121E54}"/>
                </a:ext>
              </a:extLst>
            </p:cNvPr>
            <p:cNvSpPr/>
            <p:nvPr/>
          </p:nvSpPr>
          <p:spPr>
            <a:xfrm>
              <a:off x="7721125" y="4782745"/>
              <a:ext cx="327387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1BA6954-19B1-2B39-465D-1FB6D6662B5C}"/>
                </a:ext>
              </a:extLst>
            </p:cNvPr>
            <p:cNvSpPr/>
            <p:nvPr/>
          </p:nvSpPr>
          <p:spPr>
            <a:xfrm>
              <a:off x="8307572" y="4784452"/>
              <a:ext cx="610549" cy="482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880E19-2456-1271-C321-B79745BF509C}"/>
                </a:ext>
              </a:extLst>
            </p:cNvPr>
            <p:cNvSpPr txBox="1"/>
            <p:nvPr/>
          </p:nvSpPr>
          <p:spPr>
            <a:xfrm>
              <a:off x="8757192" y="5287990"/>
              <a:ext cx="486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15</a:t>
              </a:r>
              <a:endParaRPr lang="ko-KR" altLang="en-US" b="1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9452C8A-95F0-4509-7D9E-CDE4E88B21A3}"/>
                </a:ext>
              </a:extLst>
            </p:cNvPr>
            <p:cNvSpPr/>
            <p:nvPr/>
          </p:nvSpPr>
          <p:spPr>
            <a:xfrm>
              <a:off x="8344261" y="4790460"/>
              <a:ext cx="327387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219055-1623-CE04-E1FE-DCE9EE6B6352}"/>
                </a:ext>
              </a:extLst>
            </p:cNvPr>
            <p:cNvSpPr txBox="1"/>
            <p:nvPr/>
          </p:nvSpPr>
          <p:spPr>
            <a:xfrm>
              <a:off x="9346558" y="4802664"/>
              <a:ext cx="486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 . .</a:t>
              </a:r>
              <a:endParaRPr lang="ko-KR" altLang="en-US" b="1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C56EA70-50FA-865F-73C6-7F04AEFFB086}"/>
              </a:ext>
            </a:extLst>
          </p:cNvPr>
          <p:cNvSpPr txBox="1"/>
          <p:nvPr/>
        </p:nvSpPr>
        <p:spPr>
          <a:xfrm>
            <a:off x="8052428" y="1270077"/>
            <a:ext cx="202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하위 </a:t>
            </a:r>
            <a:r>
              <a:rPr lang="en-US" altLang="ko-KR" b="1" dirty="0"/>
              <a:t>32bit</a:t>
            </a:r>
            <a:r>
              <a:rPr lang="ko-KR" altLang="en-US" b="1" dirty="0"/>
              <a:t> 영역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2FF6314C-46FD-FD39-5127-509C3C7CE353}"/>
              </a:ext>
            </a:extLst>
          </p:cNvPr>
          <p:cNvGrpSpPr/>
          <p:nvPr/>
        </p:nvGrpSpPr>
        <p:grpSpPr>
          <a:xfrm>
            <a:off x="341068" y="1674176"/>
            <a:ext cx="5785918" cy="896631"/>
            <a:chOff x="7502374" y="4774593"/>
            <a:chExt cx="5785918" cy="896631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AB538F8-604A-D0CA-1C7D-9AB774F9BFE5}"/>
                </a:ext>
              </a:extLst>
            </p:cNvPr>
            <p:cNvSpPr/>
            <p:nvPr/>
          </p:nvSpPr>
          <p:spPr>
            <a:xfrm>
              <a:off x="7697024" y="4774593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1A6E655-C9C3-6BA1-0FDB-5EB7069591A4}"/>
                </a:ext>
              </a:extLst>
            </p:cNvPr>
            <p:cNvSpPr txBox="1"/>
            <p:nvPr/>
          </p:nvSpPr>
          <p:spPr>
            <a:xfrm>
              <a:off x="7502374" y="5268791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4B5E10-DDB1-F06D-7FCF-8C5751A64A44}"/>
                </a:ext>
              </a:extLst>
            </p:cNvPr>
            <p:cNvSpPr txBox="1"/>
            <p:nvPr/>
          </p:nvSpPr>
          <p:spPr>
            <a:xfrm>
              <a:off x="11765803" y="5301892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E0CA79D-72D9-E18C-0761-C696D8708450}"/>
                </a:ext>
              </a:extLst>
            </p:cNvPr>
            <p:cNvSpPr/>
            <p:nvPr/>
          </p:nvSpPr>
          <p:spPr>
            <a:xfrm>
              <a:off x="12087954" y="4774593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5E13176-CA5A-5494-7FBF-1CD9EF036214}"/>
                </a:ext>
              </a:extLst>
            </p:cNvPr>
            <p:cNvSpPr txBox="1"/>
            <p:nvPr/>
          </p:nvSpPr>
          <p:spPr>
            <a:xfrm>
              <a:off x="12643990" y="5301892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135</a:t>
              </a:r>
              <a:endParaRPr lang="ko-KR" altLang="en-US" b="1" dirty="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A8A4CCD-D91F-CE08-52B4-88B56C0D958E}"/>
                </a:ext>
              </a:extLst>
            </p:cNvPr>
            <p:cNvSpPr/>
            <p:nvPr/>
          </p:nvSpPr>
          <p:spPr>
            <a:xfrm>
              <a:off x="7697023" y="4782745"/>
              <a:ext cx="610549" cy="482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96F034-EEA8-EEE4-5EE7-F5BDB1674F67}"/>
                </a:ext>
              </a:extLst>
            </p:cNvPr>
            <p:cNvSpPr txBox="1"/>
            <p:nvPr/>
          </p:nvSpPr>
          <p:spPr>
            <a:xfrm>
              <a:off x="8125558" y="5283202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F164ADE-2670-F2C8-03A7-060108FB95E4}"/>
                </a:ext>
              </a:extLst>
            </p:cNvPr>
            <p:cNvSpPr/>
            <p:nvPr/>
          </p:nvSpPr>
          <p:spPr>
            <a:xfrm>
              <a:off x="8130803" y="4777032"/>
              <a:ext cx="133323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C2517EC-56F7-56F9-4D5F-B321521E4C2E}"/>
                </a:ext>
              </a:extLst>
            </p:cNvPr>
            <p:cNvSpPr/>
            <p:nvPr/>
          </p:nvSpPr>
          <p:spPr>
            <a:xfrm>
              <a:off x="8307572" y="4784452"/>
              <a:ext cx="610549" cy="482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A395A0A-1DA3-2998-E737-5770E3422325}"/>
                </a:ext>
              </a:extLst>
            </p:cNvPr>
            <p:cNvSpPr txBox="1"/>
            <p:nvPr/>
          </p:nvSpPr>
          <p:spPr>
            <a:xfrm>
              <a:off x="8757192" y="5287990"/>
              <a:ext cx="486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15</a:t>
              </a:r>
              <a:endParaRPr lang="ko-KR" altLang="en-US" b="1" dirty="0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B830202-088E-B5A7-CB71-3DF690267AFE}"/>
                </a:ext>
              </a:extLst>
            </p:cNvPr>
            <p:cNvSpPr/>
            <p:nvPr/>
          </p:nvSpPr>
          <p:spPr>
            <a:xfrm>
              <a:off x="8733138" y="4787703"/>
              <a:ext cx="154292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D1BC48D-E77A-D5BF-E56A-14D07E98EA39}"/>
                </a:ext>
              </a:extLst>
            </p:cNvPr>
            <p:cNvSpPr txBox="1"/>
            <p:nvPr/>
          </p:nvSpPr>
          <p:spPr>
            <a:xfrm>
              <a:off x="9346558" y="4802664"/>
              <a:ext cx="486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 . .</a:t>
              </a:r>
              <a:endParaRPr lang="ko-KR" altLang="en-US" b="1" dirty="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131B8CE-7735-8290-FC96-5E61F3B493D1}"/>
              </a:ext>
            </a:extLst>
          </p:cNvPr>
          <p:cNvSpPr txBox="1"/>
          <p:nvPr/>
        </p:nvSpPr>
        <p:spPr>
          <a:xfrm>
            <a:off x="2331469" y="1218009"/>
            <a:ext cx="202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상위 </a:t>
            </a:r>
            <a:r>
              <a:rPr lang="en-US" altLang="ko-KR" b="1" dirty="0"/>
              <a:t>32bit</a:t>
            </a:r>
            <a:r>
              <a:rPr lang="ko-KR" altLang="en-US" b="1" dirty="0"/>
              <a:t> 영역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CBEE3A5-6754-BE0C-0CD5-830DAC0F71FD}"/>
                  </a:ext>
                </a:extLst>
              </p:cNvPr>
              <p:cNvSpPr txBox="1"/>
              <p:nvPr/>
            </p:nvSpPr>
            <p:spPr>
              <a:xfrm>
                <a:off x="2276700" y="2638616"/>
                <a:ext cx="2023449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𝐜𝐡𝐢𝐩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CBEE3A5-6754-BE0C-0CD5-830DAC0F7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700" y="2638616"/>
                <a:ext cx="2023449" cy="394210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FB225F-C7DD-57EE-52F4-10A7005F51F3}"/>
                  </a:ext>
                </a:extLst>
              </p:cNvPr>
              <p:cNvSpPr txBox="1"/>
              <p:nvPr/>
            </p:nvSpPr>
            <p:spPr>
              <a:xfrm>
                <a:off x="8089305" y="2732902"/>
                <a:ext cx="2023449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n-US" altLang="ko-KR" b="1">
                              <a:latin typeface="Cambria Math" panose="02040503050406030204" pitchFamily="18" charset="0"/>
                            </a:rPr>
                            <m:t>𝐜𝐡𝐢𝐩</m:t>
                          </m:r>
                        </m:sub>
                      </m:sSub>
                      <m:d>
                        <m:d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FB225F-C7DD-57EE-52F4-10A7005F5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305" y="2732902"/>
                <a:ext cx="2023449" cy="394210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84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0C55B-C9A1-9E0C-03EC-69E5A5136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0269C-C574-DE09-51E8-4BA9B83C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71A7C-6827-0119-8DA4-DE5A3D97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7F7553B-BDAC-E6F0-5D1F-2B9A31157085}"/>
              </a:ext>
            </a:extLst>
          </p:cNvPr>
          <p:cNvGrpSpPr/>
          <p:nvPr/>
        </p:nvGrpSpPr>
        <p:grpSpPr>
          <a:xfrm>
            <a:off x="1618970" y="1821672"/>
            <a:ext cx="9296962" cy="1048132"/>
            <a:chOff x="7632604" y="4774593"/>
            <a:chExt cx="5512656" cy="82784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7F438DD-B4BA-6979-84D4-9AD8641985EA}"/>
                </a:ext>
              </a:extLst>
            </p:cNvPr>
            <p:cNvSpPr/>
            <p:nvPr/>
          </p:nvSpPr>
          <p:spPr>
            <a:xfrm>
              <a:off x="7697024" y="4774593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DAE415-4074-F869-07EC-7CAE922A7CF5}"/>
                </a:ext>
              </a:extLst>
            </p:cNvPr>
            <p:cNvSpPr txBox="1"/>
            <p:nvPr/>
          </p:nvSpPr>
          <p:spPr>
            <a:xfrm>
              <a:off x="7632604" y="5275050"/>
              <a:ext cx="199956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88F0BF-FDA2-18F1-AF75-CC6E56CC1CF0}"/>
                </a:ext>
              </a:extLst>
            </p:cNvPr>
            <p:cNvSpPr txBox="1"/>
            <p:nvPr/>
          </p:nvSpPr>
          <p:spPr>
            <a:xfrm>
              <a:off x="11908835" y="5297270"/>
              <a:ext cx="358239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6496AEC-1B63-E52D-E5F1-3F07F80E59FE}"/>
                </a:ext>
              </a:extLst>
            </p:cNvPr>
            <p:cNvSpPr/>
            <p:nvPr/>
          </p:nvSpPr>
          <p:spPr>
            <a:xfrm>
              <a:off x="12087954" y="4774593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B02121-DBFE-4CAD-2904-EC618C11EF53}"/>
                </a:ext>
              </a:extLst>
            </p:cNvPr>
            <p:cNvSpPr txBox="1"/>
            <p:nvPr/>
          </p:nvSpPr>
          <p:spPr>
            <a:xfrm>
              <a:off x="12787021" y="5310731"/>
              <a:ext cx="358239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135</a:t>
              </a:r>
              <a:endParaRPr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751E8B-23A7-23A1-7466-A172D96AF0BD}"/>
                </a:ext>
              </a:extLst>
            </p:cNvPr>
            <p:cNvSpPr txBox="1"/>
            <p:nvPr/>
          </p:nvSpPr>
          <p:spPr>
            <a:xfrm>
              <a:off x="9410035" y="4887790"/>
              <a:ext cx="182014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AF3DB5B-0069-DD2C-D326-9DB22B3A5747}"/>
                </a:ext>
              </a:extLst>
            </p:cNvPr>
            <p:cNvSpPr/>
            <p:nvPr/>
          </p:nvSpPr>
          <p:spPr>
            <a:xfrm>
              <a:off x="9410035" y="4779300"/>
              <a:ext cx="182014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173D03-999F-2C96-807D-EFC5B3BEF847}"/>
              </a:ext>
            </a:extLst>
          </p:cNvPr>
          <p:cNvSpPr/>
          <p:nvPr/>
        </p:nvSpPr>
        <p:spPr>
          <a:xfrm>
            <a:off x="6803329" y="1816461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1BEA70-050C-1B3C-A8D3-20F49AEC928F}"/>
              </a:ext>
            </a:extLst>
          </p:cNvPr>
          <p:cNvSpPr/>
          <p:nvPr/>
        </p:nvSpPr>
        <p:spPr>
          <a:xfrm>
            <a:off x="7953852" y="1816459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D0DD2-BF89-1E2B-0949-B78B14F2637D}"/>
              </a:ext>
            </a:extLst>
          </p:cNvPr>
          <p:cNvSpPr txBox="1"/>
          <p:nvPr/>
        </p:nvSpPr>
        <p:spPr>
          <a:xfrm>
            <a:off x="3759083" y="2533126"/>
            <a:ext cx="242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PTP</a:t>
            </a:r>
            <a:r>
              <a:rPr lang="ko-KR" altLang="en-US" b="1" dirty="0"/>
              <a:t> </a:t>
            </a:r>
            <a:r>
              <a:rPr lang="en-US" altLang="ko-KR" b="1" dirty="0"/>
              <a:t>indicator</a:t>
            </a:r>
            <a:r>
              <a:rPr lang="ko-KR" altLang="en-US" b="1" dirty="0"/>
              <a:t> </a:t>
            </a:r>
            <a:r>
              <a:rPr lang="en-US" altLang="ko-KR" b="1" dirty="0"/>
              <a:t>bit</a:t>
            </a:r>
            <a:r>
              <a:rPr lang="ko-KR" altLang="en-US" b="1" dirty="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CCF9F4-3127-0859-7A3E-E87CC6BAF821}"/>
              </a:ext>
            </a:extLst>
          </p:cNvPr>
          <p:cNvSpPr/>
          <p:nvPr/>
        </p:nvSpPr>
        <p:spPr>
          <a:xfrm>
            <a:off x="4078404" y="1824775"/>
            <a:ext cx="1450581" cy="64404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EC8B2C-B9ED-DC22-7C18-B7E98107F71E}"/>
              </a:ext>
            </a:extLst>
          </p:cNvPr>
          <p:cNvSpPr/>
          <p:nvPr/>
        </p:nvSpPr>
        <p:spPr>
          <a:xfrm>
            <a:off x="4616565" y="1833837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9163A-E2FC-B1B5-E4E8-3B143C75711D}"/>
              </a:ext>
            </a:extLst>
          </p:cNvPr>
          <p:cNvSpPr txBox="1"/>
          <p:nvPr/>
        </p:nvSpPr>
        <p:spPr>
          <a:xfrm>
            <a:off x="6803329" y="1971195"/>
            <a:ext cx="33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DC4FE1-4E32-2F38-BB28-C6337B388EDD}"/>
              </a:ext>
            </a:extLst>
          </p:cNvPr>
          <p:cNvSpPr txBox="1"/>
          <p:nvPr/>
        </p:nvSpPr>
        <p:spPr>
          <a:xfrm>
            <a:off x="7938723" y="1971195"/>
            <a:ext cx="33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9" name="번개 18">
            <a:extLst>
              <a:ext uri="{FF2B5EF4-FFF2-40B4-BE49-F238E27FC236}">
                <a16:creationId xmlns:a16="http://schemas.microsoft.com/office/drawing/2014/main" id="{662CAB93-3606-547D-9FB3-B7F69F2C7875}"/>
              </a:ext>
            </a:extLst>
          </p:cNvPr>
          <p:cNvSpPr/>
          <p:nvPr/>
        </p:nvSpPr>
        <p:spPr>
          <a:xfrm>
            <a:off x="6803329" y="1332752"/>
            <a:ext cx="306962" cy="40894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번개 19">
            <a:extLst>
              <a:ext uri="{FF2B5EF4-FFF2-40B4-BE49-F238E27FC236}">
                <a16:creationId xmlns:a16="http://schemas.microsoft.com/office/drawing/2014/main" id="{538DE345-5F8B-2B73-B20A-30ADBD409A38}"/>
              </a:ext>
            </a:extLst>
          </p:cNvPr>
          <p:cNvSpPr/>
          <p:nvPr/>
        </p:nvSpPr>
        <p:spPr>
          <a:xfrm>
            <a:off x="7870129" y="1332752"/>
            <a:ext cx="306962" cy="40894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B9D9BD-7413-7CBB-5D9B-53106D6AE095}"/>
                  </a:ext>
                </a:extLst>
              </p:cNvPr>
              <p:cNvSpPr txBox="1"/>
              <p:nvPr/>
            </p:nvSpPr>
            <p:spPr>
              <a:xfrm>
                <a:off x="170552" y="2852761"/>
                <a:ext cx="11990894" cy="3506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PTP indicator bit</a:t>
                </a:r>
                <a:r>
                  <a:rPr lang="ko-KR" altLang="en-US" sz="1600" b="1" dirty="0"/>
                  <a:t> 의 인덱스</a:t>
                </a:r>
                <a:r>
                  <a:rPr lang="en-US" altLang="ko-KR" sz="1600" b="1" dirty="0"/>
                  <a:t>(4page </a:t>
                </a:r>
                <a:r>
                  <a:rPr lang="ko-KR" altLang="en-US" sz="1600" b="1" dirty="0"/>
                  <a:t>의 표</a:t>
                </a:r>
                <a:r>
                  <a:rPr lang="en-US" altLang="ko-KR" sz="1600" b="1" dirty="0"/>
                  <a:t>) </a:t>
                </a:r>
                <a:r>
                  <a:rPr lang="ko-KR" altLang="en-US" sz="1600" b="1" dirty="0"/>
                  <a:t>를 이용하여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𝒕𝒓𝒊𝒑𝒍𝒆</m:t>
                        </m:r>
                      </m:sub>
                    </m:sSub>
                  </m:oMath>
                </a14:m>
                <a:r>
                  <a:rPr lang="ko-KR" altLang="en-US" sz="1600" b="1" dirty="0"/>
                  <a:t> 계산</a:t>
                </a:r>
                <a:endParaRPr lang="en-US" altLang="ko-KR" sz="16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b="1" dirty="0"/>
                  <a:t>인덱스는 그룹</a:t>
                </a:r>
                <a:r>
                  <a:rPr lang="en-US" altLang="ko-KR" sz="1600" b="1" dirty="0"/>
                  <a:t> </a:t>
                </a:r>
                <a:r>
                  <a:rPr lang="ko-KR" altLang="en-US" sz="1600" b="1" dirty="0"/>
                  <a:t>형식으로 되어있음</a:t>
                </a:r>
                <a:r>
                  <a:rPr lang="en-US" altLang="ko-KR" sz="1600" b="1" dirty="0"/>
                  <a:t>([1:7], [9:15], . . .)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PTP indicator </a:t>
                </a:r>
                <a:r>
                  <a:rPr lang="ko-KR" altLang="en-US" sz="1600" b="1" dirty="0"/>
                  <a:t>비트 위치를 순차대로 하나씩 선택</a:t>
                </a:r>
                <a:r>
                  <a:rPr lang="en-US" altLang="ko-KR" sz="1600" b="1" dirty="0"/>
                  <a:t>, </a:t>
                </a:r>
                <a:r>
                  <a:rPr lang="ko-KR" altLang="en-US" sz="1600" b="1" dirty="0"/>
                  <a:t>해당 비트를 </a:t>
                </a:r>
                <a:r>
                  <a:rPr lang="en-US" altLang="ko-KR" sz="1600" b="1" dirty="0"/>
                  <a:t>0</a:t>
                </a:r>
                <a:r>
                  <a:rPr lang="ko-KR" altLang="en-US" sz="1600" b="1" dirty="0"/>
                  <a:t>으로 세팅 된 </a:t>
                </a:r>
                <a:r>
                  <a:rPr lang="en-US" altLang="ko-KR" sz="1600" b="1" dirty="0"/>
                  <a:t>PTP indicator bit </a:t>
                </a:r>
                <a:r>
                  <a:rPr lang="ko-KR" altLang="en-US" sz="1600" b="1" dirty="0"/>
                  <a:t>로 가정</a:t>
                </a:r>
                <a:endParaRPr lang="en-US" altLang="ko-KR" sz="16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 err="1"/>
                  <a:t>Rowhammer</a:t>
                </a:r>
                <a:r>
                  <a:rPr lang="en-US" altLang="ko-KR" sz="1600" b="1" dirty="0"/>
                  <a:t> </a:t>
                </a:r>
                <a:r>
                  <a:rPr lang="ko-KR" altLang="en-US" sz="1600" b="1" dirty="0"/>
                  <a:t>에 의해 </a:t>
                </a:r>
                <a:r>
                  <a:rPr lang="en-US" altLang="ko-KR" sz="1600" b="1" dirty="0"/>
                  <a:t>flip </a:t>
                </a:r>
                <a:r>
                  <a:rPr lang="ko-KR" altLang="en-US" sz="1600" b="1" dirty="0"/>
                  <a:t>될 </a:t>
                </a:r>
                <a:r>
                  <a:rPr lang="en-US" altLang="ko-KR" sz="1600" b="1" dirty="0"/>
                  <a:t>2</a:t>
                </a:r>
                <a:r>
                  <a:rPr lang="ko-KR" altLang="en-US" sz="1600" b="1" dirty="0"/>
                  <a:t>개 </a:t>
                </a:r>
                <a:r>
                  <a:rPr lang="en-US" altLang="ko-KR" sz="1600" b="1" dirty="0"/>
                  <a:t>bit </a:t>
                </a:r>
                <a:r>
                  <a:rPr lang="ko-KR" altLang="en-US" sz="1600" b="1" dirty="0"/>
                  <a:t>를 </a:t>
                </a:r>
                <a:r>
                  <a:rPr lang="en-US" altLang="ko-KR" sz="1600" b="1" dirty="0"/>
                  <a:t>PTP</a:t>
                </a:r>
                <a:r>
                  <a:rPr lang="ko-KR" altLang="en-US" sz="1600" b="1" dirty="0"/>
                  <a:t> </a:t>
                </a:r>
                <a:r>
                  <a:rPr lang="en-US" altLang="ko-KR" sz="1600" b="1" dirty="0" err="1"/>
                  <a:t>inidicator</a:t>
                </a:r>
                <a:r>
                  <a:rPr lang="ko-KR" altLang="en-US" sz="1600" b="1" dirty="0"/>
                  <a:t> </a:t>
                </a:r>
                <a:r>
                  <a:rPr lang="en-US" altLang="ko-KR" sz="1600" b="1" dirty="0"/>
                  <a:t>bit</a:t>
                </a:r>
                <a:r>
                  <a:rPr lang="ko-KR" altLang="en-US" sz="1600" b="1" dirty="0"/>
                  <a:t> 위치를 제외한 영역에서 </a:t>
                </a:r>
                <a:r>
                  <a:rPr lang="en-US" altLang="ko-KR" sz="1600" b="1" dirty="0"/>
                  <a:t>random </a:t>
                </a:r>
                <a:r>
                  <a:rPr lang="ko-KR" altLang="en-US" sz="1600" b="1" dirty="0"/>
                  <a:t>으로 선택</a:t>
                </a:r>
                <a:endParaRPr lang="en-US" altLang="ko-KR" sz="16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>
                    <a:sym typeface="Wingdings" panose="05000000000000000000" pitchFamily="2" charset="2"/>
                  </a:rPr>
                  <a:t>3</a:t>
                </a:r>
                <a:r>
                  <a:rPr lang="ko-KR" altLang="en-US" sz="1600" b="1" dirty="0">
                    <a:sym typeface="Wingdings" panose="05000000000000000000" pitchFamily="2" charset="2"/>
                  </a:rPr>
                  <a:t>개 </a:t>
                </a:r>
                <a:r>
                  <a:rPr lang="en-US" altLang="ko-KR" sz="1600" b="1" dirty="0">
                    <a:sym typeface="Wingdings" panose="05000000000000000000" pitchFamily="2" charset="2"/>
                  </a:rPr>
                  <a:t>bit </a:t>
                </a:r>
                <a:r>
                  <a:rPr lang="ko-KR" altLang="en-US" sz="1600" b="1" dirty="0">
                    <a:sym typeface="Wingdings" panose="05000000000000000000" pitchFamily="2" charset="2"/>
                  </a:rPr>
                  <a:t>가 </a:t>
                </a:r>
                <a:r>
                  <a:rPr lang="en-US" altLang="ko-KR" sz="1600" b="1" dirty="0">
                    <a:sym typeface="Wingdings" panose="05000000000000000000" pitchFamily="2" charset="2"/>
                  </a:rPr>
                  <a:t>aliasing triple </a:t>
                </a:r>
                <a:r>
                  <a:rPr lang="ko-KR" altLang="en-US" sz="1600" b="1" dirty="0">
                    <a:sym typeface="Wingdings" panose="05000000000000000000" pitchFamily="2" charset="2"/>
                  </a:rPr>
                  <a:t>을 만족하는지 검사</a:t>
                </a:r>
                <a:r>
                  <a:rPr lang="en-US" altLang="ko-KR" sz="1600" b="1" dirty="0">
                    <a:sym typeface="Wingdings" panose="05000000000000000000" pitchFamily="2" charset="2"/>
                  </a:rPr>
                  <a:t>(</a:t>
                </a:r>
                <a:r>
                  <a:rPr lang="ko-KR" altLang="en-US" sz="1600" b="1" dirty="0">
                    <a:sym typeface="Wingdings" panose="05000000000000000000" pitchFamily="2" charset="2"/>
                  </a:rPr>
                  <a:t>시행 횟수 </a:t>
                </a:r>
                <a:r>
                  <a:rPr lang="en-US" altLang="ko-KR" sz="1600" b="1" dirty="0">
                    <a:sym typeface="Wingdings" panose="05000000000000000000" pitchFamily="2" charset="2"/>
                  </a:rPr>
                  <a:t>100</a:t>
                </a:r>
                <a:r>
                  <a:rPr lang="ko-KR" altLang="en-US" sz="1600" b="1" dirty="0">
                    <a:sym typeface="Wingdings" panose="05000000000000000000" pitchFamily="2" charset="2"/>
                  </a:rPr>
                  <a:t>만 번</a:t>
                </a:r>
                <a:r>
                  <a:rPr lang="en-US" altLang="ko-KR" sz="1600" b="1" dirty="0">
                    <a:sym typeface="Wingdings" panose="05000000000000000000" pitchFamily="2" charset="2"/>
                  </a:rPr>
                  <a:t>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1" dirty="0"/>
                  <a:t>(Triple </a:t>
                </a:r>
                <a:r>
                  <a:rPr lang="ko-KR" altLang="en-US" sz="1600" b="1" dirty="0"/>
                  <a:t>을 만족</a:t>
                </a:r>
                <a:r>
                  <a:rPr lang="en-US" altLang="ko-KR" sz="1600" b="1" dirty="0"/>
                  <a:t>/</a:t>
                </a:r>
                <a:r>
                  <a:rPr lang="ko-KR" altLang="en-US" sz="1600" b="1" dirty="0"/>
                  <a:t>전체 시행 횟수</a:t>
                </a:r>
                <a:r>
                  <a:rPr lang="en-US" altLang="ko-KR" sz="1600" b="1" dirty="0"/>
                  <a:t>) </a:t>
                </a:r>
                <a:r>
                  <a:rPr lang="ko-KR" altLang="en-US" sz="1600" b="1" dirty="0"/>
                  <a:t>를</a:t>
                </a:r>
                <a:r>
                  <a:rPr lang="en-US" altLang="ko-KR" sz="1600" b="1" dirty="0"/>
                  <a:t> </a:t>
                </a:r>
                <a:r>
                  <a:rPr lang="ko-KR" altLang="en-US" sz="1600" b="1" dirty="0"/>
                  <a:t>계산하여 각각의 </a:t>
                </a:r>
                <a:r>
                  <a:rPr lang="en-US" altLang="ko-KR" sz="1600" b="1" dirty="0"/>
                  <a:t>PTP</a:t>
                </a:r>
                <a:r>
                  <a:rPr lang="ko-KR" altLang="en-US" sz="1600" b="1" dirty="0"/>
                  <a:t> </a:t>
                </a:r>
                <a:r>
                  <a:rPr lang="en-US" altLang="ko-KR" sz="1600" b="1" dirty="0"/>
                  <a:t>indicator </a:t>
                </a:r>
                <a:r>
                  <a:rPr lang="ko-KR" altLang="en-US" sz="1600" b="1" dirty="0"/>
                  <a:t>비트 위치에 따른 값을 구한 후</a:t>
                </a:r>
                <a:r>
                  <a:rPr lang="en-US" altLang="ko-KR" sz="1600" b="1" dirty="0"/>
                  <a:t>, </a:t>
                </a:r>
                <a:r>
                  <a:rPr lang="ko-KR" altLang="en-US" sz="1600" b="1" dirty="0"/>
                  <a:t>그룹 평균을 구함</a:t>
                </a:r>
                <a:endParaRPr lang="en-US" altLang="ko-KR" sz="16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b="1" dirty="0" err="1"/>
                  <a:t>그룹간의</a:t>
                </a:r>
                <a:r>
                  <a:rPr lang="ko-KR" altLang="en-US" sz="1600" b="1" dirty="0"/>
                  <a:t> 평균을 구해 전체 평균을 구함 </a:t>
                </a:r>
                <a:r>
                  <a:rPr lang="en-US" altLang="ko-KR" sz="1600" b="1" dirty="0"/>
                  <a:t>-&gt; PTE</a:t>
                </a:r>
                <a:r>
                  <a:rPr lang="ko-KR" altLang="en-US" sz="1600" b="1" dirty="0"/>
                  <a:t> 가 걸친 </a:t>
                </a:r>
                <a:r>
                  <a:rPr lang="en-US" altLang="ko-KR" sz="1600" b="1" dirty="0"/>
                  <a:t>2</a:t>
                </a:r>
                <a:r>
                  <a:rPr lang="ko-KR" altLang="en-US" sz="1600" b="1" dirty="0"/>
                  <a:t>개의 </a:t>
                </a:r>
                <a:r>
                  <a:rPr lang="en-US" altLang="ko-KR" sz="1600" b="1" dirty="0"/>
                  <a:t>chip </a:t>
                </a:r>
                <a:r>
                  <a:rPr lang="ko-KR" altLang="en-US" sz="1600" b="1" dirty="0"/>
                  <a:t>중 한 개의 </a:t>
                </a:r>
                <a:r>
                  <a:rPr lang="en-US" altLang="ko-KR" sz="1600" b="1" dirty="0" err="1"/>
                  <a:t>P_exploitable</a:t>
                </a:r>
                <a:endParaRPr lang="en-US" altLang="ko-KR" sz="16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B9D9BD-7413-7CBB-5D9B-53106D6A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52" y="2852761"/>
                <a:ext cx="11990894" cy="3506729"/>
              </a:xfrm>
              <a:prstGeom prst="rect">
                <a:avLst/>
              </a:prstGeom>
              <a:blipFill>
                <a:blip r:embed="rId2"/>
                <a:stretch>
                  <a:fillRect l="-203" b="-1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4C52EF0-6097-CF01-2324-2C61FBB63F6D}"/>
              </a:ext>
            </a:extLst>
          </p:cNvPr>
          <p:cNvSpPr txBox="1"/>
          <p:nvPr/>
        </p:nvSpPr>
        <p:spPr>
          <a:xfrm>
            <a:off x="4498091" y="963420"/>
            <a:ext cx="319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PTE </a:t>
            </a:r>
            <a:r>
              <a:rPr lang="ko-KR" altLang="en-US" b="1" dirty="0"/>
              <a:t>상위 </a:t>
            </a:r>
            <a:r>
              <a:rPr lang="en-US" altLang="ko-KR" b="1" dirty="0"/>
              <a:t>or</a:t>
            </a:r>
            <a:r>
              <a:rPr lang="ko-KR" altLang="en-US" b="1" dirty="0"/>
              <a:t> 하위</a:t>
            </a:r>
            <a:r>
              <a:rPr lang="en-US" altLang="ko-KR" b="1" dirty="0"/>
              <a:t>32bit</a:t>
            </a:r>
            <a:r>
              <a:rPr lang="ko-KR" altLang="en-US" b="1" dirty="0"/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53776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</TotalTime>
  <Words>1607</Words>
  <Application>Microsoft Office PowerPoint</Application>
  <PresentationFormat>와이드스크린</PresentationFormat>
  <Paragraphs>218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Cambria Math</vt:lpstr>
      <vt:lpstr>Times New Roman</vt:lpstr>
      <vt:lpstr>Wingdings</vt:lpstr>
      <vt:lpstr>Office 테마</vt:lpstr>
      <vt:lpstr>Rowhammer on ECC</vt:lpstr>
      <vt:lpstr>Rowhammer on ECC</vt:lpstr>
      <vt:lpstr>Rowhammer on ECC PTP indicator bit 위치</vt:lpstr>
      <vt:lpstr>Rowhammer on ECC PTP indicator bit 위치</vt:lpstr>
      <vt:lpstr>Rowhammer on ECC PTP indicator bit 위치</vt:lpstr>
      <vt:lpstr>Rowhammer on ECC</vt:lpstr>
      <vt:lpstr>Rowhammer on ECC</vt:lpstr>
      <vt:lpstr>Rowhammer on ECC</vt:lpstr>
      <vt:lpstr>Rowhammer on ECC</vt:lpstr>
      <vt:lpstr>Rowhammer on ECC</vt:lpstr>
      <vt:lpstr>Rowhammer on ECC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형동 박</cp:lastModifiedBy>
  <cp:revision>2</cp:revision>
  <dcterms:created xsi:type="dcterms:W3CDTF">2023-03-06T16:32:37Z</dcterms:created>
  <dcterms:modified xsi:type="dcterms:W3CDTF">2025-09-19T05:11:46Z</dcterms:modified>
</cp:coreProperties>
</file>