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"/>
  </p:notesMasterIdLst>
  <p:sldIdLst>
    <p:sldId id="256" r:id="rId2"/>
    <p:sldId id="686" r:id="rId3"/>
    <p:sldId id="697" r:id="rId4"/>
    <p:sldId id="69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BA3D-D48D-46C2-8068-D34EFBF9447B}" v="391" dt="2025-09-29T08:53:46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7" autoAdjust="0"/>
    <p:restoredTop sz="94092" autoAdjust="0"/>
  </p:normalViewPr>
  <p:slideViewPr>
    <p:cSldViewPr snapToGrid="0">
      <p:cViewPr varScale="1">
        <p:scale>
          <a:sx n="107" d="100"/>
          <a:sy n="107" d="100"/>
        </p:scale>
        <p:origin x="115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29A4A92F-6D81-4D6B-80FF-CACB5F1F8326}"/>
    <pc:docChg chg="undo custSel addSld delSld modSld sldOrd">
      <pc:chgData name="형동 박" userId="afe605ee33eb830c" providerId="LiveId" clId="{29A4A92F-6D81-4D6B-80FF-CACB5F1F8326}" dt="2025-09-29T08:53:46.481" v="3789" actId="20577"/>
      <pc:docMkLst>
        <pc:docMk/>
      </pc:docMkLst>
      <pc:sldChg chg="modSp mod">
        <pc:chgData name="형동 박" userId="afe605ee33eb830c" providerId="LiveId" clId="{29A4A92F-6D81-4D6B-80FF-CACB5F1F8326}" dt="2025-09-29T07:24:01.173" v="3280" actId="113"/>
        <pc:sldMkLst>
          <pc:docMk/>
          <pc:sldMk cId="11493036" sldId="686"/>
        </pc:sldMkLst>
        <pc:graphicFrameChg chg="modGraphic">
          <ac:chgData name="형동 박" userId="afe605ee33eb830c" providerId="LiveId" clId="{29A4A92F-6D81-4D6B-80FF-CACB5F1F8326}" dt="2025-09-29T07:24:01.173" v="3280" actId="113"/>
          <ac:graphicFrameMkLst>
            <pc:docMk/>
            <pc:sldMk cId="11493036" sldId="686"/>
            <ac:graphicFrameMk id="3" creationId="{85E9F2C0-325E-7C09-AE8E-C3DF9F982E5B}"/>
          </ac:graphicFrameMkLst>
        </pc:graphicFrameChg>
      </pc:sldChg>
      <pc:sldChg chg="addSp modSp del mod">
        <pc:chgData name="형동 박" userId="afe605ee33eb830c" providerId="LiveId" clId="{29A4A92F-6D81-4D6B-80FF-CACB5F1F8326}" dt="2025-09-29T07:11:36.258" v="3264" actId="47"/>
        <pc:sldMkLst>
          <pc:docMk/>
          <pc:sldMk cId="2900303322" sldId="689"/>
        </pc:sldMkLst>
      </pc:sldChg>
      <pc:sldChg chg="addSp delSp modSp del mod">
        <pc:chgData name="형동 박" userId="afe605ee33eb830c" providerId="LiveId" clId="{29A4A92F-6D81-4D6B-80FF-CACB5F1F8326}" dt="2025-09-29T07:11:33.641" v="3261" actId="47"/>
        <pc:sldMkLst>
          <pc:docMk/>
          <pc:sldMk cId="966325510" sldId="692"/>
        </pc:sldMkLst>
      </pc:sldChg>
      <pc:sldChg chg="addSp delSp modSp del mod">
        <pc:chgData name="형동 박" userId="afe605ee33eb830c" providerId="LiveId" clId="{29A4A92F-6D81-4D6B-80FF-CACB5F1F8326}" dt="2025-09-29T07:11:36.918" v="3265" actId="47"/>
        <pc:sldMkLst>
          <pc:docMk/>
          <pc:sldMk cId="1276328739" sldId="694"/>
        </pc:sldMkLst>
      </pc:sldChg>
      <pc:sldChg chg="addSp delSp modSp add del mod">
        <pc:chgData name="형동 박" userId="afe605ee33eb830c" providerId="LiveId" clId="{29A4A92F-6D81-4D6B-80FF-CACB5F1F8326}" dt="2025-09-29T07:11:37.990" v="3266" actId="47"/>
        <pc:sldMkLst>
          <pc:docMk/>
          <pc:sldMk cId="3370846844" sldId="695"/>
        </pc:sldMkLst>
      </pc:sldChg>
      <pc:sldChg chg="addSp delSp modSp add del mod">
        <pc:chgData name="형동 박" userId="afe605ee33eb830c" providerId="LiveId" clId="{29A4A92F-6D81-4D6B-80FF-CACB5F1F8326}" dt="2025-09-29T07:11:38.948" v="3267" actId="47"/>
        <pc:sldMkLst>
          <pc:docMk/>
          <pc:sldMk cId="537762608" sldId="696"/>
        </pc:sldMkLst>
      </pc:sldChg>
      <pc:sldChg chg="modSp add mod ord">
        <pc:chgData name="형동 박" userId="afe605ee33eb830c" providerId="LiveId" clId="{29A4A92F-6D81-4D6B-80FF-CACB5F1F8326}" dt="2025-09-29T08:53:46.481" v="3789" actId="20577"/>
        <pc:sldMkLst>
          <pc:docMk/>
          <pc:sldMk cId="1902739163" sldId="697"/>
        </pc:sldMkLst>
        <pc:spChg chg="mod">
          <ac:chgData name="형동 박" userId="afe605ee33eb830c" providerId="LiveId" clId="{29A4A92F-6D81-4D6B-80FF-CACB5F1F8326}" dt="2025-09-29T07:38:55.255" v="3304" actId="20577"/>
          <ac:spMkLst>
            <pc:docMk/>
            <pc:sldMk cId="1902739163" sldId="697"/>
            <ac:spMk id="10" creationId="{3D4F208D-0892-72CC-FF36-D05D551EAD7B}"/>
          </ac:spMkLst>
        </pc:spChg>
        <pc:graphicFrameChg chg="mod modGraphic">
          <ac:chgData name="형동 박" userId="afe605ee33eb830c" providerId="LiveId" clId="{29A4A92F-6D81-4D6B-80FF-CACB5F1F8326}" dt="2025-09-29T08:53:46.481" v="3789" actId="20577"/>
          <ac:graphicFrameMkLst>
            <pc:docMk/>
            <pc:sldMk cId="1902739163" sldId="697"/>
            <ac:graphicFrameMk id="3" creationId="{26A94426-6605-9BC6-3870-155F48F1F221}"/>
          </ac:graphicFrameMkLst>
        </pc:graphicFrameChg>
      </pc:sldChg>
      <pc:sldChg chg="modSp add del mod ord">
        <pc:chgData name="형동 박" userId="afe605ee33eb830c" providerId="LiveId" clId="{29A4A92F-6D81-4D6B-80FF-CACB5F1F8326}" dt="2025-09-29T08:30:53.138" v="3528" actId="47"/>
        <pc:sldMkLst>
          <pc:docMk/>
          <pc:sldMk cId="3840206698" sldId="698"/>
        </pc:sldMkLst>
        <pc:graphicFrameChg chg="modGraphic">
          <ac:chgData name="형동 박" userId="afe605ee33eb830c" providerId="LiveId" clId="{29A4A92F-6D81-4D6B-80FF-CACB5F1F8326}" dt="2025-09-29T08:03:53.183" v="3359" actId="6549"/>
          <ac:graphicFrameMkLst>
            <pc:docMk/>
            <pc:sldMk cId="3840206698" sldId="698"/>
            <ac:graphicFrameMk id="3" creationId="{A2776052-F273-BDFB-8348-AC048C37EBDC}"/>
          </ac:graphicFrameMkLst>
        </pc:graphicFrameChg>
      </pc:sldChg>
      <pc:sldChg chg="addSp delSp modSp add del mod">
        <pc:chgData name="형동 박" userId="afe605ee33eb830c" providerId="LiveId" clId="{29A4A92F-6D81-4D6B-80FF-CACB5F1F8326}" dt="2025-09-29T07:11:34.769" v="3262" actId="47"/>
        <pc:sldMkLst>
          <pc:docMk/>
          <pc:sldMk cId="2605656363" sldId="699"/>
        </pc:sldMkLst>
      </pc:sldChg>
      <pc:sldChg chg="modSp add mod">
        <pc:chgData name="형동 박" userId="afe605ee33eb830c" providerId="LiveId" clId="{29A4A92F-6D81-4D6B-80FF-CACB5F1F8326}" dt="2025-09-29T08:50:33.914" v="3755"/>
        <pc:sldMkLst>
          <pc:docMk/>
          <pc:sldMk cId="3228102401" sldId="699"/>
        </pc:sldMkLst>
        <pc:spChg chg="mod">
          <ac:chgData name="형동 박" userId="afe605ee33eb830c" providerId="LiveId" clId="{29A4A92F-6D81-4D6B-80FF-CACB5F1F8326}" dt="2025-09-29T08:50:33.914" v="3755"/>
          <ac:spMkLst>
            <pc:docMk/>
            <pc:sldMk cId="3228102401" sldId="699"/>
            <ac:spMk id="10" creationId="{50EDFE72-CD1E-8C86-2BFD-1CAB39AE1FEC}"/>
          </ac:spMkLst>
        </pc:spChg>
        <pc:graphicFrameChg chg="mod">
          <ac:chgData name="형동 박" userId="afe605ee33eb830c" providerId="LiveId" clId="{29A4A92F-6D81-4D6B-80FF-CACB5F1F8326}" dt="2025-09-29T08:43:10.075" v="3691" actId="20577"/>
          <ac:graphicFrameMkLst>
            <pc:docMk/>
            <pc:sldMk cId="3228102401" sldId="699"/>
            <ac:graphicFrameMk id="3" creationId="{0251CACE-9998-2895-D027-4507B914C9A7}"/>
          </ac:graphicFrameMkLst>
        </pc:graphicFrameChg>
      </pc:sldChg>
      <pc:sldChg chg="addSp delSp modSp add del mod">
        <pc:chgData name="형동 박" userId="afe605ee33eb830c" providerId="LiveId" clId="{29A4A92F-6D81-4D6B-80FF-CACB5F1F8326}" dt="2025-09-29T07:11:35.607" v="3263" actId="47"/>
        <pc:sldMkLst>
          <pc:docMk/>
          <pc:sldMk cId="4251916031" sldId="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>
                <a:solidFill>
                  <a:srgbClr val="002C62"/>
                </a:solidFill>
              </a:rPr>
              <a:t>박형동</a:t>
            </a:r>
            <a:endParaRPr lang="en-US" altLang="ko-KR" b="1">
              <a:solidFill>
                <a:srgbClr val="002C62"/>
              </a:solidFill>
            </a:endParaRPr>
          </a:p>
          <a:p>
            <a:pPr algn="r"/>
            <a:endParaRPr lang="ko-KR" altLang="en-US" b="1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Rowhammer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on ECC</a:t>
            </a:r>
            <a:endParaRPr lang="ko-KR" altLang="en-US" sz="4400" b="1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E9F2C0-325E-7C09-AE8E-C3DF9F982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80338"/>
              </p:ext>
            </p:extLst>
          </p:nvPr>
        </p:nvGraphicFramePr>
        <p:xfrm>
          <a:off x="1817255" y="863604"/>
          <a:ext cx="8127999" cy="3208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2904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[32:25],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b="1" dirty="0"/>
                        <a:t>=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[32:26],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[33:25],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[33:26],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101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 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[34:12],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[34:25],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[34:26],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/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 indicator bit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1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𝒛𝒐𝒏𝒆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𝑷𝑻𝑷𝒔𝒊𝒛𝒆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𝑷𝒉𝒚𝒔𝒊𝒄𝒂𝒍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𝒎𝒆𝒎𝒐𝒓𝒚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𝒔𝒊𝒛𝒆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sz="12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</a:t>
                </a:r>
                <a:r>
                  <a:rPr lang="ko-KR" altLang="en-US" b="1"/>
                  <a:t> </a:t>
                </a:r>
                <a:r>
                  <a:rPr lang="en-US" altLang="ko-KR" b="1"/>
                  <a:t>indicator</a:t>
                </a:r>
                <a:r>
                  <a:rPr lang="ko-KR" altLang="en-US" b="1"/>
                  <a:t> </a:t>
                </a:r>
                <a:r>
                  <a:rPr lang="en-US" altLang="ko-KR" b="1"/>
                  <a:t>bit</a:t>
                </a:r>
                <a:r>
                  <a:rPr lang="ko-KR" altLang="en-US" b="1"/>
                  <a:t> 위치 </a:t>
                </a:r>
                <a:r>
                  <a:rPr lang="en-US" altLang="ko-KR" b="1"/>
                  <a:t>: </a:t>
                </a:r>
                <a:r>
                  <a:rPr lang="ko-KR" altLang="en-US" b="1"/>
                  <a:t>유효한 </a:t>
                </a:r>
                <a:r>
                  <a:rPr lang="en-US" altLang="ko-KR" b="1"/>
                  <a:t>Page Frame Number </a:t>
                </a:r>
                <a:r>
                  <a:rPr lang="ko-KR" altLang="en-US" b="1"/>
                  <a:t>비트의 상위 </a:t>
                </a:r>
                <a:r>
                  <a:rPr lang="en-US" altLang="ko-KR" b="1"/>
                  <a:t>n bit</a:t>
                </a:r>
                <a:endParaRPr lang="en-US" altLang="ko-KR" sz="18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/>
                  <a:t>PTE </a:t>
                </a:r>
                <a:r>
                  <a:rPr lang="ko-KR" altLang="en-US" sz="1800" b="1"/>
                  <a:t>개수 </a:t>
                </a:r>
                <a:r>
                  <a:rPr lang="en-US" altLang="ko-KR" sz="1800" b="1"/>
                  <a:t>= (</a:t>
                </a:r>
                <a:r>
                  <a:rPr lang="en-US" altLang="ko-KR" sz="1800" b="1" err="1"/>
                  <a:t>zone_PTP</a:t>
                </a:r>
                <a:r>
                  <a:rPr lang="en-US" altLang="ko-KR" sz="1800" b="1"/>
                  <a:t> size) / (PTE size)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3</a:t>
                </a:r>
                <a:r>
                  <a:rPr lang="ko-KR" altLang="en-US" b="1"/>
                  <a:t>개 칩에 걸치는 시나리오는 없음</a:t>
                </a:r>
                <a:r>
                  <a:rPr lang="en-US" altLang="ko-KR" b="1"/>
                  <a:t>, </a:t>
                </a:r>
                <a:r>
                  <a:rPr lang="ko-KR" altLang="en-US" b="1"/>
                  <a:t>모든 시나리오에서 </a:t>
                </a:r>
                <a:r>
                  <a:rPr lang="en-US" altLang="ko-KR" b="1"/>
                  <a:t>2</a:t>
                </a:r>
                <a:r>
                  <a:rPr lang="ko-KR" altLang="en-US" b="1"/>
                  <a:t>개 칩에 걸침</a:t>
                </a:r>
                <a:endParaRPr lang="en-US" altLang="ko-KR" sz="18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blipFill>
                <a:blip r:embed="rId2"/>
                <a:stretch>
                  <a:fillRect l="-356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212925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2.72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4.76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6.10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1.14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3.99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2.56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8.96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1.53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2.72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3.43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6.10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6.41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2.28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1.44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5.12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8.50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1.53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1.91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3.43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3.56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1.28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8.00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2.88 </a:t>
                          </a: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212925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140299" r="-299580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140299" r="-200844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140299" r="-100844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140299" r="-844" b="-5313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240299" r="-299580" b="-4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240299" r="-200844" b="-4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240299" r="-100844" b="-4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240299" r="-844" b="-4313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335294" r="-29958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335294" r="-20084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335294" r="-10084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335294" r="-844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394667" r="-299580" b="-1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394667" r="-200844" b="-1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394667" r="-100844" b="-1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394667" r="-844" b="-19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515278" r="-29958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515278" r="-200844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515278" r="-100844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515278" r="-844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615278" r="-29958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615278" r="-20084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615278" r="-10084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615278" r="-844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F208D-0892-72CC-FF36-D05D551EAD7B}"/>
              </a:ext>
            </a:extLst>
          </p:cNvPr>
          <p:cNvSpPr txBox="1"/>
          <p:nvPr/>
        </p:nvSpPr>
        <p:spPr>
          <a:xfrm>
            <a:off x="66846" y="4290788"/>
            <a:ext cx="1199089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Random H matrix </a:t>
            </a:r>
            <a:r>
              <a:rPr lang="ko-KR" altLang="en-US" sz="1800" b="1" dirty="0"/>
              <a:t>로 계산한 </a:t>
            </a:r>
            <a:r>
              <a:rPr lang="en-US" altLang="ko-KR" sz="180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90273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0FBB4-538A-051D-561E-84178E5D0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0251CACE-9998-2895-D027-4507B914C9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084221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6.08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1.37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2.39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2.55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8.93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5.73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2.01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 b="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3.42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6.08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7.68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1.37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1.44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5.10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3.22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1.15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1.90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3.42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4.27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7.68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7.97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2.87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1.79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6.44 ×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0251CACE-9998-2895-D027-4507B914C9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084221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140299" r="-299580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140299" r="-200844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140299" r="-100844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140299" r="-844" b="-5313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240299" r="-299580" b="-4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240299" r="-200844" b="-4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240299" r="-100844" b="-4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240299" r="-844" b="-4313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335294" r="-29958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335294" r="-20084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335294" r="-10084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335294" r="-844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394667" r="-299580" b="-1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394667" r="-200844" b="-1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394667" r="-100844" b="-1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394667" r="-844" b="-19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515278" r="-29958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515278" r="-200844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515278" r="-100844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515278" r="-844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99580" t="-615278" r="-29958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844" t="-615278" r="-20084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844" t="-615278" r="-100844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844" t="-615278" r="-844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39087DCE-DC39-1E41-5D84-46F34A4C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71A64-FFF2-ADF2-9B67-0A4803F0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DFE72-CD1E-8C86-2BFD-1CAB39AE1FEC}"/>
              </a:ext>
            </a:extLst>
          </p:cNvPr>
          <p:cNvSpPr txBox="1"/>
          <p:nvPr/>
        </p:nvSpPr>
        <p:spPr>
          <a:xfrm>
            <a:off x="66846" y="4290788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Minimal H matrix </a:t>
            </a:r>
            <a:r>
              <a:rPr lang="ko-KR" altLang="en-US" b="1" dirty="0"/>
              <a:t>로 계산한 </a:t>
            </a:r>
            <a:r>
              <a:rPr lang="en-US" altLang="ko-KR" b="1" dirty="0"/>
              <a:t>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Random H matrix </a:t>
            </a:r>
            <a:r>
              <a:rPr lang="ko-KR" altLang="en-US" b="1" dirty="0"/>
              <a:t>대비 약 </a:t>
            </a:r>
            <a:r>
              <a:rPr lang="en-US" altLang="ko-KR" b="1" dirty="0"/>
              <a:t>77</a:t>
            </a:r>
            <a:r>
              <a:rPr lang="ko-KR" altLang="en-US" b="1" dirty="0"/>
              <a:t>프로 감소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2810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482</Words>
  <Application>Microsoft Office PowerPoint</Application>
  <PresentationFormat>와이드스크린</PresentationFormat>
  <Paragraphs>124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Rowhammer on ECC</vt:lpstr>
      <vt:lpstr>Rowhammer on ECC</vt:lpstr>
      <vt:lpstr>Rowhammer on ECC</vt:lpstr>
      <vt:lpstr>Rowhammer on ECC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2</cp:revision>
  <dcterms:created xsi:type="dcterms:W3CDTF">2023-03-06T16:32:37Z</dcterms:created>
  <dcterms:modified xsi:type="dcterms:W3CDTF">2025-09-29T08:53:47Z</dcterms:modified>
</cp:coreProperties>
</file>