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312" r:id="rId4"/>
    <p:sldId id="306" r:id="rId5"/>
    <p:sldId id="305" r:id="rId6"/>
    <p:sldId id="307" r:id="rId7"/>
    <p:sldId id="309" r:id="rId8"/>
    <p:sldId id="313" r:id="rId9"/>
    <p:sldId id="314" r:id="rId10"/>
    <p:sldId id="315" r:id="rId11"/>
    <p:sldId id="31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F82E1-954C-44CE-8C8F-0A619D6BF313}" v="593" dt="2024-04-14T21:25:4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8" d="100"/>
          <a:sy n="98" d="100"/>
        </p:scale>
        <p:origin x="858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5F373F5D-D377-45F2-822C-1C96B7AB4268}"/>
    <pc:docChg chg="undo custSel modSld">
      <pc:chgData name="형동 박" userId="afe605ee33eb830c" providerId="LiveId" clId="{5F373F5D-D377-45F2-822C-1C96B7AB4268}" dt="2024-02-28T05:49:07.214" v="48" actId="20577"/>
      <pc:docMkLst>
        <pc:docMk/>
      </pc:docMkLst>
      <pc:sldChg chg="modSp">
        <pc:chgData name="형동 박" userId="afe605ee33eb830c" providerId="LiveId" clId="{5F373F5D-D377-45F2-822C-1C96B7AB4268}" dt="2024-02-28T05:17:25.587" v="11" actId="255"/>
        <pc:sldMkLst>
          <pc:docMk/>
          <pc:sldMk cId="531070665" sldId="289"/>
        </pc:sldMkLst>
        <pc:spChg chg="mod">
          <ac:chgData name="형동 박" userId="afe605ee33eb830c" providerId="LiveId" clId="{5F373F5D-D377-45F2-822C-1C96B7AB4268}" dt="2024-02-28T05:17:25.587" v="11" actId="255"/>
          <ac:spMkLst>
            <pc:docMk/>
            <pc:sldMk cId="531070665" sldId="289"/>
            <ac:spMk id="11" creationId="{13F41F25-9758-8835-C5E7-1A9C894D1959}"/>
          </ac:spMkLst>
        </pc:spChg>
      </pc:sldChg>
      <pc:sldChg chg="modSp mod">
        <pc:chgData name="형동 박" userId="afe605ee33eb830c" providerId="LiveId" clId="{5F373F5D-D377-45F2-822C-1C96B7AB4268}" dt="2024-02-28T05:48:54.845" v="47" actId="20577"/>
        <pc:sldMkLst>
          <pc:docMk/>
          <pc:sldMk cId="146910274" sldId="291"/>
        </pc:sldMkLst>
        <pc:spChg chg="mod">
          <ac:chgData name="형동 박" userId="afe605ee33eb830c" providerId="LiveId" clId="{5F373F5D-D377-45F2-822C-1C96B7AB4268}" dt="2024-02-28T05:48:54.845" v="47" actId="20577"/>
          <ac:spMkLst>
            <pc:docMk/>
            <pc:sldMk cId="146910274" sldId="291"/>
            <ac:spMk id="11" creationId="{1A226621-FF40-C72D-E94E-C99B8C668C62}"/>
          </ac:spMkLst>
        </pc:spChg>
      </pc:sldChg>
      <pc:sldChg chg="addSp modSp mod">
        <pc:chgData name="형동 박" userId="afe605ee33eb830c" providerId="LiveId" clId="{5F373F5D-D377-45F2-822C-1C96B7AB4268}" dt="2024-02-28T05:47:11.963" v="32" actId="14100"/>
        <pc:sldMkLst>
          <pc:docMk/>
          <pc:sldMk cId="1858837281" sldId="292"/>
        </pc:sldMkLst>
        <pc:spChg chg="add mod">
          <ac:chgData name="형동 박" userId="afe605ee33eb830c" providerId="LiveId" clId="{5F373F5D-D377-45F2-822C-1C96B7AB4268}" dt="2024-02-28T05:46:21.663" v="25" actId="207"/>
          <ac:spMkLst>
            <pc:docMk/>
            <pc:sldMk cId="1858837281" sldId="292"/>
            <ac:spMk id="6" creationId="{6074255C-5443-6DAC-9E08-E63732BC85C2}"/>
          </ac:spMkLst>
        </pc:spChg>
        <pc:spChg chg="add mod">
          <ac:chgData name="형동 박" userId="afe605ee33eb830c" providerId="LiveId" clId="{5F373F5D-D377-45F2-822C-1C96B7AB4268}" dt="2024-02-28T05:47:11.963" v="32" actId="14100"/>
          <ac:spMkLst>
            <pc:docMk/>
            <pc:sldMk cId="1858837281" sldId="292"/>
            <ac:spMk id="8" creationId="{6508855F-0F87-2BF8-85E1-357B5B985DF6}"/>
          </ac:spMkLst>
        </pc:spChg>
        <pc:picChg chg="mod">
          <ac:chgData name="형동 박" userId="afe605ee33eb830c" providerId="LiveId" clId="{5F373F5D-D377-45F2-822C-1C96B7AB4268}" dt="2024-02-28T05:47:01.639" v="29" actId="1076"/>
          <ac:picMkLst>
            <pc:docMk/>
            <pc:sldMk cId="1858837281" sldId="292"/>
            <ac:picMk id="5" creationId="{C10C60DD-EAAD-FFE8-77FC-15731C232FA4}"/>
          </ac:picMkLst>
        </pc:picChg>
      </pc:sldChg>
      <pc:sldChg chg="addSp modSp mod">
        <pc:chgData name="형동 박" userId="afe605ee33eb830c" providerId="LiveId" clId="{5F373F5D-D377-45F2-822C-1C96B7AB4268}" dt="2024-02-28T05:47:53.296" v="39" actId="1076"/>
        <pc:sldMkLst>
          <pc:docMk/>
          <pc:sldMk cId="1143682740" sldId="294"/>
        </pc:sldMkLst>
        <pc:spChg chg="add mod">
          <ac:chgData name="형동 박" userId="afe605ee33eb830c" providerId="LiveId" clId="{5F373F5D-D377-45F2-822C-1C96B7AB4268}" dt="2024-02-28T05:47:53.296" v="39" actId="1076"/>
          <ac:spMkLst>
            <pc:docMk/>
            <pc:sldMk cId="1143682740" sldId="294"/>
            <ac:spMk id="4" creationId="{6055EA6C-8856-6119-FBA8-8C760520F28D}"/>
          </ac:spMkLst>
        </pc:spChg>
        <pc:picChg chg="mod">
          <ac:chgData name="형동 박" userId="afe605ee33eb830c" providerId="LiveId" clId="{5F373F5D-D377-45F2-822C-1C96B7AB4268}" dt="2024-02-28T05:47:50.063" v="38" actId="1076"/>
          <ac:picMkLst>
            <pc:docMk/>
            <pc:sldMk cId="1143682740" sldId="294"/>
            <ac:picMk id="9" creationId="{010D15E6-876D-D0B6-D5E6-C06A03E9CC5E}"/>
          </ac:picMkLst>
        </pc:picChg>
      </pc:sldChg>
      <pc:sldChg chg="modSp mod">
        <pc:chgData name="형동 박" userId="afe605ee33eb830c" providerId="LiveId" clId="{5F373F5D-D377-45F2-822C-1C96B7AB4268}" dt="2024-02-28T05:49:07.214" v="48" actId="20577"/>
        <pc:sldMkLst>
          <pc:docMk/>
          <pc:sldMk cId="3727417595" sldId="295"/>
        </pc:sldMkLst>
        <pc:spChg chg="mod">
          <ac:chgData name="형동 박" userId="afe605ee33eb830c" providerId="LiveId" clId="{5F373F5D-D377-45F2-822C-1C96B7AB4268}" dt="2024-02-28T05:49:07.214" v="48" actId="20577"/>
          <ac:spMkLst>
            <pc:docMk/>
            <pc:sldMk cId="3727417595" sldId="295"/>
            <ac:spMk id="11" creationId="{8300FDC8-386A-1832-CD61-9DCC5C224A83}"/>
          </ac:spMkLst>
        </pc:spChg>
      </pc:sldChg>
    </pc:docChg>
  </pc:docChgLst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  <pc:docChgLst>
    <pc:chgData name="형동 박" userId="afe605ee33eb830c" providerId="LiveId" clId="{B9850C51-7EAD-4853-98F1-4544CC0FF795}"/>
    <pc:docChg chg="undo custSel addSld delSld modSld sldOrd">
      <pc:chgData name="형동 박" userId="afe605ee33eb830c" providerId="LiveId" clId="{B9850C51-7EAD-4853-98F1-4544CC0FF795}" dt="2024-04-01T06:42:25.490" v="2196" actId="207"/>
      <pc:docMkLst>
        <pc:docMk/>
      </pc:docMkLst>
      <pc:sldChg chg="modSp mod">
        <pc:chgData name="형동 박" userId="afe605ee33eb830c" providerId="LiveId" clId="{B9850C51-7EAD-4853-98F1-4544CC0FF795}" dt="2024-03-31T08:29:34.106" v="19" actId="1076"/>
        <pc:sldMkLst>
          <pc:docMk/>
          <pc:sldMk cId="3661066457" sldId="256"/>
        </pc:sldMkLst>
        <pc:spChg chg="mod">
          <ac:chgData name="형동 박" userId="afe605ee33eb830c" providerId="LiveId" clId="{B9850C51-7EAD-4853-98F1-4544CC0FF795}" dt="2024-03-31T08:29:34.106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B9850C51-7EAD-4853-98F1-4544CC0FF795}" dt="2024-03-31T08:28:20.854" v="18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B9850C51-7EAD-4853-98F1-4544CC0FF795}" dt="2024-03-31T08:44:57.442" v="653" actId="1076"/>
        <pc:sldMkLst>
          <pc:docMk/>
          <pc:sldMk cId="905511219" sldId="267"/>
        </pc:sldMkLst>
        <pc:spChg chg="mod">
          <ac:chgData name="형동 박" userId="afe605ee33eb830c" providerId="LiveId" clId="{B9850C51-7EAD-4853-98F1-4544CC0FF795}" dt="2024-03-31T08:30:24.705" v="29" actId="20577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B9850C51-7EAD-4853-98F1-4544CC0FF795}" dt="2024-03-31T08:44:44.639" v="651" actId="1076"/>
          <ac:spMkLst>
            <pc:docMk/>
            <pc:sldMk cId="905511219" sldId="267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8:44:57.442" v="653" actId="1076"/>
          <ac:picMkLst>
            <pc:docMk/>
            <pc:sldMk cId="905511219" sldId="267"/>
            <ac:picMk id="4" creationId="{601C84FF-E085-4887-A819-9AEB0C7FCE89}"/>
          </ac:picMkLst>
        </pc:picChg>
        <pc:picChg chg="del">
          <ac:chgData name="형동 박" userId="afe605ee33eb830c" providerId="LiveId" clId="{B9850C51-7EAD-4853-98F1-4544CC0FF795}" dt="2024-03-31T08:33:40.560" v="30" actId="478"/>
          <ac:picMkLst>
            <pc:docMk/>
            <pc:sldMk cId="905511219" sldId="267"/>
            <ac:picMk id="1026" creationId="{8715B98D-0505-632C-15EC-A0F1E2A6A030}"/>
          </ac:picMkLst>
        </pc:picChg>
      </pc:sldChg>
      <pc:sldChg chg="del">
        <pc:chgData name="형동 박" userId="afe605ee33eb830c" providerId="LiveId" clId="{B9850C51-7EAD-4853-98F1-4544CC0FF795}" dt="2024-03-31T08:40:52.547" v="285" actId="47"/>
        <pc:sldMkLst>
          <pc:docMk/>
          <pc:sldMk cId="531070665" sldId="289"/>
        </pc:sldMkLst>
      </pc:sldChg>
      <pc:sldChg chg="del">
        <pc:chgData name="형동 박" userId="afe605ee33eb830c" providerId="LiveId" clId="{B9850C51-7EAD-4853-98F1-4544CC0FF795}" dt="2024-03-31T08:52:21.524" v="895" actId="47"/>
        <pc:sldMkLst>
          <pc:docMk/>
          <pc:sldMk cId="146910274" sldId="291"/>
        </pc:sldMkLst>
      </pc:sldChg>
      <pc:sldChg chg="del">
        <pc:chgData name="형동 박" userId="afe605ee33eb830c" providerId="LiveId" clId="{B9850C51-7EAD-4853-98F1-4544CC0FF795}" dt="2024-03-31T08:52:18.010" v="893" actId="47"/>
        <pc:sldMkLst>
          <pc:docMk/>
          <pc:sldMk cId="1858837281" sldId="292"/>
        </pc:sldMkLst>
      </pc:sldChg>
      <pc:sldChg chg="del">
        <pc:chgData name="형동 박" userId="afe605ee33eb830c" providerId="LiveId" clId="{B9850C51-7EAD-4853-98F1-4544CC0FF795}" dt="2024-03-31T08:52:16.860" v="892" actId="47"/>
        <pc:sldMkLst>
          <pc:docMk/>
          <pc:sldMk cId="2995328010" sldId="293"/>
        </pc:sldMkLst>
      </pc:sldChg>
      <pc:sldChg chg="del">
        <pc:chgData name="형동 박" userId="afe605ee33eb830c" providerId="LiveId" clId="{B9850C51-7EAD-4853-98F1-4544CC0FF795}" dt="2024-03-31T08:52:19.579" v="894" actId="47"/>
        <pc:sldMkLst>
          <pc:docMk/>
          <pc:sldMk cId="1143682740" sldId="294"/>
        </pc:sldMkLst>
      </pc:sldChg>
      <pc:sldChg chg="del">
        <pc:chgData name="형동 박" userId="afe605ee33eb830c" providerId="LiveId" clId="{B9850C51-7EAD-4853-98F1-4544CC0FF795}" dt="2024-03-31T09:16:14.514" v="1895" actId="47"/>
        <pc:sldMkLst>
          <pc:docMk/>
          <pc:sldMk cId="3727417595" sldId="295"/>
        </pc:sldMkLst>
      </pc:sldChg>
      <pc:sldChg chg="addSp modSp add del mod">
        <pc:chgData name="형동 박" userId="afe605ee33eb830c" providerId="LiveId" clId="{B9850C51-7EAD-4853-98F1-4544CC0FF795}" dt="2024-03-31T08:45:21.811" v="657" actId="47"/>
        <pc:sldMkLst>
          <pc:docMk/>
          <pc:sldMk cId="2836932278" sldId="296"/>
        </pc:sldMkLst>
        <pc:spChg chg="add mod">
          <ac:chgData name="형동 박" userId="afe605ee33eb830c" providerId="LiveId" clId="{B9850C51-7EAD-4853-98F1-4544CC0FF795}" dt="2024-03-31T08:43:25.918" v="606" actId="14100"/>
          <ac:spMkLst>
            <pc:docMk/>
            <pc:sldMk cId="2836932278" sldId="296"/>
            <ac:spMk id="3" creationId="{6C0F259F-37E4-7CB8-ECA9-FEB833EE503E}"/>
          </ac:spMkLst>
        </pc:spChg>
        <pc:spChg chg="mod">
          <ac:chgData name="형동 박" userId="afe605ee33eb830c" providerId="LiveId" clId="{B9850C51-7EAD-4853-98F1-4544CC0FF795}" dt="2024-03-31T08:44:38.962" v="650" actId="1076"/>
          <ac:spMkLst>
            <pc:docMk/>
            <pc:sldMk cId="2836932278" sldId="296"/>
            <ac:spMk id="11" creationId="{80AC209C-7B47-3E7F-17D9-5CDECF0D5E7C}"/>
          </ac:spMkLst>
        </pc:spChg>
      </pc:sldChg>
      <pc:sldChg chg="addSp modSp add mod">
        <pc:chgData name="형동 박" userId="afe605ee33eb830c" providerId="LiveId" clId="{B9850C51-7EAD-4853-98F1-4544CC0FF795}" dt="2024-03-31T08:51:10.387" v="890" actId="313"/>
        <pc:sldMkLst>
          <pc:docMk/>
          <pc:sldMk cId="3529152352" sldId="297"/>
        </pc:sldMkLst>
        <pc:spChg chg="add mod">
          <ac:chgData name="형동 박" userId="afe605ee33eb830c" providerId="LiveId" clId="{B9850C51-7EAD-4853-98F1-4544CC0FF795}" dt="2024-03-31T08:45:31.223" v="661" actId="14100"/>
          <ac:spMkLst>
            <pc:docMk/>
            <pc:sldMk cId="3529152352" sldId="297"/>
            <ac:spMk id="3" creationId="{B51A64A7-4C3E-B40D-D46E-041921D129AC}"/>
          </ac:spMkLst>
        </pc:spChg>
        <pc:spChg chg="add mod">
          <ac:chgData name="형동 박" userId="afe605ee33eb830c" providerId="LiveId" clId="{B9850C51-7EAD-4853-98F1-4544CC0FF795}" dt="2024-03-31T08:45:52.567" v="664" actId="14100"/>
          <ac:spMkLst>
            <pc:docMk/>
            <pc:sldMk cId="3529152352" sldId="297"/>
            <ac:spMk id="5" creationId="{21C4E969-15BC-26B7-0EA7-370747B34424}"/>
          </ac:spMkLst>
        </pc:spChg>
        <pc:spChg chg="add mod">
          <ac:chgData name="형동 박" userId="afe605ee33eb830c" providerId="LiveId" clId="{B9850C51-7EAD-4853-98F1-4544CC0FF795}" dt="2024-03-31T08:46:04.095" v="667" actId="14100"/>
          <ac:spMkLst>
            <pc:docMk/>
            <pc:sldMk cId="3529152352" sldId="297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8:51:10.387" v="890" actId="313"/>
          <ac:spMkLst>
            <pc:docMk/>
            <pc:sldMk cId="3529152352" sldId="297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4-01T06:40:58.714" v="2195" actId="20577"/>
        <pc:sldMkLst>
          <pc:docMk/>
          <pc:sldMk cId="462003032" sldId="298"/>
        </pc:sldMkLst>
        <pc:spChg chg="del mod">
          <ac:chgData name="형동 박" userId="afe605ee33eb830c" providerId="LiveId" clId="{B9850C51-7EAD-4853-98F1-4544CC0FF795}" dt="2024-03-31T08:49:23.304" v="883" actId="478"/>
          <ac:spMkLst>
            <pc:docMk/>
            <pc:sldMk cId="462003032" sldId="298"/>
            <ac:spMk id="3" creationId="{B51A64A7-4C3E-B40D-D46E-041921D129AC}"/>
          </ac:spMkLst>
        </pc:spChg>
        <pc:spChg chg="del">
          <ac:chgData name="형동 박" userId="afe605ee33eb830c" providerId="LiveId" clId="{B9850C51-7EAD-4853-98F1-4544CC0FF795}" dt="2024-03-31T08:49:22.059" v="880" actId="478"/>
          <ac:spMkLst>
            <pc:docMk/>
            <pc:sldMk cId="462003032" sldId="298"/>
            <ac:spMk id="5" creationId="{21C4E969-15BC-26B7-0EA7-370747B34424}"/>
          </ac:spMkLst>
        </pc:spChg>
        <pc:spChg chg="del">
          <ac:chgData name="형동 박" userId="afe605ee33eb830c" providerId="LiveId" clId="{B9850C51-7EAD-4853-98F1-4544CC0FF795}" dt="2024-03-31T08:49:22.702" v="881" actId="478"/>
          <ac:spMkLst>
            <pc:docMk/>
            <pc:sldMk cId="462003032" sldId="298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4-01T06:40:58.714" v="2195" actId="20577"/>
          <ac:spMkLst>
            <pc:docMk/>
            <pc:sldMk cId="462003032" sldId="298"/>
            <ac:spMk id="11" creationId="{80AC209C-7B47-3E7F-17D9-5CDECF0D5E7C}"/>
          </ac:spMkLst>
        </pc:spChg>
        <pc:picChg chg="del">
          <ac:chgData name="형동 박" userId="afe605ee33eb830c" providerId="LiveId" clId="{B9850C51-7EAD-4853-98F1-4544CC0FF795}" dt="2024-03-31T08:49:20.955" v="879" actId="478"/>
          <ac:picMkLst>
            <pc:docMk/>
            <pc:sldMk cId="462003032" sldId="298"/>
            <ac:picMk id="4" creationId="{601C84FF-E085-4887-A819-9AEB0C7FCE89}"/>
          </ac:picMkLst>
        </pc:picChg>
        <pc:picChg chg="add mod">
          <ac:chgData name="형동 박" userId="afe605ee33eb830c" providerId="LiveId" clId="{B9850C51-7EAD-4853-98F1-4544CC0FF795}" dt="2024-03-31T08:51:17.821" v="891" actId="1076"/>
          <ac:picMkLst>
            <pc:docMk/>
            <pc:sldMk cId="462003032" sldId="298"/>
            <ac:picMk id="8" creationId="{94BA98E5-FDE7-58CA-AE7A-616897DE41B6}"/>
          </ac:picMkLst>
        </pc:picChg>
      </pc:sldChg>
      <pc:sldChg chg="addSp delSp modSp add mod">
        <pc:chgData name="형동 박" userId="afe605ee33eb830c" providerId="LiveId" clId="{B9850C51-7EAD-4853-98F1-4544CC0FF795}" dt="2024-03-31T09:07:23.892" v="1189" actId="207"/>
        <pc:sldMkLst>
          <pc:docMk/>
          <pc:sldMk cId="4185353880" sldId="299"/>
        </pc:sldMkLst>
        <pc:spChg chg="add mod">
          <ac:chgData name="형동 박" userId="afe605ee33eb830c" providerId="LiveId" clId="{B9850C51-7EAD-4853-98F1-4544CC0FF795}" dt="2024-03-31T09:06:24.349" v="1057" actId="14100"/>
          <ac:spMkLst>
            <pc:docMk/>
            <pc:sldMk cId="4185353880" sldId="299"/>
            <ac:spMk id="7" creationId="{3B4DC33A-77E8-50FD-40B5-1586A73ECE15}"/>
          </ac:spMkLst>
        </pc:spChg>
        <pc:spChg chg="add mod">
          <ac:chgData name="형동 박" userId="afe605ee33eb830c" providerId="LiveId" clId="{B9850C51-7EAD-4853-98F1-4544CC0FF795}" dt="2024-03-31T09:06:29.315" v="1060" actId="14100"/>
          <ac:spMkLst>
            <pc:docMk/>
            <pc:sldMk cId="4185353880" sldId="299"/>
            <ac:spMk id="9" creationId="{91856A0A-63D0-BCE3-57B5-C511DAAB53B1}"/>
          </ac:spMkLst>
        </pc:spChg>
        <pc:spChg chg="add mod">
          <ac:chgData name="형동 박" userId="afe605ee33eb830c" providerId="LiveId" clId="{B9850C51-7EAD-4853-98F1-4544CC0FF795}" dt="2024-03-31T09:06:35.089" v="1063" actId="14100"/>
          <ac:spMkLst>
            <pc:docMk/>
            <pc:sldMk cId="4185353880" sldId="299"/>
            <ac:spMk id="10" creationId="{E5D2D107-83E9-56BF-DC27-66C339F7F5AB}"/>
          </ac:spMkLst>
        </pc:spChg>
        <pc:spChg chg="mod">
          <ac:chgData name="형동 박" userId="afe605ee33eb830c" providerId="LiveId" clId="{B9850C51-7EAD-4853-98F1-4544CC0FF795}" dt="2024-03-31T09:07:23.892" v="1189" actId="207"/>
          <ac:spMkLst>
            <pc:docMk/>
            <pc:sldMk cId="4185353880" sldId="299"/>
            <ac:spMk id="11" creationId="{80AC209C-7B47-3E7F-17D9-5CDECF0D5E7C}"/>
          </ac:spMkLst>
        </pc:spChg>
        <pc:spChg chg="add mod">
          <ac:chgData name="형동 박" userId="afe605ee33eb830c" providerId="LiveId" clId="{B9850C51-7EAD-4853-98F1-4544CC0FF795}" dt="2024-03-31T09:06:41.016" v="1066" actId="14100"/>
          <ac:spMkLst>
            <pc:docMk/>
            <pc:sldMk cId="4185353880" sldId="299"/>
            <ac:spMk id="12" creationId="{56C12980-C34B-BDD2-35F1-D0ADFF956B99}"/>
          </ac:spMkLst>
        </pc:spChg>
        <pc:picChg chg="add mod">
          <ac:chgData name="형동 박" userId="afe605ee33eb830c" providerId="LiveId" clId="{B9850C51-7EAD-4853-98F1-4544CC0FF795}" dt="2024-03-31T09:05:02.267" v="1053" actId="1076"/>
          <ac:picMkLst>
            <pc:docMk/>
            <pc:sldMk cId="4185353880" sldId="299"/>
            <ac:picMk id="4" creationId="{C3C89B4F-C567-A8CE-906B-B986057B21DC}"/>
          </ac:picMkLst>
        </pc:picChg>
        <pc:picChg chg="add mod">
          <ac:chgData name="형동 박" userId="afe605ee33eb830c" providerId="LiveId" clId="{B9850C51-7EAD-4853-98F1-4544CC0FF795}" dt="2024-03-31T09:05:03.333" v="1054" actId="1076"/>
          <ac:picMkLst>
            <pc:docMk/>
            <pc:sldMk cId="4185353880" sldId="299"/>
            <ac:picMk id="6" creationId="{0F2125F4-1F37-F3AB-249C-A18F01D60959}"/>
          </ac:picMkLst>
        </pc:picChg>
        <pc:picChg chg="del mod">
          <ac:chgData name="형동 박" userId="afe605ee33eb830c" providerId="LiveId" clId="{B9850C51-7EAD-4853-98F1-4544CC0FF795}" dt="2024-03-31T09:04:02.665" v="1044" actId="478"/>
          <ac:picMkLst>
            <pc:docMk/>
            <pc:sldMk cId="4185353880" sldId="299"/>
            <ac:picMk id="8" creationId="{94BA98E5-FDE7-58CA-AE7A-616897DE41B6}"/>
          </ac:picMkLst>
        </pc:picChg>
      </pc:sldChg>
      <pc:sldChg chg="addSp modSp add mod ord">
        <pc:chgData name="형동 박" userId="afe605ee33eb830c" providerId="LiveId" clId="{B9850C51-7EAD-4853-98F1-4544CC0FF795}" dt="2024-03-31T09:10:15.106" v="1479" actId="14100"/>
        <pc:sldMkLst>
          <pc:docMk/>
          <pc:sldMk cId="858917982" sldId="300"/>
        </pc:sldMkLst>
        <pc:spChg chg="add mod">
          <ac:chgData name="형동 박" userId="afe605ee33eb830c" providerId="LiveId" clId="{B9850C51-7EAD-4853-98F1-4544CC0FF795}" dt="2024-03-31T09:10:15.106" v="1479" actId="14100"/>
          <ac:spMkLst>
            <pc:docMk/>
            <pc:sldMk cId="858917982" sldId="300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09:22.130" v="1476" actId="313"/>
          <ac:spMkLst>
            <pc:docMk/>
            <pc:sldMk cId="858917982" sldId="300"/>
            <ac:spMk id="11" creationId="{80AC209C-7B47-3E7F-17D9-5CDECF0D5E7C}"/>
          </ac:spMkLst>
        </pc:spChg>
      </pc:sldChg>
      <pc:sldChg chg="add del">
        <pc:chgData name="형동 박" userId="afe605ee33eb830c" providerId="LiveId" clId="{B9850C51-7EAD-4853-98F1-4544CC0FF795}" dt="2024-03-31T09:02:20.187" v="990"/>
        <pc:sldMkLst>
          <pc:docMk/>
          <pc:sldMk cId="1290483739" sldId="300"/>
        </pc:sldMkLst>
      </pc:sldChg>
      <pc:sldChg chg="modSp add mod">
        <pc:chgData name="형동 박" userId="afe605ee33eb830c" providerId="LiveId" clId="{B9850C51-7EAD-4853-98F1-4544CC0FF795}" dt="2024-03-31T09:12:16.812" v="1716" actId="1076"/>
        <pc:sldMkLst>
          <pc:docMk/>
          <pc:sldMk cId="3246091482" sldId="301"/>
        </pc:sldMkLst>
        <pc:spChg chg="mod">
          <ac:chgData name="형동 박" userId="afe605ee33eb830c" providerId="LiveId" clId="{B9850C51-7EAD-4853-98F1-4544CC0FF795}" dt="2024-03-31T09:12:16.812" v="1716" actId="1076"/>
          <ac:spMkLst>
            <pc:docMk/>
            <pc:sldMk cId="3246091482" sldId="301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2:09.133" v="1715" actId="20577"/>
          <ac:spMkLst>
            <pc:docMk/>
            <pc:sldMk cId="3246091482" sldId="301"/>
            <ac:spMk id="11" creationId="{80AC209C-7B47-3E7F-17D9-5CDECF0D5E7C}"/>
          </ac:spMkLst>
        </pc:spChg>
      </pc:sldChg>
      <pc:sldChg chg="modSp add mod">
        <pc:chgData name="형동 박" userId="afe605ee33eb830c" providerId="LiveId" clId="{B9850C51-7EAD-4853-98F1-4544CC0FF795}" dt="2024-04-01T06:42:25.490" v="2196" actId="207"/>
        <pc:sldMkLst>
          <pc:docMk/>
          <pc:sldMk cId="2446727972" sldId="302"/>
        </pc:sldMkLst>
        <pc:spChg chg="mod">
          <ac:chgData name="형동 박" userId="afe605ee33eb830c" providerId="LiveId" clId="{B9850C51-7EAD-4853-98F1-4544CC0FF795}" dt="2024-03-31T09:12:59.375" v="1795" actId="14100"/>
          <ac:spMkLst>
            <pc:docMk/>
            <pc:sldMk cId="2446727972" sldId="302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4-01T06:42:25.490" v="2196" actId="207"/>
          <ac:spMkLst>
            <pc:docMk/>
            <pc:sldMk cId="2446727972" sldId="302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22:04.368" v="2194" actId="20577"/>
        <pc:sldMkLst>
          <pc:docMk/>
          <pc:sldMk cId="1175078987" sldId="303"/>
        </pc:sldMkLst>
        <pc:spChg chg="del">
          <ac:chgData name="형동 박" userId="afe605ee33eb830c" providerId="LiveId" clId="{B9850C51-7EAD-4853-98F1-4544CC0FF795}" dt="2024-03-31T09:16:29.603" v="1897" actId="478"/>
          <ac:spMkLst>
            <pc:docMk/>
            <pc:sldMk cId="1175078987" sldId="303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22:04.368" v="2194" actId="20577"/>
          <ac:spMkLst>
            <pc:docMk/>
            <pc:sldMk cId="1175078987" sldId="303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9:16:36.685" v="1900" actId="1076"/>
          <ac:picMkLst>
            <pc:docMk/>
            <pc:sldMk cId="1175078987" sldId="303"/>
            <ac:picMk id="5" creationId="{04C3C1C3-D47A-6F3E-72BE-1C61068517EB}"/>
          </ac:picMkLst>
        </pc:picChg>
        <pc:picChg chg="del">
          <ac:chgData name="형동 박" userId="afe605ee33eb830c" providerId="LiveId" clId="{B9850C51-7EAD-4853-98F1-4544CC0FF795}" dt="2024-03-31T09:16:27.518" v="1896" actId="478"/>
          <ac:picMkLst>
            <pc:docMk/>
            <pc:sldMk cId="1175078987" sldId="303"/>
            <ac:picMk id="8" creationId="{94BA98E5-FDE7-58CA-AE7A-616897DE41B6}"/>
          </ac:picMkLst>
        </pc:picChg>
      </pc:sldChg>
    </pc:docChg>
  </pc:docChgLst>
  <pc:docChgLst>
    <pc:chgData name="형동 박" userId="afe605ee33eb830c" providerId="LiveId" clId="{D11F82E1-954C-44CE-8C8F-0A619D6BF313}"/>
    <pc:docChg chg="undo custSel addSld delSld modSld">
      <pc:chgData name="형동 박" userId="afe605ee33eb830c" providerId="LiveId" clId="{D11F82E1-954C-44CE-8C8F-0A619D6BF313}" dt="2024-04-14T21:27:26.269" v="5077" actId="47"/>
      <pc:docMkLst>
        <pc:docMk/>
      </pc:docMkLst>
      <pc:sldChg chg="modSp mod">
        <pc:chgData name="형동 박" userId="afe605ee33eb830c" providerId="LiveId" clId="{D11F82E1-954C-44CE-8C8F-0A619D6BF313}" dt="2024-04-14T13:20:04.057" v="11" actId="20577"/>
        <pc:sldMkLst>
          <pc:docMk/>
          <pc:sldMk cId="3661066457" sldId="256"/>
        </pc:sldMkLst>
        <pc:spChg chg="mod">
          <ac:chgData name="형동 박" userId="afe605ee33eb830c" providerId="LiveId" clId="{D11F82E1-954C-44CE-8C8F-0A619D6BF313}" dt="2024-04-14T13:20:00.824" v="10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D11F82E1-954C-44CE-8C8F-0A619D6BF313}" dt="2024-04-14T13:20:04.057" v="11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D11F82E1-954C-44CE-8C8F-0A619D6BF313}" dt="2024-04-14T20:22:05.788" v="2104" actId="20577"/>
        <pc:sldMkLst>
          <pc:docMk/>
          <pc:sldMk cId="905511219" sldId="267"/>
        </pc:sldMkLst>
        <pc:spChg chg="mod">
          <ac:chgData name="형동 박" userId="afe605ee33eb830c" providerId="LiveId" clId="{D11F82E1-954C-44CE-8C8F-0A619D6BF313}" dt="2024-04-14T13:20:25.227" v="17" actId="1410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D11F82E1-954C-44CE-8C8F-0A619D6BF313}" dt="2024-04-14T20:22:05.788" v="2104" actId="20577"/>
          <ac:spMkLst>
            <pc:docMk/>
            <pc:sldMk cId="905511219" sldId="267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13:21:38.125" v="18" actId="478"/>
          <ac:picMkLst>
            <pc:docMk/>
            <pc:sldMk cId="905511219" sldId="267"/>
            <ac:picMk id="4" creationId="{601C84FF-E085-4887-A819-9AEB0C7FCE89}"/>
          </ac:picMkLst>
        </pc:picChg>
        <pc:picChg chg="add mod">
          <ac:chgData name="형동 박" userId="afe605ee33eb830c" providerId="LiveId" clId="{D11F82E1-954C-44CE-8C8F-0A619D6BF313}" dt="2024-04-14T13:26:10.834" v="465" actId="1076"/>
          <ac:picMkLst>
            <pc:docMk/>
            <pc:sldMk cId="905511219" sldId="267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13:22:20.200" v="32" actId="1076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D11F82E1-954C-44CE-8C8F-0A619D6BF313}" dt="2024-04-14T13:26:22.833" v="467" actId="47"/>
        <pc:sldMkLst>
          <pc:docMk/>
          <pc:sldMk cId="3529152352" sldId="297"/>
        </pc:sldMkLst>
      </pc:sldChg>
      <pc:sldChg chg="del">
        <pc:chgData name="형동 박" userId="afe605ee33eb830c" providerId="LiveId" clId="{D11F82E1-954C-44CE-8C8F-0A619D6BF313}" dt="2024-04-14T13:26:24.101" v="468" actId="47"/>
        <pc:sldMkLst>
          <pc:docMk/>
          <pc:sldMk cId="462003032" sldId="298"/>
        </pc:sldMkLst>
      </pc:sldChg>
      <pc:sldChg chg="del">
        <pc:chgData name="형동 박" userId="afe605ee33eb830c" providerId="LiveId" clId="{D11F82E1-954C-44CE-8C8F-0A619D6BF313}" dt="2024-04-14T13:26:25.525" v="469" actId="47"/>
        <pc:sldMkLst>
          <pc:docMk/>
          <pc:sldMk cId="4185353880" sldId="299"/>
        </pc:sldMkLst>
      </pc:sldChg>
      <pc:sldChg chg="del">
        <pc:chgData name="형동 박" userId="afe605ee33eb830c" providerId="LiveId" clId="{D11F82E1-954C-44CE-8C8F-0A619D6BF313}" dt="2024-04-14T13:26:26.981" v="470" actId="47"/>
        <pc:sldMkLst>
          <pc:docMk/>
          <pc:sldMk cId="858917982" sldId="300"/>
        </pc:sldMkLst>
      </pc:sldChg>
      <pc:sldChg chg="del">
        <pc:chgData name="형동 박" userId="afe605ee33eb830c" providerId="LiveId" clId="{D11F82E1-954C-44CE-8C8F-0A619D6BF313}" dt="2024-04-14T13:26:28.125" v="471" actId="47"/>
        <pc:sldMkLst>
          <pc:docMk/>
          <pc:sldMk cId="3246091482" sldId="301"/>
        </pc:sldMkLst>
      </pc:sldChg>
      <pc:sldChg chg="del">
        <pc:chgData name="형동 박" userId="afe605ee33eb830c" providerId="LiveId" clId="{D11F82E1-954C-44CE-8C8F-0A619D6BF313}" dt="2024-04-14T13:26:29.197" v="472" actId="47"/>
        <pc:sldMkLst>
          <pc:docMk/>
          <pc:sldMk cId="2446727972" sldId="302"/>
        </pc:sldMkLst>
      </pc:sldChg>
      <pc:sldChg chg="del">
        <pc:chgData name="형동 박" userId="afe605ee33eb830c" providerId="LiveId" clId="{D11F82E1-954C-44CE-8C8F-0A619D6BF313}" dt="2024-04-14T13:26:30.490" v="473" actId="47"/>
        <pc:sldMkLst>
          <pc:docMk/>
          <pc:sldMk cId="1175078987" sldId="303"/>
        </pc:sldMkLst>
      </pc:sldChg>
      <pc:sldChg chg="addSp delSp modSp add del mod">
        <pc:chgData name="형동 박" userId="afe605ee33eb830c" providerId="LiveId" clId="{D11F82E1-954C-44CE-8C8F-0A619D6BF313}" dt="2024-04-14T16:19:00.962" v="1859" actId="47"/>
        <pc:sldMkLst>
          <pc:docMk/>
          <pc:sldMk cId="348243152" sldId="304"/>
        </pc:sldMkLst>
        <pc:spChg chg="add del">
          <ac:chgData name="형동 박" userId="afe605ee33eb830c" providerId="LiveId" clId="{D11F82E1-954C-44CE-8C8F-0A619D6BF313}" dt="2024-04-14T13:28:46.605" v="477" actId="478"/>
          <ac:spMkLst>
            <pc:docMk/>
            <pc:sldMk cId="348243152" sldId="304"/>
            <ac:spMk id="3" creationId="{0800E75B-C25C-EF3A-2653-1AB20216F675}"/>
          </ac:spMkLst>
        </pc:spChg>
        <pc:spChg chg="add mod">
          <ac:chgData name="형동 박" userId="afe605ee33eb830c" providerId="LiveId" clId="{D11F82E1-954C-44CE-8C8F-0A619D6BF313}" dt="2024-04-14T15:16:27.393" v="589" actId="1076"/>
          <ac:spMkLst>
            <pc:docMk/>
            <pc:sldMk cId="348243152" sldId="304"/>
            <ac:spMk id="4" creationId="{7948E5E5-D0C6-A3FD-04D4-1A64134F7470}"/>
          </ac:spMkLst>
        </pc:spChg>
        <pc:spChg chg="add mod ord">
          <ac:chgData name="형동 박" userId="afe605ee33eb830c" providerId="LiveId" clId="{D11F82E1-954C-44CE-8C8F-0A619D6BF313}" dt="2024-04-14T15:16:29.620" v="590" actId="14100"/>
          <ac:spMkLst>
            <pc:docMk/>
            <pc:sldMk cId="348243152" sldId="304"/>
            <ac:spMk id="5" creationId="{87669832-3578-296A-58BF-DC75B96B2720}"/>
          </ac:spMkLst>
        </pc:spChg>
        <pc:spChg chg="add mod">
          <ac:chgData name="형동 박" userId="afe605ee33eb830c" providerId="LiveId" clId="{D11F82E1-954C-44CE-8C8F-0A619D6BF313}" dt="2024-04-14T15:16:31.803" v="591" actId="1076"/>
          <ac:spMkLst>
            <pc:docMk/>
            <pc:sldMk cId="348243152" sldId="304"/>
            <ac:spMk id="6" creationId="{EF5BF2C8-43A2-2929-2DD9-63618285E5FB}"/>
          </ac:spMkLst>
        </pc:spChg>
        <pc:spChg chg="add mod">
          <ac:chgData name="형동 박" userId="afe605ee33eb830c" providerId="LiveId" clId="{D11F82E1-954C-44CE-8C8F-0A619D6BF313}" dt="2024-04-14T13:30:15.223" v="510" actId="164"/>
          <ac:spMkLst>
            <pc:docMk/>
            <pc:sldMk cId="348243152" sldId="304"/>
            <ac:spMk id="7" creationId="{420F97A7-6434-09B5-7E14-02A51C9DC2E5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9" creationId="{2D7855D1-7CDB-3CF0-5462-DD3305056601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10" creationId="{918CCC47-6C9C-A7B9-3E71-8217EF7D7D63}"/>
          </ac:spMkLst>
        </pc:spChg>
        <pc:spChg chg="del mod">
          <ac:chgData name="형동 박" userId="afe605ee33eb830c" providerId="LiveId" clId="{D11F82E1-954C-44CE-8C8F-0A619D6BF313}" dt="2024-04-14T15:16:32.085" v="593"/>
          <ac:spMkLst>
            <pc:docMk/>
            <pc:sldMk cId="348243152" sldId="304"/>
            <ac:spMk id="11" creationId="{80AC209C-7B47-3E7F-17D9-5CDECF0D5E7C}"/>
          </ac:spMkLst>
        </pc:spChg>
        <pc:spChg chg="add del mod">
          <ac:chgData name="형동 박" userId="afe605ee33eb830c" providerId="LiveId" clId="{D11F82E1-954C-44CE-8C8F-0A619D6BF313}" dt="2024-04-14T15:36:36.229" v="629"/>
          <ac:spMkLst>
            <pc:docMk/>
            <pc:sldMk cId="348243152" sldId="304"/>
            <ac:spMk id="12" creationId="{6E9508F4-2B15-220C-7936-00879CEEEF2A}"/>
          </ac:spMkLst>
        </pc:spChg>
        <pc:spChg chg="add mod">
          <ac:chgData name="형동 박" userId="afe605ee33eb830c" providerId="LiveId" clId="{D11F82E1-954C-44CE-8C8F-0A619D6BF313}" dt="2024-04-14T16:18:43.969" v="1854" actId="207"/>
          <ac:spMkLst>
            <pc:docMk/>
            <pc:sldMk cId="348243152" sldId="304"/>
            <ac:spMk id="13" creationId="{CF04A572-6B00-33AF-9812-039BB96711F4}"/>
          </ac:spMkLst>
        </pc:spChg>
        <pc:spChg chg="add mod">
          <ac:chgData name="형동 박" userId="afe605ee33eb830c" providerId="LiveId" clId="{D11F82E1-954C-44CE-8C8F-0A619D6BF313}" dt="2024-04-14T15:42:53.426" v="1090" actId="1582"/>
          <ac:spMkLst>
            <pc:docMk/>
            <pc:sldMk cId="348243152" sldId="304"/>
            <ac:spMk id="16" creationId="{33D5DA7D-EA37-0719-8420-BCEE27F387E9}"/>
          </ac:spMkLst>
        </pc:spChg>
        <pc:grpChg chg="add mod">
          <ac:chgData name="형동 박" userId="afe605ee33eb830c" providerId="LiveId" clId="{D11F82E1-954C-44CE-8C8F-0A619D6BF313}" dt="2024-04-14T15:42:18.175" v="1082" actId="1076"/>
          <ac:grpSpMkLst>
            <pc:docMk/>
            <pc:sldMk cId="348243152" sldId="304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15:42:30.903" v="1086" actId="1076"/>
          <ac:picMkLst>
            <pc:docMk/>
            <pc:sldMk cId="348243152" sldId="304"/>
            <ac:picMk id="15" creationId="{8D44EF17-42B5-8A9A-38CF-A09B90E47EBD}"/>
          </ac:picMkLst>
        </pc:picChg>
        <pc:picChg chg="add del">
          <ac:chgData name="형동 박" userId="afe605ee33eb830c" providerId="LiveId" clId="{D11F82E1-954C-44CE-8C8F-0A619D6BF313}" dt="2024-04-14T15:45:25.998" v="1092" actId="22"/>
          <ac:picMkLst>
            <pc:docMk/>
            <pc:sldMk cId="348243152" sldId="304"/>
            <ac:picMk id="18" creationId="{5AB83447-9C21-38E3-D85C-1D8D0A7A1F88}"/>
          </ac:picMkLst>
        </pc:picChg>
        <pc:picChg chg="del">
          <ac:chgData name="형동 박" userId="afe605ee33eb830c" providerId="LiveId" clId="{D11F82E1-954C-44CE-8C8F-0A619D6BF313}" dt="2024-04-14T13:28:03.710" v="474" actId="478"/>
          <ac:picMkLst>
            <pc:docMk/>
            <pc:sldMk cId="348243152" sldId="304"/>
            <ac:picMk id="1026" creationId="{CAA53765-9A89-B26C-BC8B-515E331A0027}"/>
          </ac:picMkLst>
        </pc:picChg>
        <pc:picChg chg="del">
          <ac:chgData name="형동 박" userId="afe605ee33eb830c" providerId="LiveId" clId="{D11F82E1-954C-44CE-8C8F-0A619D6BF313}" dt="2024-04-14T13:28:04.135" v="475" actId="478"/>
          <ac:picMkLst>
            <pc:docMk/>
            <pc:sldMk cId="348243152" sldId="304"/>
            <ac:picMk id="1028" creationId="{5BB79235-F995-24C7-BF7B-24C3DC8576C7}"/>
          </ac:picMkLst>
        </pc:picChg>
      </pc:sldChg>
      <pc:sldChg chg="modSp add del mod">
        <pc:chgData name="형동 박" userId="afe605ee33eb830c" providerId="LiveId" clId="{D11F82E1-954C-44CE-8C8F-0A619D6BF313}" dt="2024-04-14T20:22:50.330" v="2114" actId="20577"/>
        <pc:sldMkLst>
          <pc:docMk/>
          <pc:sldMk cId="522008513" sldId="305"/>
        </pc:sldMkLst>
        <pc:spChg chg="mod">
          <ac:chgData name="형동 박" userId="afe605ee33eb830c" providerId="LiveId" clId="{D11F82E1-954C-44CE-8C8F-0A619D6BF313}" dt="2024-04-14T15:47:29.133" v="1298" actId="20577"/>
          <ac:spMkLst>
            <pc:docMk/>
            <pc:sldMk cId="522008513" sldId="305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0:22:50.330" v="2114" actId="20577"/>
          <ac:spMkLst>
            <pc:docMk/>
            <pc:sldMk cId="522008513" sldId="305"/>
            <ac:spMk id="13" creationId="{CF04A572-6B00-33AF-9812-039BB96711F4}"/>
          </ac:spMkLst>
        </pc:spChg>
      </pc:sldChg>
      <pc:sldChg chg="addSp modSp add mod">
        <pc:chgData name="형동 박" userId="afe605ee33eb830c" providerId="LiveId" clId="{D11F82E1-954C-44CE-8C8F-0A619D6BF313}" dt="2024-04-14T20:22:35.339" v="2106"/>
        <pc:sldMkLst>
          <pc:docMk/>
          <pc:sldMk cId="1629744609" sldId="306"/>
        </pc:sldMkLst>
        <pc:spChg chg="add mod">
          <ac:chgData name="형동 박" userId="afe605ee33eb830c" providerId="LiveId" clId="{D11F82E1-954C-44CE-8C8F-0A619D6BF313}" dt="2024-04-14T16:18:58.290" v="1858" actId="1076"/>
          <ac:spMkLst>
            <pc:docMk/>
            <pc:sldMk cId="1629744609" sldId="306"/>
            <ac:spMk id="3" creationId="{42C32428-A2A1-4BBF-220D-396AAB3F2DD2}"/>
          </ac:spMkLst>
        </pc:spChg>
        <pc:spChg chg="add mod">
          <ac:chgData name="형동 박" userId="afe605ee33eb830c" providerId="LiveId" clId="{D11F82E1-954C-44CE-8C8F-0A619D6BF313}" dt="2024-04-14T20:22:35.339" v="2106"/>
          <ac:spMkLst>
            <pc:docMk/>
            <pc:sldMk cId="1629744609" sldId="306"/>
            <ac:spMk id="11" creationId="{BDA1F498-BAFE-53B3-CF1E-B4914B7CFFF9}"/>
          </ac:spMkLst>
        </pc:spChg>
        <pc:spChg chg="mod">
          <ac:chgData name="형동 박" userId="afe605ee33eb830c" providerId="LiveId" clId="{D11F82E1-954C-44CE-8C8F-0A619D6BF313}" dt="2024-04-14T20:22:20.778" v="2105" actId="20577"/>
          <ac:spMkLst>
            <pc:docMk/>
            <pc:sldMk cId="1629744609" sldId="306"/>
            <ac:spMk id="13" creationId="{CF04A572-6B00-33AF-9812-039BB96711F4}"/>
          </ac:spMkLst>
        </pc:spChg>
        <pc:spChg chg="mod">
          <ac:chgData name="형동 박" userId="afe605ee33eb830c" providerId="LiveId" clId="{D11F82E1-954C-44CE-8C8F-0A619D6BF313}" dt="2024-04-14T16:18:53.916" v="1856" actId="1076"/>
          <ac:spMkLst>
            <pc:docMk/>
            <pc:sldMk cId="1629744609" sldId="306"/>
            <ac:spMk id="16" creationId="{33D5DA7D-EA37-0719-8420-BCEE27F387E9}"/>
          </ac:spMkLst>
        </pc:spChg>
      </pc:sldChg>
      <pc:sldChg chg="addSp delSp modSp add mod">
        <pc:chgData name="형동 박" userId="afe605ee33eb830c" providerId="LiveId" clId="{D11F82E1-954C-44CE-8C8F-0A619D6BF313}" dt="2024-04-14T21:03:28.131" v="4062" actId="20577"/>
        <pc:sldMkLst>
          <pc:docMk/>
          <pc:sldMk cId="1803355265" sldId="307"/>
        </pc:sldMkLst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9" creationId="{2D7855D1-7CDB-3CF0-5462-DD3305056601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1:03:28.131" v="4062" actId="20577"/>
          <ac:spMkLst>
            <pc:docMk/>
            <pc:sldMk cId="1803355265" sldId="307"/>
            <ac:spMk id="13" creationId="{CF04A572-6B00-33AF-9812-039BB96711F4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6" creationId="{33D5DA7D-EA37-0719-8420-BCEE27F387E9}"/>
          </ac:spMkLst>
        </pc:spChg>
        <pc:grpChg chg="del">
          <ac:chgData name="형동 박" userId="afe605ee33eb830c" providerId="LiveId" clId="{D11F82E1-954C-44CE-8C8F-0A619D6BF313}" dt="2024-04-14T20:18:52.839" v="1864" actId="478"/>
          <ac:grpSpMkLst>
            <pc:docMk/>
            <pc:sldMk cId="1803355265" sldId="307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20:19:01.290" v="1868" actId="1076"/>
          <ac:picMkLst>
            <pc:docMk/>
            <pc:sldMk cId="1803355265" sldId="307"/>
            <ac:picMk id="11" creationId="{FD249C22-196E-41C4-744C-32900BD2861C}"/>
          </ac:picMkLst>
        </pc:picChg>
        <pc:picChg chg="add del">
          <ac:chgData name="형동 박" userId="afe605ee33eb830c" providerId="LiveId" clId="{D11F82E1-954C-44CE-8C8F-0A619D6BF313}" dt="2024-04-14T20:20:20.780" v="2045" actId="22"/>
          <ac:picMkLst>
            <pc:docMk/>
            <pc:sldMk cId="1803355265" sldId="307"/>
            <ac:picMk id="14" creationId="{B9C10C4F-3E47-1A1E-57B7-42318DBCAF3B}"/>
          </ac:picMkLst>
        </pc:picChg>
        <pc:picChg chg="del">
          <ac:chgData name="형동 박" userId="afe605ee33eb830c" providerId="LiveId" clId="{D11F82E1-954C-44CE-8C8F-0A619D6BF313}" dt="2024-04-14T20:18:49.038" v="1863" actId="478"/>
          <ac:picMkLst>
            <pc:docMk/>
            <pc:sldMk cId="1803355265" sldId="307"/>
            <ac:picMk id="15" creationId="{8D44EF17-42B5-8A9A-38CF-A09B90E47EBD}"/>
          </ac:picMkLst>
        </pc:picChg>
      </pc:sldChg>
      <pc:sldChg chg="addSp delSp modSp add del mod">
        <pc:chgData name="형동 박" userId="afe605ee33eb830c" providerId="LiveId" clId="{D11F82E1-954C-44CE-8C8F-0A619D6BF313}" dt="2024-04-14T20:21:41.424" v="2089" actId="47"/>
        <pc:sldMkLst>
          <pc:docMk/>
          <pc:sldMk cId="1993649772" sldId="308"/>
        </pc:sldMkLst>
        <pc:spChg chg="mod">
          <ac:chgData name="형동 박" userId="afe605ee33eb830c" providerId="LiveId" clId="{D11F82E1-954C-44CE-8C8F-0A619D6BF313}" dt="2024-04-14T20:20:35.354" v="2082"/>
          <ac:spMkLst>
            <pc:docMk/>
            <pc:sldMk cId="1993649772" sldId="308"/>
            <ac:spMk id="13" creationId="{CF04A572-6B00-33AF-9812-039BB96711F4}"/>
          </ac:spMkLst>
        </pc:spChg>
        <pc:picChg chg="add mod">
          <ac:chgData name="형동 박" userId="afe605ee33eb830c" providerId="LiveId" clId="{D11F82E1-954C-44CE-8C8F-0A619D6BF313}" dt="2024-04-14T20:21:33.900" v="2087" actId="1076"/>
          <ac:picMkLst>
            <pc:docMk/>
            <pc:sldMk cId="1993649772" sldId="308"/>
            <ac:picMk id="4" creationId="{C5D72C9A-1F75-25FB-C4B4-55DCE59E6B9D}"/>
          </ac:picMkLst>
        </pc:picChg>
        <pc:picChg chg="del">
          <ac:chgData name="형동 박" userId="afe605ee33eb830c" providerId="LiveId" clId="{D11F82E1-954C-44CE-8C8F-0A619D6BF313}" dt="2024-04-14T20:20:50.854" v="2083" actId="478"/>
          <ac:picMkLst>
            <pc:docMk/>
            <pc:sldMk cId="1993649772" sldId="308"/>
            <ac:picMk id="11" creationId="{FD249C22-196E-41C4-744C-32900BD2861C}"/>
          </ac:picMkLst>
        </pc:picChg>
      </pc:sldChg>
      <pc:sldChg chg="addSp modSp add mod">
        <pc:chgData name="형동 박" userId="afe605ee33eb830c" providerId="LiveId" clId="{D11F82E1-954C-44CE-8C8F-0A619D6BF313}" dt="2024-04-14T21:27:14.059" v="5076" actId="20577"/>
        <pc:sldMkLst>
          <pc:docMk/>
          <pc:sldMk cId="1604336374" sldId="309"/>
        </pc:sldMkLst>
        <pc:spChg chg="add mod">
          <ac:chgData name="형동 박" userId="afe605ee33eb830c" providerId="LiveId" clId="{D11F82E1-954C-44CE-8C8F-0A619D6BF313}" dt="2024-04-14T20:21:56.804" v="2093" actId="1582"/>
          <ac:spMkLst>
            <pc:docMk/>
            <pc:sldMk cId="1604336374" sldId="309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27:14.059" v="5076" actId="20577"/>
          <ac:spMkLst>
            <pc:docMk/>
            <pc:sldMk cId="1604336374" sldId="309"/>
            <ac:spMk id="13" creationId="{CF04A572-6B00-33AF-9812-039BB96711F4}"/>
          </ac:spMkLst>
        </pc:spChg>
      </pc:sldChg>
      <pc:sldChg chg="modSp add del mod">
        <pc:chgData name="형동 박" userId="afe605ee33eb830c" providerId="LiveId" clId="{D11F82E1-954C-44CE-8C8F-0A619D6BF313}" dt="2024-04-14T20:29:59.991" v="2770" actId="47"/>
        <pc:sldMkLst>
          <pc:docMk/>
          <pc:sldMk cId="2396440189" sldId="310"/>
        </pc:sldMkLst>
        <pc:spChg chg="mod">
          <ac:chgData name="형동 박" userId="afe605ee33eb830c" providerId="LiveId" clId="{D11F82E1-954C-44CE-8C8F-0A619D6BF313}" dt="2024-04-14T20:29:41.547" v="2766" actId="20577"/>
          <ac:spMkLst>
            <pc:docMk/>
            <pc:sldMk cId="2396440189" sldId="310"/>
            <ac:spMk id="13" creationId="{CF04A572-6B00-33AF-9812-039BB96711F4}"/>
          </ac:spMkLst>
        </pc:spChg>
      </pc:sldChg>
      <pc:sldChg chg="addSp modSp add del mod">
        <pc:chgData name="형동 박" userId="afe605ee33eb830c" providerId="LiveId" clId="{D11F82E1-954C-44CE-8C8F-0A619D6BF313}" dt="2024-04-14T21:02:55.051" v="4056" actId="47"/>
        <pc:sldMkLst>
          <pc:docMk/>
          <pc:sldMk cId="2426838679" sldId="311"/>
        </pc:sldMkLst>
        <pc:spChg chg="mod ord">
          <ac:chgData name="형동 박" userId="afe605ee33eb830c" providerId="LiveId" clId="{D11F82E1-954C-44CE-8C8F-0A619D6BF313}" dt="2024-04-14T20:36:52.837" v="3279"/>
          <ac:spMkLst>
            <pc:docMk/>
            <pc:sldMk cId="2426838679" sldId="311"/>
            <ac:spMk id="13" creationId="{CF04A572-6B00-33AF-9812-039BB96711F4}"/>
          </ac:spMkLst>
        </pc:spChg>
        <pc:picChg chg="add mod ord">
          <ac:chgData name="형동 박" userId="afe605ee33eb830c" providerId="LiveId" clId="{D11F82E1-954C-44CE-8C8F-0A619D6BF313}" dt="2024-04-14T20:35:47.715" v="3122" actId="1076"/>
          <ac:picMkLst>
            <pc:docMk/>
            <pc:sldMk cId="2426838679" sldId="311"/>
            <ac:picMk id="5" creationId="{597A1403-6BE4-DB0D-FDAA-5875FBF6D5E3}"/>
          </ac:picMkLst>
        </pc:picChg>
        <pc:picChg chg="add mod">
          <ac:chgData name="형동 박" userId="afe605ee33eb830c" providerId="LiveId" clId="{D11F82E1-954C-44CE-8C8F-0A619D6BF313}" dt="2024-04-14T20:36:00.570" v="3128" actId="1076"/>
          <ac:picMkLst>
            <pc:docMk/>
            <pc:sldMk cId="2426838679" sldId="311"/>
            <ac:picMk id="7" creationId="{040E3648-7326-A1DD-03C1-AFE22DA23C27}"/>
          </ac:picMkLst>
        </pc:picChg>
        <pc:picChg chg="add mod">
          <ac:chgData name="형동 박" userId="afe605ee33eb830c" providerId="LiveId" clId="{D11F82E1-954C-44CE-8C8F-0A619D6BF313}" dt="2024-04-14T20:36:14.184" v="3133" actId="1076"/>
          <ac:picMkLst>
            <pc:docMk/>
            <pc:sldMk cId="2426838679" sldId="311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0:45:59.157" v="3500" actId="15"/>
        <pc:sldMkLst>
          <pc:docMk/>
          <pc:sldMk cId="3399607156" sldId="312"/>
        </pc:sldMkLst>
        <pc:spChg chg="mod">
          <ac:chgData name="형동 박" userId="afe605ee33eb830c" providerId="LiveId" clId="{D11F82E1-954C-44CE-8C8F-0A619D6BF313}" dt="2024-04-14T20:45:59.157" v="3500" actId="15"/>
          <ac:spMkLst>
            <pc:docMk/>
            <pc:sldMk cId="3399607156" sldId="312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20:38:49.625" v="3299" actId="478"/>
          <ac:picMkLst>
            <pc:docMk/>
            <pc:sldMk cId="3399607156" sldId="312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20:39:22.297" v="3304" actId="1076"/>
          <ac:picMkLst>
            <pc:docMk/>
            <pc:sldMk cId="3399607156" sldId="312"/>
            <ac:picMk id="2050" creationId="{B7230082-D8CA-969D-75A0-9C2F2EE156D3}"/>
          </ac:picMkLst>
        </pc:picChg>
      </pc:sldChg>
      <pc:sldChg chg="modSp add del mod">
        <pc:chgData name="형동 박" userId="afe605ee33eb830c" providerId="LiveId" clId="{D11F82E1-954C-44CE-8C8F-0A619D6BF313}" dt="2024-04-14T21:02:42.023" v="4055" actId="47"/>
        <pc:sldMkLst>
          <pc:docMk/>
          <pc:sldMk cId="3519430532" sldId="313"/>
        </pc:sldMkLst>
        <pc:spChg chg="mod">
          <ac:chgData name="형동 박" userId="afe605ee33eb830c" providerId="LiveId" clId="{D11F82E1-954C-44CE-8C8F-0A619D6BF313}" dt="2024-04-14T21:02:16.545" v="4052" actId="20577"/>
          <ac:spMkLst>
            <pc:docMk/>
            <pc:sldMk cId="3519430532" sldId="313"/>
            <ac:spMk id="13" creationId="{CF04A572-6B00-33AF-9812-039BB96711F4}"/>
          </ac:spMkLst>
        </pc:spChg>
      </pc:sldChg>
      <pc:sldChg chg="addSp delSp modSp add mod">
        <pc:chgData name="형동 박" userId="afe605ee33eb830c" providerId="LiveId" clId="{D11F82E1-954C-44CE-8C8F-0A619D6BF313}" dt="2024-04-14T21:03:07.171" v="4059" actId="14100"/>
        <pc:sldMkLst>
          <pc:docMk/>
          <pc:sldMk cId="2611145927" sldId="314"/>
        </pc:sldMkLst>
        <pc:spChg chg="mod">
          <ac:chgData name="형동 박" userId="afe605ee33eb830c" providerId="LiveId" clId="{D11F82E1-954C-44CE-8C8F-0A619D6BF313}" dt="2024-04-14T21:03:07.171" v="4059" actId="14100"/>
          <ac:spMkLst>
            <pc:docMk/>
            <pc:sldMk cId="2611145927" sldId="314"/>
            <ac:spMk id="3" creationId="{780F595B-A9ED-EEA3-B4C9-EB649F06B7CE}"/>
          </ac:spMkLst>
        </pc:spChg>
        <pc:spChg chg="add del mod">
          <ac:chgData name="형동 박" userId="afe605ee33eb830c" providerId="LiveId" clId="{D11F82E1-954C-44CE-8C8F-0A619D6BF313}" dt="2024-04-14T21:01:56.597" v="4048"/>
          <ac:spMkLst>
            <pc:docMk/>
            <pc:sldMk cId="2611145927" sldId="314"/>
            <ac:spMk id="13" creationId="{CF04A572-6B00-33AF-9812-039BB96711F4}"/>
          </ac:spMkLst>
        </pc:spChg>
        <pc:picChg chg="del">
          <ac:chgData name="형동 박" userId="afe605ee33eb830c" providerId="LiveId" clId="{D11F82E1-954C-44CE-8C8F-0A619D6BF313}" dt="2024-04-14T20:56:09.225" v="3548" actId="478"/>
          <ac:picMkLst>
            <pc:docMk/>
            <pc:sldMk cId="2611145927" sldId="314"/>
            <ac:picMk id="5" creationId="{597A1403-6BE4-DB0D-FDAA-5875FBF6D5E3}"/>
          </ac:picMkLst>
        </pc:picChg>
        <pc:picChg chg="del">
          <ac:chgData name="형동 박" userId="afe605ee33eb830c" providerId="LiveId" clId="{D11F82E1-954C-44CE-8C8F-0A619D6BF313}" dt="2024-04-14T20:56:03.784" v="3544" actId="478"/>
          <ac:picMkLst>
            <pc:docMk/>
            <pc:sldMk cId="2611145927" sldId="314"/>
            <ac:picMk id="7" creationId="{040E3648-7326-A1DD-03C1-AFE22DA23C27}"/>
          </ac:picMkLst>
        </pc:picChg>
        <pc:picChg chg="del">
          <ac:chgData name="형동 박" userId="afe605ee33eb830c" providerId="LiveId" clId="{D11F82E1-954C-44CE-8C8F-0A619D6BF313}" dt="2024-04-14T20:56:08.225" v="3547" actId="478"/>
          <ac:picMkLst>
            <pc:docMk/>
            <pc:sldMk cId="2611145927" sldId="314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1:14:27.013" v="4382" actId="22"/>
        <pc:sldMkLst>
          <pc:docMk/>
          <pc:sldMk cId="2071706988" sldId="315"/>
        </pc:sldMkLst>
        <pc:spChg chg="mod">
          <ac:chgData name="형동 박" userId="afe605ee33eb830c" providerId="LiveId" clId="{D11F82E1-954C-44CE-8C8F-0A619D6BF313}" dt="2024-04-14T21:04:04.953" v="4080" actId="14100"/>
          <ac:spMkLst>
            <pc:docMk/>
            <pc:sldMk cId="2071706988" sldId="315"/>
            <ac:spMk id="3" creationId="{780F595B-A9ED-EEA3-B4C9-EB649F06B7CE}"/>
          </ac:spMkLst>
        </pc:spChg>
        <pc:spChg chg="add del">
          <ac:chgData name="형동 박" userId="afe605ee33eb830c" providerId="LiveId" clId="{D11F82E1-954C-44CE-8C8F-0A619D6BF313}" dt="2024-04-14T21:14:27.013" v="4382" actId="22"/>
          <ac:spMkLst>
            <pc:docMk/>
            <pc:sldMk cId="2071706988" sldId="315"/>
            <ac:spMk id="8" creationId="{66A95145-5E2B-8CDA-C072-499F90A11EFE}"/>
          </ac:spMkLst>
        </pc:spChg>
        <pc:spChg chg="mod">
          <ac:chgData name="형동 박" userId="afe605ee33eb830c" providerId="LiveId" clId="{D11F82E1-954C-44CE-8C8F-0A619D6BF313}" dt="2024-04-14T21:10:50.491" v="4373"/>
          <ac:spMkLst>
            <pc:docMk/>
            <pc:sldMk cId="2071706988" sldId="315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12:27.736" v="4380" actId="478"/>
          <ac:cxnSpMkLst>
            <pc:docMk/>
            <pc:sldMk cId="2071706988" sldId="315"/>
            <ac:cxnSpMk id="5" creationId="{A206FB82-1D4E-84CF-5E8D-6304E1ECE4E8}"/>
          </ac:cxnSpMkLst>
        </pc:cxnChg>
      </pc:sldChg>
      <pc:sldChg chg="addSp delSp modSp add del mod">
        <pc:chgData name="형동 박" userId="afe605ee33eb830c" providerId="LiveId" clId="{D11F82E1-954C-44CE-8C8F-0A619D6BF313}" dt="2024-04-14T21:09:10.074" v="4319" actId="47"/>
        <pc:sldMkLst>
          <pc:docMk/>
          <pc:sldMk cId="2732739613" sldId="316"/>
        </pc:sldMkLst>
        <pc:spChg chg="del">
          <ac:chgData name="형동 박" userId="afe605ee33eb830c" providerId="LiveId" clId="{D11F82E1-954C-44CE-8C8F-0A619D6BF313}" dt="2024-04-14T21:07:14.736" v="4312" actId="478"/>
          <ac:spMkLst>
            <pc:docMk/>
            <pc:sldMk cId="2732739613" sldId="316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07:07.363" v="4311" actId="5793"/>
          <ac:spMkLst>
            <pc:docMk/>
            <pc:sldMk cId="2732739613" sldId="316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08:54.612" v="4318" actId="478"/>
          <ac:cxnSpMkLst>
            <pc:docMk/>
            <pc:sldMk cId="2732739613" sldId="316"/>
            <ac:cxnSpMk id="5" creationId="{5E96994A-0CA2-D0CF-65A7-FC38E4A4E815}"/>
          </ac:cxnSpMkLst>
        </pc:cxnChg>
      </pc:sldChg>
      <pc:sldChg chg="addSp delSp modSp add mod">
        <pc:chgData name="형동 박" userId="afe605ee33eb830c" providerId="LiveId" clId="{D11F82E1-954C-44CE-8C8F-0A619D6BF313}" dt="2024-04-14T21:26:28.086" v="5072" actId="20577"/>
        <pc:sldMkLst>
          <pc:docMk/>
          <pc:sldMk cId="3344291054" sldId="316"/>
        </pc:sldMkLst>
        <pc:spChg chg="del">
          <ac:chgData name="형동 박" userId="afe605ee33eb830c" providerId="LiveId" clId="{D11F82E1-954C-44CE-8C8F-0A619D6BF313}" dt="2024-04-14T21:14:34.217" v="4385" actId="478"/>
          <ac:spMkLst>
            <pc:docMk/>
            <pc:sldMk cId="3344291054" sldId="316"/>
            <ac:spMk id="3" creationId="{780F595B-A9ED-EEA3-B4C9-EB649F06B7CE}"/>
          </ac:spMkLst>
        </pc:spChg>
        <pc:spChg chg="add mod">
          <ac:chgData name="형동 박" userId="afe605ee33eb830c" providerId="LiveId" clId="{D11F82E1-954C-44CE-8C8F-0A619D6BF313}" dt="2024-04-14T21:19:02.312" v="4452" actId="14100"/>
          <ac:spMkLst>
            <pc:docMk/>
            <pc:sldMk cId="3344291054" sldId="316"/>
            <ac:spMk id="10" creationId="{719FB296-FD89-1366-B0AB-E4CD08714C8A}"/>
          </ac:spMkLst>
        </pc:spChg>
        <pc:spChg chg="mod">
          <ac:chgData name="형동 박" userId="afe605ee33eb830c" providerId="LiveId" clId="{D11F82E1-954C-44CE-8C8F-0A619D6BF313}" dt="2024-04-14T21:26:28.086" v="5072" actId="20577"/>
          <ac:spMkLst>
            <pc:docMk/>
            <pc:sldMk cId="3344291054" sldId="316"/>
            <ac:spMk id="13" creationId="{CF04A572-6B00-33AF-9812-039BB96711F4}"/>
          </ac:spMkLst>
        </pc:spChg>
        <pc:picChg chg="add del mod">
          <ac:chgData name="형동 박" userId="afe605ee33eb830c" providerId="LiveId" clId="{D11F82E1-954C-44CE-8C8F-0A619D6BF313}" dt="2024-04-14T21:18:15.198" v="4441" actId="478"/>
          <ac:picMkLst>
            <pc:docMk/>
            <pc:sldMk cId="3344291054" sldId="316"/>
            <ac:picMk id="5" creationId="{8291822E-6874-39C4-11F3-B09D4B51B815}"/>
          </ac:picMkLst>
        </pc:picChg>
        <pc:picChg chg="add mod">
          <ac:chgData name="형동 박" userId="afe605ee33eb830c" providerId="LiveId" clId="{D11F82E1-954C-44CE-8C8F-0A619D6BF313}" dt="2024-04-14T21:18:25.269" v="4443" actId="1076"/>
          <ac:picMkLst>
            <pc:docMk/>
            <pc:sldMk cId="3344291054" sldId="316"/>
            <ac:picMk id="7" creationId="{64B60896-D8A7-57E5-A8D7-F2DBE6FB962B}"/>
          </ac:picMkLst>
        </pc:picChg>
        <pc:picChg chg="add mod">
          <ac:chgData name="형동 박" userId="afe605ee33eb830c" providerId="LiveId" clId="{D11F82E1-954C-44CE-8C8F-0A619D6BF313}" dt="2024-04-14T21:18:40.726" v="4447" actId="1076"/>
          <ac:picMkLst>
            <pc:docMk/>
            <pc:sldMk cId="3344291054" sldId="316"/>
            <ac:picMk id="9" creationId="{1BF7C5E0-9D1F-1834-71DE-521CBD4B05DC}"/>
          </ac:picMkLst>
        </pc:picChg>
        <pc:picChg chg="del">
          <ac:chgData name="형동 박" userId="afe605ee33eb830c" providerId="LiveId" clId="{D11F82E1-954C-44CE-8C8F-0A619D6BF313}" dt="2024-04-14T21:14:32.929" v="4384" actId="478"/>
          <ac:picMkLst>
            <pc:docMk/>
            <pc:sldMk cId="3344291054" sldId="316"/>
            <ac:picMk id="11" creationId="{FD249C22-196E-41C4-744C-32900BD2861C}"/>
          </ac:picMkLst>
        </pc:picChg>
      </pc:sldChg>
      <pc:sldChg chg="modSp add del mod">
        <pc:chgData name="형동 박" userId="afe605ee33eb830c" providerId="LiveId" clId="{D11F82E1-954C-44CE-8C8F-0A619D6BF313}" dt="2024-04-14T21:27:26.269" v="5077" actId="47"/>
        <pc:sldMkLst>
          <pc:docMk/>
          <pc:sldMk cId="36289496" sldId="317"/>
        </pc:sldMkLst>
        <pc:spChg chg="mod">
          <ac:chgData name="형동 박" userId="afe605ee33eb830c" providerId="LiveId" clId="{D11F82E1-954C-44CE-8C8F-0A619D6BF313}" dt="2024-04-14T21:24:39.560" v="4976"/>
          <ac:spMkLst>
            <pc:docMk/>
            <pc:sldMk cId="36289496" sldId="317"/>
            <ac:spMk id="13" creationId="{CF04A572-6B00-33AF-9812-039BB96711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21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0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8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0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3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3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15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17591"/>
            <a:ext cx="967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Unveiling Single-Bit-Flip Attacks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on DNN Executables(2023)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546274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실제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(1) </a:t>
            </a:r>
            <a:r>
              <a:rPr lang="ko-KR" altLang="en-US" sz="2000" b="1" dirty="0"/>
              <a:t>예상대로 </a:t>
            </a:r>
            <a:r>
              <a:rPr lang="en-US" altLang="ko-KR" sz="2000" b="1" dirty="0"/>
              <a:t>DNN </a:t>
            </a:r>
            <a:r>
              <a:rPr lang="ko-KR" altLang="en-US" sz="2000" b="1" dirty="0"/>
              <a:t>의 동작이 변경된 경우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성공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(2) DNN </a:t>
            </a:r>
            <a:r>
              <a:rPr lang="ko-KR" altLang="en-US" sz="2000" b="1" dirty="0"/>
              <a:t>이 제대로 동작하지 않는 경우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동작 자체를 안 하는 것이 목표가 아님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다시 반복</a:t>
            </a:r>
            <a:r>
              <a:rPr lang="en-US" altLang="ko-KR" sz="2000" b="1" dirty="0"/>
              <a:t>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(3) DNN </a:t>
            </a:r>
            <a:r>
              <a:rPr lang="ko-KR" altLang="en-US" sz="2000" b="1" dirty="0"/>
              <a:t>이 그대로 동작하는 경우 </a:t>
            </a: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다시 반복</a:t>
            </a:r>
            <a:endParaRPr lang="en-US" altLang="ko-KR" sz="2000" b="1" dirty="0"/>
          </a:p>
          <a:p>
            <a:pPr marL="914400" lvl="1" indent="-457200">
              <a:lnSpc>
                <a:spcPct val="200000"/>
              </a:lnSpc>
              <a:buAutoNum type="arabicPeriod"/>
            </a:pPr>
            <a:endParaRPr lang="en-US" altLang="ko-KR" sz="20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49C22-196E-41C4-744C-32900BD2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2" y="481520"/>
            <a:ext cx="9389016" cy="32595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0F595B-A9ED-EEA3-B4C9-EB649F06B7CE}"/>
              </a:ext>
            </a:extLst>
          </p:cNvPr>
          <p:cNvSpPr/>
          <p:nvPr/>
        </p:nvSpPr>
        <p:spPr>
          <a:xfrm>
            <a:off x="3921185" y="708231"/>
            <a:ext cx="7095389" cy="313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0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97278" y="3844131"/>
            <a:ext cx="12094722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i7-8700k, </a:t>
            </a:r>
            <a:r>
              <a:rPr lang="ko-KR" altLang="en-US" sz="2000" b="1" dirty="0"/>
              <a:t>삼성</a:t>
            </a:r>
            <a:r>
              <a:rPr lang="en-US" altLang="ko-KR" sz="2000" b="1" dirty="0"/>
              <a:t> 8GB DDR4 </a:t>
            </a:r>
            <a:r>
              <a:rPr lang="ko-KR" altLang="en-US" sz="2000" b="1" dirty="0"/>
              <a:t>에서 실험</a:t>
            </a:r>
            <a:r>
              <a:rPr lang="en-US" altLang="ko-KR" sz="2000" b="1" dirty="0"/>
              <a:t>Blacksmith </a:t>
            </a:r>
            <a:r>
              <a:rPr lang="ko-KR" altLang="en-US" sz="2000" b="1" dirty="0"/>
              <a:t>의 타이밍 함수를 </a:t>
            </a:r>
            <a:r>
              <a:rPr lang="en-US" altLang="ko-KR" sz="2000" b="1" dirty="0" err="1"/>
              <a:t>TRRespass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 함수로 대체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ResNet50, </a:t>
            </a:r>
            <a:r>
              <a:rPr lang="en-US" altLang="ko-KR" sz="2000" b="1" dirty="0" err="1"/>
              <a:t>GoogLeNet</a:t>
            </a:r>
            <a:r>
              <a:rPr lang="en-US" altLang="ko-KR" sz="2000" b="1" dirty="0"/>
              <a:t>, DenseNet121,LeNet, and DCGAN(</a:t>
            </a:r>
            <a:r>
              <a:rPr lang="ko-KR" altLang="en-US" sz="2000" b="1" dirty="0"/>
              <a:t>생성형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Classifier </a:t>
            </a:r>
            <a:r>
              <a:rPr lang="ko-KR" altLang="en-US" sz="2000" b="1" dirty="0"/>
              <a:t>의 경우</a:t>
            </a:r>
            <a:r>
              <a:rPr lang="en-US" altLang="ko-KR" sz="2000" b="1" dirty="0"/>
              <a:t>, accuracy 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1/num of class, </a:t>
            </a:r>
            <a:r>
              <a:rPr lang="ko-KR" altLang="en-US" sz="2000" b="1" dirty="0"/>
              <a:t>즉 </a:t>
            </a:r>
            <a:r>
              <a:rPr lang="en-US" altLang="ko-KR" sz="2000" b="1" dirty="0"/>
              <a:t>1/10 </a:t>
            </a:r>
            <a:r>
              <a:rPr lang="ko-KR" altLang="en-US" sz="2000" b="1" dirty="0"/>
              <a:t>정도로 낮아진 것을 확인가능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GAN </a:t>
            </a:r>
            <a:r>
              <a:rPr lang="ko-KR" altLang="en-US" sz="2000" b="1" dirty="0"/>
              <a:t>은 의미가 달라진 경우</a:t>
            </a:r>
            <a:r>
              <a:rPr lang="en-US" altLang="ko-KR" sz="2000" b="1" dirty="0"/>
              <a:t>(1 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9 </a:t>
            </a:r>
            <a:r>
              <a:rPr lang="ko-KR" altLang="en-US" sz="2000" b="1" dirty="0"/>
              <a:t>로만 고정됨</a:t>
            </a:r>
            <a:r>
              <a:rPr lang="en-US" altLang="ko-KR" sz="2000" b="1" dirty="0"/>
              <a:t>), </a:t>
            </a:r>
            <a:r>
              <a:rPr lang="ko-KR" altLang="en-US" sz="2000" b="1" dirty="0"/>
              <a:t>이미지 품질이 떨어진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의미와 품질 모두 파괴된 경우로 결과가 나타남</a:t>
            </a:r>
            <a:r>
              <a:rPr lang="en-US" altLang="ko-KR" sz="2000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B60896-D8A7-57E5-A8D7-F2DBE6FB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52" y="851916"/>
            <a:ext cx="5048955" cy="23720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F7C5E0-9D1F-1834-71DE-521CBD4B0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119" y="851916"/>
            <a:ext cx="5299754" cy="16486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FB296-FD89-1366-B0AB-E4CD08714C8A}"/>
              </a:ext>
            </a:extLst>
          </p:cNvPr>
          <p:cNvSpPr/>
          <p:nvPr/>
        </p:nvSpPr>
        <p:spPr>
          <a:xfrm>
            <a:off x="4474723" y="768485"/>
            <a:ext cx="1410511" cy="2495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00228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 </a:t>
            </a:r>
            <a:r>
              <a:rPr lang="en-US" altLang="ko-KR" sz="2000" b="1" dirty="0"/>
              <a:t>BFA </a:t>
            </a:r>
            <a:r>
              <a:rPr lang="ko-KR" altLang="en-US" sz="2000" b="1" dirty="0"/>
              <a:t>공격 연구는 </a:t>
            </a:r>
            <a:r>
              <a:rPr lang="en-US" altLang="ko-KR" sz="2000" b="1" dirty="0" err="1"/>
              <a:t>PyThorch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같은 고수준 프레임워크 수준에서 연구되었음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또한 기존 연구는 전체 </a:t>
            </a:r>
            <a:r>
              <a:rPr lang="en-US" altLang="ko-KR" sz="2000" b="1" dirty="0"/>
              <a:t>DNN </a:t>
            </a:r>
            <a:r>
              <a:rPr lang="ko-KR" altLang="en-US" sz="2000" b="1" dirty="0"/>
              <a:t>모델의 세부 구조에 대한 정보를 알고 있어야 했음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프레임워크 상이 아닌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바이너리 파일</a:t>
            </a:r>
            <a:r>
              <a:rPr lang="en-US" altLang="ko-KR" sz="2000" b="1" dirty="0"/>
              <a:t>” </a:t>
            </a:r>
            <a:r>
              <a:rPr lang="ko-KR" altLang="en-US" sz="2000" b="1" dirty="0"/>
              <a:t>에 대한 </a:t>
            </a:r>
            <a:r>
              <a:rPr lang="en-US" altLang="ko-KR" sz="2000" b="1" dirty="0"/>
              <a:t>BFA </a:t>
            </a:r>
            <a:r>
              <a:rPr lang="ko-KR" altLang="en-US" sz="2000" b="1" dirty="0"/>
              <a:t>공격 연구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실제 </a:t>
            </a:r>
            <a:r>
              <a:rPr lang="en-US" altLang="ko-KR" sz="2000" b="1" dirty="0">
                <a:solidFill>
                  <a:srgbClr val="FF0000"/>
                </a:solidFill>
              </a:rPr>
              <a:t>DDR4 </a:t>
            </a:r>
            <a:r>
              <a:rPr lang="ko-KR" altLang="en-US" sz="2000" b="1" dirty="0"/>
              <a:t>에 배포된 </a:t>
            </a:r>
            <a:r>
              <a:rPr lang="en-US" altLang="ko-KR" sz="2000" b="1" dirty="0"/>
              <a:t>DNN </a:t>
            </a:r>
            <a:r>
              <a:rPr lang="ko-KR" altLang="en-US" sz="2000" b="1" dirty="0"/>
              <a:t>바이너리 파일에 대한 </a:t>
            </a:r>
            <a:r>
              <a:rPr lang="en-US" altLang="ko-KR" sz="2000" b="1" dirty="0" err="1">
                <a:solidFill>
                  <a:srgbClr val="FF0000"/>
                </a:solidFill>
              </a:rPr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기반 </a:t>
            </a:r>
            <a:r>
              <a:rPr lang="en-US" altLang="ko-KR" sz="2000" b="1" dirty="0">
                <a:solidFill>
                  <a:srgbClr val="FF0000"/>
                </a:solidFill>
              </a:rPr>
              <a:t>BFA </a:t>
            </a:r>
            <a:r>
              <a:rPr lang="ko-KR" altLang="en-US" sz="2000" b="1" dirty="0"/>
              <a:t>공격 실증</a:t>
            </a:r>
            <a:endParaRPr lang="en-US" altLang="ko-KR" sz="2000" b="1" dirty="0"/>
          </a:p>
        </p:txBody>
      </p:sp>
      <p:pic>
        <p:nvPicPr>
          <p:cNvPr id="1026" name="Picture 2" descr="Neural Network Icon Images – Browse 55,610 Stock Photos, Vectors, and Video  | Adobe Stock">
            <a:extLst>
              <a:ext uri="{FF2B5EF4-FFF2-40B4-BE49-F238E27FC236}">
                <a16:creationId xmlns:a16="http://schemas.microsoft.com/office/drawing/2014/main" id="{CAA53765-9A89-B26C-BC8B-515E331A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11" y="1892961"/>
            <a:ext cx="2268827" cy="18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mmer - Free construction and tools icons">
            <a:extLst>
              <a:ext uri="{FF2B5EF4-FFF2-40B4-BE49-F238E27FC236}">
                <a16:creationId xmlns:a16="http://schemas.microsoft.com/office/drawing/2014/main" id="{5BB79235-F995-24C7-BF7B-24C3DC85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2886">
            <a:off x="5588541" y="855381"/>
            <a:ext cx="1605064" cy="16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002282"/>
            <a:ext cx="11637065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DRAM Cell </a:t>
            </a:r>
            <a:r>
              <a:rPr lang="ko-KR" altLang="en-US" sz="2000" b="1" dirty="0"/>
              <a:t>의 한 </a:t>
            </a:r>
            <a:r>
              <a:rPr lang="en-US" altLang="ko-KR" sz="2000" b="1" dirty="0"/>
              <a:t>Row </a:t>
            </a:r>
            <a:r>
              <a:rPr lang="ko-KR" altLang="en-US" sz="2000" b="1" dirty="0"/>
              <a:t>를 반복적으로 빠르게 접근하여 인접한 </a:t>
            </a:r>
            <a:r>
              <a:rPr lang="en-US" altLang="ko-KR" sz="2000" b="1" dirty="0"/>
              <a:t>Row </a:t>
            </a:r>
            <a:r>
              <a:rPr lang="ko-KR" altLang="en-US" sz="2000" b="1" dirty="0"/>
              <a:t>의 비트를 뒤집는 공격</a:t>
            </a:r>
            <a:endParaRPr lang="en-US" altLang="ko-KR" sz="2000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Kim D, Park H, Yeo I, et al.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Attacks in Dynamic Random-Access Memory and Defense Methods. Sensors </a:t>
            </a:r>
            <a:r>
              <a:rPr lang="ko-KR" altLang="en-US" sz="2000" b="1" dirty="0"/>
              <a:t>참고</a:t>
            </a:r>
            <a:endParaRPr lang="en-US" altLang="ko-KR" sz="2000" b="1" dirty="0"/>
          </a:p>
        </p:txBody>
      </p:sp>
      <p:pic>
        <p:nvPicPr>
          <p:cNvPr id="1028" name="Picture 4" descr="Hammer - Free construction and tools icons">
            <a:extLst>
              <a:ext uri="{FF2B5EF4-FFF2-40B4-BE49-F238E27FC236}">
                <a16:creationId xmlns:a16="http://schemas.microsoft.com/office/drawing/2014/main" id="{5BB79235-F995-24C7-BF7B-24C3DC85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2886">
            <a:off x="5588541" y="855381"/>
            <a:ext cx="1605064" cy="16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am Basic Miscellany Flat icon">
            <a:extLst>
              <a:ext uri="{FF2B5EF4-FFF2-40B4-BE49-F238E27FC236}">
                <a16:creationId xmlns:a16="http://schemas.microsoft.com/office/drawing/2014/main" id="{B7230082-D8CA-969D-75A0-9C2F2EE1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8305">
            <a:off x="3134046" y="1026092"/>
            <a:ext cx="3176790" cy="31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0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6769EB-C3CE-022D-AE3F-9C0AEC5E0DAA}"/>
              </a:ext>
            </a:extLst>
          </p:cNvPr>
          <p:cNvGrpSpPr/>
          <p:nvPr/>
        </p:nvGrpSpPr>
        <p:grpSpPr>
          <a:xfrm>
            <a:off x="963040" y="1477807"/>
            <a:ext cx="3005846" cy="1639982"/>
            <a:chOff x="2553511" y="1138136"/>
            <a:chExt cx="3290786" cy="18283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669832-3578-296A-58BF-DC75B96B2720}"/>
                </a:ext>
              </a:extLst>
            </p:cNvPr>
            <p:cNvSpPr/>
            <p:nvPr/>
          </p:nvSpPr>
          <p:spPr>
            <a:xfrm>
              <a:off x="2553511" y="1464013"/>
              <a:ext cx="3290786" cy="1060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E5E5-D0C6-A3FD-04D4-1A64134F7470}"/>
                </a:ext>
              </a:extLst>
            </p:cNvPr>
            <p:cNvSpPr txBox="1"/>
            <p:nvPr/>
          </p:nvSpPr>
          <p:spPr>
            <a:xfrm>
              <a:off x="2682410" y="1751686"/>
              <a:ext cx="3088514" cy="44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DL Compiler(</a:t>
              </a:r>
              <a:r>
                <a:rPr lang="en-US" altLang="ko-KR" sz="2000" b="1" dirty="0" err="1"/>
                <a:t>eg.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TVM)</a:t>
              </a:r>
              <a:endParaRPr lang="ko-KR" altLang="en-US" sz="2000" b="1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F5BF2C8-43A2-2929-2DD9-63618285E5FB}"/>
                </a:ext>
              </a:extLst>
            </p:cNvPr>
            <p:cNvSpPr/>
            <p:nvPr/>
          </p:nvSpPr>
          <p:spPr>
            <a:xfrm>
              <a:off x="4664478" y="2293257"/>
              <a:ext cx="797668" cy="67319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20F97A7-6434-09B5-7E14-02A51C9DC2E5}"/>
                </a:ext>
              </a:extLst>
            </p:cNvPr>
            <p:cNvSpPr/>
            <p:nvPr/>
          </p:nvSpPr>
          <p:spPr>
            <a:xfrm rot="10800000">
              <a:off x="3019626" y="1138136"/>
              <a:ext cx="797668" cy="67319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7855D1-7CDB-3CF0-5462-DD3305056601}"/>
              </a:ext>
            </a:extLst>
          </p:cNvPr>
          <p:cNvSpPr txBox="1"/>
          <p:nvPr/>
        </p:nvSpPr>
        <p:spPr>
          <a:xfrm>
            <a:off x="718720" y="911006"/>
            <a:ext cx="206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모델에 대한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CCC47-6C9C-A7B9-3E71-8217EF7D7D63}"/>
              </a:ext>
            </a:extLst>
          </p:cNvPr>
          <p:cNvSpPr txBox="1"/>
          <p:nvPr/>
        </p:nvSpPr>
        <p:spPr>
          <a:xfrm>
            <a:off x="2343150" y="3203464"/>
            <a:ext cx="182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DNN </a:t>
            </a:r>
            <a:r>
              <a:rPr lang="ko-KR" altLang="en-US" b="1" dirty="0"/>
              <a:t>실행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905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 연구</a:t>
            </a:r>
            <a:r>
              <a:rPr lang="en-US" altLang="ko-KR" sz="2000" b="1" dirty="0"/>
              <a:t>(e.g. </a:t>
            </a:r>
            <a:r>
              <a:rPr lang="en-US" altLang="ko-KR" sz="2000" b="1" dirty="0" err="1"/>
              <a:t>DeepHammer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는 모델의 구조와 훈련된 </a:t>
            </a:r>
            <a:r>
              <a:rPr lang="ko-KR" altLang="en-US" sz="2000" b="1" dirty="0">
                <a:solidFill>
                  <a:srgbClr val="FF0000"/>
                </a:solidFill>
              </a:rPr>
              <a:t>가중치</a:t>
            </a:r>
            <a:r>
              <a:rPr lang="ko-KR" altLang="en-US" sz="2000" b="1" dirty="0"/>
              <a:t>를 완전히 알고 있어야 함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-&gt; </a:t>
            </a:r>
            <a:r>
              <a:rPr lang="ko-KR" altLang="en-US" sz="2000" b="1" dirty="0"/>
              <a:t>그러나 훈련된 가중치는 </a:t>
            </a:r>
            <a:r>
              <a:rPr lang="en-US" altLang="ko-KR" sz="2000" b="1" dirty="0"/>
              <a:t>DNN </a:t>
            </a:r>
            <a:r>
              <a:rPr lang="ko-KR" altLang="en-US" sz="2000" b="1" dirty="0"/>
              <a:t>의 소유자가 아닌 이상 </a:t>
            </a:r>
            <a:r>
              <a:rPr lang="ko-KR" altLang="en-US" sz="2000" b="1" dirty="0" err="1"/>
              <a:t>엑세스</a:t>
            </a:r>
            <a:r>
              <a:rPr lang="ko-KR" altLang="en-US" sz="2000" b="1" dirty="0"/>
              <a:t> 하기 힘듦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-&gt; </a:t>
            </a:r>
            <a:r>
              <a:rPr lang="ko-KR" altLang="en-US" sz="2000" b="1" dirty="0"/>
              <a:t>실제 바이너리가 실행되면 복잡한 런타임 환경을 형성하기 때문에 비트 플립이 </a:t>
            </a:r>
            <a:r>
              <a:rPr lang="ko-KR" altLang="en-US" sz="2000" b="1" dirty="0" err="1"/>
              <a:t>일어났을때</a:t>
            </a:r>
            <a:r>
              <a:rPr lang="ko-KR" altLang="en-US" sz="2000" b="1" dirty="0"/>
              <a:t> 예측하지 못한 방식으로 동작할 가능성이 높음</a:t>
            </a:r>
            <a:r>
              <a:rPr lang="en-US" altLang="ko-KR" sz="2000" b="1" dirty="0"/>
              <a:t>, GPU </a:t>
            </a:r>
            <a:r>
              <a:rPr lang="ko-KR" altLang="en-US" sz="2000" b="1" dirty="0"/>
              <a:t>메모리가 </a:t>
            </a:r>
            <a:r>
              <a:rPr lang="en-US" altLang="ko-KR" sz="2000" b="1" dirty="0"/>
              <a:t>BFA </a:t>
            </a:r>
            <a:r>
              <a:rPr lang="ko-KR" altLang="en-US" sz="2000" b="1" dirty="0"/>
              <a:t>에 취약한지도 불명확</a:t>
            </a: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44EF17-42B5-8A9A-38CF-A09B90E4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76" y="911006"/>
            <a:ext cx="4392330" cy="27405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D5DA7D-EA37-0719-8420-BCEE27F387E9}"/>
              </a:ext>
            </a:extLst>
          </p:cNvPr>
          <p:cNvSpPr/>
          <p:nvPr/>
        </p:nvSpPr>
        <p:spPr>
          <a:xfrm>
            <a:off x="6571034" y="1944216"/>
            <a:ext cx="1269459" cy="56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C32428-A2A1-4BBF-220D-396AAB3F2DD2}"/>
              </a:ext>
            </a:extLst>
          </p:cNvPr>
          <p:cNvSpPr/>
          <p:nvPr/>
        </p:nvSpPr>
        <p:spPr>
          <a:xfrm>
            <a:off x="7840493" y="2531002"/>
            <a:ext cx="1269459" cy="56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1F498-BAFE-53B3-CF1E-B4914B7CFFF9}"/>
              </a:ext>
            </a:extLst>
          </p:cNvPr>
          <p:cNvSpPr txBox="1"/>
          <p:nvPr/>
        </p:nvSpPr>
        <p:spPr>
          <a:xfrm>
            <a:off x="2343150" y="3203464"/>
            <a:ext cx="182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실행 파일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바이너리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97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6769EB-C3CE-022D-AE3F-9C0AEC5E0DAA}"/>
              </a:ext>
            </a:extLst>
          </p:cNvPr>
          <p:cNvGrpSpPr/>
          <p:nvPr/>
        </p:nvGrpSpPr>
        <p:grpSpPr>
          <a:xfrm>
            <a:off x="963040" y="1477807"/>
            <a:ext cx="3005846" cy="1639982"/>
            <a:chOff x="2553511" y="1138136"/>
            <a:chExt cx="3290786" cy="18283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669832-3578-296A-58BF-DC75B96B2720}"/>
                </a:ext>
              </a:extLst>
            </p:cNvPr>
            <p:cNvSpPr/>
            <p:nvPr/>
          </p:nvSpPr>
          <p:spPr>
            <a:xfrm>
              <a:off x="2553511" y="1464013"/>
              <a:ext cx="3290786" cy="10603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E5E5-D0C6-A3FD-04D4-1A64134F7470}"/>
                </a:ext>
              </a:extLst>
            </p:cNvPr>
            <p:cNvSpPr txBox="1"/>
            <p:nvPr/>
          </p:nvSpPr>
          <p:spPr>
            <a:xfrm>
              <a:off x="2682410" y="1751686"/>
              <a:ext cx="3088514" cy="446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/>
                <a:t>DL Compiler(</a:t>
              </a:r>
              <a:r>
                <a:rPr lang="en-US" altLang="ko-KR" sz="2000" b="1" dirty="0" err="1"/>
                <a:t>eg.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TVM)</a:t>
              </a:r>
              <a:endParaRPr lang="ko-KR" altLang="en-US" sz="2000" b="1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EF5BF2C8-43A2-2929-2DD9-63618285E5FB}"/>
                </a:ext>
              </a:extLst>
            </p:cNvPr>
            <p:cNvSpPr/>
            <p:nvPr/>
          </p:nvSpPr>
          <p:spPr>
            <a:xfrm>
              <a:off x="4664478" y="2293257"/>
              <a:ext cx="797668" cy="67319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20F97A7-6434-09B5-7E14-02A51C9DC2E5}"/>
                </a:ext>
              </a:extLst>
            </p:cNvPr>
            <p:cNvSpPr/>
            <p:nvPr/>
          </p:nvSpPr>
          <p:spPr>
            <a:xfrm rot="10800000">
              <a:off x="3019626" y="1138136"/>
              <a:ext cx="797668" cy="67319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D7855D1-7CDB-3CF0-5462-DD3305056601}"/>
              </a:ext>
            </a:extLst>
          </p:cNvPr>
          <p:cNvSpPr txBox="1"/>
          <p:nvPr/>
        </p:nvSpPr>
        <p:spPr>
          <a:xfrm>
            <a:off x="718720" y="911006"/>
            <a:ext cx="206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모델에 대한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CCC47-6C9C-A7B9-3E71-8217EF7D7D63}"/>
              </a:ext>
            </a:extLst>
          </p:cNvPr>
          <p:cNvSpPr txBox="1"/>
          <p:nvPr/>
        </p:nvSpPr>
        <p:spPr>
          <a:xfrm>
            <a:off x="2343150" y="3203464"/>
            <a:ext cx="182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실행 파일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바이너리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 연구는 공격자가 모델의 구조만 알고 있다고 가정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모델의 구조는 일반적으로 부분적으로도 공개가 되기 때문에 실용적임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컴파일러 설정과 모델 구조만 알고 있으면 </a:t>
            </a:r>
            <a:r>
              <a:rPr lang="en-US" altLang="ko-KR" sz="2000" b="1" dirty="0">
                <a:solidFill>
                  <a:srgbClr val="FF0000"/>
                </a:solidFill>
              </a:rPr>
              <a:t>.text </a:t>
            </a:r>
            <a:r>
              <a:rPr lang="ko-KR" altLang="en-US" sz="2000" b="1" dirty="0"/>
              <a:t>섹션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세부 모델 구조에 대한 정보가 들어있음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을 쉽게 알아낼 수 있음</a:t>
            </a:r>
            <a:endParaRPr lang="en-US" altLang="ko-KR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D44EF17-42B5-8A9A-38CF-A09B90E4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76" y="911006"/>
            <a:ext cx="4392330" cy="274057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D5DA7D-EA37-0719-8420-BCEE27F387E9}"/>
              </a:ext>
            </a:extLst>
          </p:cNvPr>
          <p:cNvSpPr/>
          <p:nvPr/>
        </p:nvSpPr>
        <p:spPr>
          <a:xfrm>
            <a:off x="6546715" y="2513942"/>
            <a:ext cx="1269459" cy="56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공격의 단계는 크게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 단계로 구성됨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가장 취약한 비트 찾기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en-US" altLang="ko-KR" sz="2000" b="1" dirty="0"/>
              <a:t>2.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 준비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실제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49C22-196E-41C4-744C-32900BD2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2" y="481520"/>
            <a:ext cx="9389016" cy="32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가장 취약한 비트 찾기</a:t>
            </a:r>
            <a:endParaRPr lang="en-US" altLang="ko-KR" sz="2000" b="1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가장 취약한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개의 비트 </a:t>
            </a:r>
            <a:r>
              <a:rPr lang="ko-KR" altLang="en-US" sz="2000" b="1" dirty="0" err="1"/>
              <a:t>찾는것이</a:t>
            </a:r>
            <a:r>
              <a:rPr lang="ko-KR" altLang="en-US" sz="2000" b="1" dirty="0"/>
              <a:t> 목표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ym typeface="Wingdings" panose="05000000000000000000" pitchFamily="2" charset="2"/>
              </a:rPr>
              <a:t>더 은밀하고</a:t>
            </a:r>
            <a:r>
              <a:rPr lang="en-US" altLang="ko-KR" sz="2000" b="1" dirty="0">
                <a:sym typeface="Wingdings" panose="05000000000000000000" pitchFamily="2" charset="2"/>
              </a:rPr>
              <a:t>, </a:t>
            </a:r>
            <a:r>
              <a:rPr lang="en-US" altLang="ko-KR" sz="20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2000" b="1" dirty="0"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ym typeface="Wingdings" panose="05000000000000000000" pitchFamily="2" charset="2"/>
              </a:rPr>
              <a:t>공격에 유리하게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가장 취약한 </a:t>
            </a:r>
            <a:r>
              <a:rPr lang="ko-KR" altLang="en-US" sz="2000" b="1" dirty="0" err="1"/>
              <a:t>비트란</a:t>
            </a:r>
            <a:r>
              <a:rPr lang="en-US" altLang="ko-KR" sz="2000" b="1" dirty="0"/>
              <a:t>? : classifier </a:t>
            </a:r>
            <a:r>
              <a:rPr lang="ko-KR" altLang="en-US" sz="2000" b="1" dirty="0"/>
              <a:t>경우 정확도를 </a:t>
            </a:r>
            <a:r>
              <a:rPr lang="en-US" altLang="ko-KR" sz="2000" b="1" dirty="0"/>
              <a:t>(1/</a:t>
            </a:r>
            <a:r>
              <a:rPr lang="ko-KR" altLang="en-US" sz="2000" b="1" dirty="0"/>
              <a:t>전체 클래스 수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정도로 낮추는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생성형의 경우 이미지 품질이 낮아지거나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의미가 달라지게 하는 것이 목표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49C22-196E-41C4-744C-32900BD2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2" y="481520"/>
            <a:ext cx="9389016" cy="32595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0F595B-A9ED-EEA3-B4C9-EB649F06B7CE}"/>
              </a:ext>
            </a:extLst>
          </p:cNvPr>
          <p:cNvSpPr/>
          <p:nvPr/>
        </p:nvSpPr>
        <p:spPr>
          <a:xfrm>
            <a:off x="1401492" y="729574"/>
            <a:ext cx="2406887" cy="188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546274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가장 취약한 비트 찾기</a:t>
            </a:r>
            <a:endParaRPr lang="en-US" altLang="ko-KR" sz="2000" b="1" dirty="0"/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모델 구조만으로는 취약한 비트를 알기 어려움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그래디언트</a:t>
            </a:r>
            <a:r>
              <a:rPr lang="ko-KR" altLang="en-US" sz="2000" b="1" dirty="0"/>
              <a:t> 기반 </a:t>
            </a:r>
            <a:r>
              <a:rPr lang="en-US" altLang="ko-KR" sz="2000" b="1" dirty="0"/>
              <a:t>BFA </a:t>
            </a:r>
            <a:r>
              <a:rPr lang="ko-KR" altLang="en-US" sz="2000" b="1" dirty="0"/>
              <a:t>는 가중치를 알아야 함</a:t>
            </a:r>
            <a:r>
              <a:rPr lang="en-US" altLang="ko-KR" sz="2000" b="1" dirty="0"/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같은 구조를 가지고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다른 훈련된 가중치를 가진 </a:t>
            </a:r>
            <a:r>
              <a:rPr lang="en-US" altLang="ko-KR" sz="2000" b="1" dirty="0"/>
              <a:t>n </a:t>
            </a:r>
            <a:r>
              <a:rPr lang="ko-KR" altLang="en-US" sz="2000" b="1" dirty="0"/>
              <a:t>개의 바이너리 파일을 준비함</a:t>
            </a:r>
            <a:r>
              <a:rPr lang="en-US" altLang="ko-KR" sz="2000" b="1" dirty="0"/>
              <a:t>(     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   </a:t>
            </a:r>
            <a:r>
              <a:rPr lang="ko-KR" altLang="en-US" sz="2000" b="1" dirty="0" err="1"/>
              <a:t>에</a:t>
            </a:r>
            <a:r>
              <a:rPr lang="ko-KR" altLang="en-US" sz="2000" b="1" dirty="0"/>
              <a:t> 대해 모든 비트를 뒤집어 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가장 취약한 비트 집합      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찾아냄</a:t>
            </a:r>
            <a:r>
              <a:rPr lang="en-US" altLang="ko-KR" sz="2000" b="1" dirty="0"/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</a:t>
            </a:r>
            <a:r>
              <a:rPr lang="en-US" altLang="ko-KR" sz="2000" b="1" dirty="0"/>
              <a:t>n </a:t>
            </a:r>
            <a:r>
              <a:rPr lang="ko-KR" altLang="en-US" sz="2000" b="1" dirty="0"/>
              <a:t>번 반복하여 가장 중복되는 비트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superbits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를 찾음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7A1403-6BE4-DB0D-FDAA-5875FBF6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2" y="5869985"/>
            <a:ext cx="424973" cy="4307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49C22-196E-41C4-744C-32900BD28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92" y="481520"/>
            <a:ext cx="9389016" cy="32595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0F595B-A9ED-EEA3-B4C9-EB649F06B7CE}"/>
              </a:ext>
            </a:extLst>
          </p:cNvPr>
          <p:cNvSpPr/>
          <p:nvPr/>
        </p:nvSpPr>
        <p:spPr>
          <a:xfrm>
            <a:off x="1401492" y="729574"/>
            <a:ext cx="2406887" cy="1887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E3648-7326-A1DD-03C1-AFE22DA23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011" y="5762128"/>
            <a:ext cx="520886" cy="548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201337-88CB-6018-0160-106FDA8C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2212" y="5258764"/>
            <a:ext cx="424973" cy="4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F04A572-6B00-33AF-9812-039BB96711F4}"/>
              </a:ext>
            </a:extLst>
          </p:cNvPr>
          <p:cNvSpPr txBox="1"/>
          <p:nvPr/>
        </p:nvSpPr>
        <p:spPr>
          <a:xfrm>
            <a:off x="554935" y="3844131"/>
            <a:ext cx="11546274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2000" b="1" dirty="0"/>
              <a:t>2.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 준비</a:t>
            </a:r>
            <a:r>
              <a:rPr lang="en-US" altLang="ko-KR" sz="2000" b="1" dirty="0"/>
              <a:t>(Memory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Templating)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DRAM</a:t>
            </a:r>
            <a:r>
              <a:rPr lang="ko-KR" altLang="en-US" sz="2000" b="1" dirty="0"/>
              <a:t>의 가장 취약한 </a:t>
            </a:r>
            <a:r>
              <a:rPr lang="en-US" altLang="ko-KR" sz="2000" b="1" dirty="0"/>
              <a:t>cell </a:t>
            </a:r>
            <a:r>
              <a:rPr lang="ko-KR" altLang="en-US" sz="2000" b="1" dirty="0"/>
              <a:t>을 찾아내고</a:t>
            </a:r>
            <a:r>
              <a:rPr lang="en-US" altLang="ko-KR" sz="2000" b="1" dirty="0"/>
              <a:t>, memory templating(Flip Feng Sui) </a:t>
            </a:r>
            <a:r>
              <a:rPr lang="ko-KR" altLang="en-US" sz="2000" b="1" dirty="0"/>
              <a:t>을 함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DRAM </a:t>
            </a:r>
            <a:r>
              <a:rPr lang="ko-KR" altLang="en-US" sz="2000" b="1" dirty="0"/>
              <a:t>의 취약한 부분에 가장 취약한 비트를 배치함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Drammer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M.Seaborn</a:t>
            </a:r>
            <a:r>
              <a:rPr lang="en-US" altLang="ko-KR" sz="2000" b="1" dirty="0"/>
              <a:t>. Exploiting the dram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bug to gain kernel privileges</a:t>
            </a:r>
            <a:r>
              <a:rPr lang="ko-KR" altLang="en-US" sz="2000" b="1" dirty="0"/>
              <a:t> 와 유사</a:t>
            </a:r>
            <a:r>
              <a:rPr lang="en-US" altLang="ko-KR" sz="2000" b="1" dirty="0"/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DDR4 </a:t>
            </a:r>
            <a:r>
              <a:rPr lang="ko-KR" altLang="en-US" sz="2000" b="1" dirty="0"/>
              <a:t>에서 실제 공격을 위해 </a:t>
            </a:r>
            <a:r>
              <a:rPr lang="en-US" altLang="ko-KR" sz="2000" b="1" dirty="0"/>
              <a:t>Blacksmith, </a:t>
            </a:r>
            <a:r>
              <a:rPr lang="en-US" altLang="ko-KR" sz="2000" b="1" dirty="0" err="1"/>
              <a:t>TRRespass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기반 </a:t>
            </a:r>
            <a:r>
              <a:rPr lang="en-US" altLang="ko-KR" sz="2000" b="1" dirty="0" err="1"/>
              <a:t>Rowhammer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공격을 준비</a:t>
            </a:r>
            <a:r>
              <a:rPr lang="en-US" altLang="ko-KR" sz="2000" b="1" dirty="0"/>
              <a:t> 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endParaRPr lang="en-US" altLang="ko-KR" sz="2000" b="1" dirty="0"/>
          </a:p>
          <a:p>
            <a:pPr marL="914400" lvl="1" indent="-457200">
              <a:lnSpc>
                <a:spcPct val="200000"/>
              </a:lnSpc>
              <a:buAutoNum type="arabicPeriod"/>
            </a:pPr>
            <a:endParaRPr lang="en-US" altLang="ko-KR" sz="20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Unveiling Single-Bit-Flip Attacks on DNN Executables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249C22-196E-41C4-744C-32900BD2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92" y="481520"/>
            <a:ext cx="9389016" cy="325950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0F595B-A9ED-EEA3-B4C9-EB649F06B7CE}"/>
              </a:ext>
            </a:extLst>
          </p:cNvPr>
          <p:cNvSpPr/>
          <p:nvPr/>
        </p:nvSpPr>
        <p:spPr>
          <a:xfrm>
            <a:off x="1541834" y="2548646"/>
            <a:ext cx="2266545" cy="739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638</Words>
  <Application>Microsoft Office PowerPoint</Application>
  <PresentationFormat>와이드스크린</PresentationFormat>
  <Paragraphs>70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  <vt:lpstr>Unveiling Single-Bit-Flip Attacks on DNN Executables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57</cp:revision>
  <dcterms:created xsi:type="dcterms:W3CDTF">2024-01-20T13:16:05Z</dcterms:created>
  <dcterms:modified xsi:type="dcterms:W3CDTF">2024-04-14T21:27:32Z</dcterms:modified>
</cp:coreProperties>
</file>