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F82E1-954C-44CE-8C8F-0A619D6BF313}" v="593" dt="2024-04-14T21:25:48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3" autoAdjust="0"/>
    <p:restoredTop sz="84252" autoAdjust="0"/>
  </p:normalViewPr>
  <p:slideViewPr>
    <p:cSldViewPr snapToGrid="0">
      <p:cViewPr varScale="1">
        <p:scale>
          <a:sx n="94" d="100"/>
          <a:sy n="94" d="100"/>
        </p:scale>
        <p:origin x="1014" y="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D11F82E1-954C-44CE-8C8F-0A619D6BF313}"/>
    <pc:docChg chg="undo custSel addSld delSld modSld">
      <pc:chgData name="형동 박" userId="afe605ee33eb830c" providerId="LiveId" clId="{D11F82E1-954C-44CE-8C8F-0A619D6BF313}" dt="2024-04-14T21:27:26.269" v="5077" actId="47"/>
      <pc:docMkLst>
        <pc:docMk/>
      </pc:docMkLst>
      <pc:sldChg chg="modSp mod">
        <pc:chgData name="형동 박" userId="afe605ee33eb830c" providerId="LiveId" clId="{D11F82E1-954C-44CE-8C8F-0A619D6BF313}" dt="2024-04-14T13:20:04.057" v="11" actId="20577"/>
        <pc:sldMkLst>
          <pc:docMk/>
          <pc:sldMk cId="3661066457" sldId="256"/>
        </pc:sldMkLst>
        <pc:spChg chg="mod">
          <ac:chgData name="형동 박" userId="afe605ee33eb830c" providerId="LiveId" clId="{D11F82E1-954C-44CE-8C8F-0A619D6BF313}" dt="2024-04-14T13:20:00.824" v="10" actId="20577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D11F82E1-954C-44CE-8C8F-0A619D6BF313}" dt="2024-04-14T13:20:04.057" v="11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addSp delSp modSp mod">
        <pc:chgData name="형동 박" userId="afe605ee33eb830c" providerId="LiveId" clId="{D11F82E1-954C-44CE-8C8F-0A619D6BF313}" dt="2024-04-14T20:22:05.788" v="2104" actId="20577"/>
        <pc:sldMkLst>
          <pc:docMk/>
          <pc:sldMk cId="905511219" sldId="267"/>
        </pc:sldMkLst>
        <pc:spChg chg="mod">
          <ac:chgData name="형동 박" userId="afe605ee33eb830c" providerId="LiveId" clId="{D11F82E1-954C-44CE-8C8F-0A619D6BF313}" dt="2024-04-14T13:20:25.227" v="17" actId="14100"/>
          <ac:spMkLst>
            <pc:docMk/>
            <pc:sldMk cId="905511219" sldId="267"/>
            <ac:spMk id="2" creationId="{DB8D0831-165E-2526-2BDF-426852AAE043}"/>
          </ac:spMkLst>
        </pc:spChg>
        <pc:spChg chg="mod">
          <ac:chgData name="형동 박" userId="afe605ee33eb830c" providerId="LiveId" clId="{D11F82E1-954C-44CE-8C8F-0A619D6BF313}" dt="2024-04-14T20:22:05.788" v="2104" actId="20577"/>
          <ac:spMkLst>
            <pc:docMk/>
            <pc:sldMk cId="905511219" sldId="267"/>
            <ac:spMk id="11" creationId="{80AC209C-7B47-3E7F-17D9-5CDECF0D5E7C}"/>
          </ac:spMkLst>
        </pc:spChg>
        <pc:picChg chg="del">
          <ac:chgData name="형동 박" userId="afe605ee33eb830c" providerId="LiveId" clId="{D11F82E1-954C-44CE-8C8F-0A619D6BF313}" dt="2024-04-14T13:21:38.125" v="18" actId="478"/>
          <ac:picMkLst>
            <pc:docMk/>
            <pc:sldMk cId="905511219" sldId="267"/>
            <ac:picMk id="4" creationId="{601C84FF-E085-4887-A819-9AEB0C7FCE89}"/>
          </ac:picMkLst>
        </pc:picChg>
        <pc:picChg chg="add mod">
          <ac:chgData name="형동 박" userId="afe605ee33eb830c" providerId="LiveId" clId="{D11F82E1-954C-44CE-8C8F-0A619D6BF313}" dt="2024-04-14T13:26:10.834" v="465" actId="1076"/>
          <ac:picMkLst>
            <pc:docMk/>
            <pc:sldMk cId="905511219" sldId="267"/>
            <ac:picMk id="1026" creationId="{CAA53765-9A89-B26C-BC8B-515E331A0027}"/>
          </ac:picMkLst>
        </pc:picChg>
        <pc:picChg chg="add mod">
          <ac:chgData name="형동 박" userId="afe605ee33eb830c" providerId="LiveId" clId="{D11F82E1-954C-44CE-8C8F-0A619D6BF313}" dt="2024-04-14T13:22:20.200" v="32" actId="1076"/>
          <ac:picMkLst>
            <pc:docMk/>
            <pc:sldMk cId="905511219" sldId="267"/>
            <ac:picMk id="1028" creationId="{5BB79235-F995-24C7-BF7B-24C3DC8576C7}"/>
          </ac:picMkLst>
        </pc:picChg>
      </pc:sldChg>
      <pc:sldChg chg="del">
        <pc:chgData name="형동 박" userId="afe605ee33eb830c" providerId="LiveId" clId="{D11F82E1-954C-44CE-8C8F-0A619D6BF313}" dt="2024-04-14T13:26:22.833" v="467" actId="47"/>
        <pc:sldMkLst>
          <pc:docMk/>
          <pc:sldMk cId="3529152352" sldId="297"/>
        </pc:sldMkLst>
      </pc:sldChg>
      <pc:sldChg chg="del">
        <pc:chgData name="형동 박" userId="afe605ee33eb830c" providerId="LiveId" clId="{D11F82E1-954C-44CE-8C8F-0A619D6BF313}" dt="2024-04-14T13:26:24.101" v="468" actId="47"/>
        <pc:sldMkLst>
          <pc:docMk/>
          <pc:sldMk cId="462003032" sldId="298"/>
        </pc:sldMkLst>
      </pc:sldChg>
      <pc:sldChg chg="del">
        <pc:chgData name="형동 박" userId="afe605ee33eb830c" providerId="LiveId" clId="{D11F82E1-954C-44CE-8C8F-0A619D6BF313}" dt="2024-04-14T13:26:25.525" v="469" actId="47"/>
        <pc:sldMkLst>
          <pc:docMk/>
          <pc:sldMk cId="4185353880" sldId="299"/>
        </pc:sldMkLst>
      </pc:sldChg>
      <pc:sldChg chg="del">
        <pc:chgData name="형동 박" userId="afe605ee33eb830c" providerId="LiveId" clId="{D11F82E1-954C-44CE-8C8F-0A619D6BF313}" dt="2024-04-14T13:26:26.981" v="470" actId="47"/>
        <pc:sldMkLst>
          <pc:docMk/>
          <pc:sldMk cId="858917982" sldId="300"/>
        </pc:sldMkLst>
      </pc:sldChg>
      <pc:sldChg chg="del">
        <pc:chgData name="형동 박" userId="afe605ee33eb830c" providerId="LiveId" clId="{D11F82E1-954C-44CE-8C8F-0A619D6BF313}" dt="2024-04-14T13:26:28.125" v="471" actId="47"/>
        <pc:sldMkLst>
          <pc:docMk/>
          <pc:sldMk cId="3246091482" sldId="301"/>
        </pc:sldMkLst>
      </pc:sldChg>
      <pc:sldChg chg="del">
        <pc:chgData name="형동 박" userId="afe605ee33eb830c" providerId="LiveId" clId="{D11F82E1-954C-44CE-8C8F-0A619D6BF313}" dt="2024-04-14T13:26:29.197" v="472" actId="47"/>
        <pc:sldMkLst>
          <pc:docMk/>
          <pc:sldMk cId="2446727972" sldId="302"/>
        </pc:sldMkLst>
      </pc:sldChg>
      <pc:sldChg chg="del">
        <pc:chgData name="형동 박" userId="afe605ee33eb830c" providerId="LiveId" clId="{D11F82E1-954C-44CE-8C8F-0A619D6BF313}" dt="2024-04-14T13:26:30.490" v="473" actId="47"/>
        <pc:sldMkLst>
          <pc:docMk/>
          <pc:sldMk cId="1175078987" sldId="303"/>
        </pc:sldMkLst>
      </pc:sldChg>
      <pc:sldChg chg="addSp delSp modSp add del mod">
        <pc:chgData name="형동 박" userId="afe605ee33eb830c" providerId="LiveId" clId="{D11F82E1-954C-44CE-8C8F-0A619D6BF313}" dt="2024-04-14T16:19:00.962" v="1859" actId="47"/>
        <pc:sldMkLst>
          <pc:docMk/>
          <pc:sldMk cId="348243152" sldId="304"/>
        </pc:sldMkLst>
        <pc:spChg chg="add del">
          <ac:chgData name="형동 박" userId="afe605ee33eb830c" providerId="LiveId" clId="{D11F82E1-954C-44CE-8C8F-0A619D6BF313}" dt="2024-04-14T13:28:46.605" v="477" actId="478"/>
          <ac:spMkLst>
            <pc:docMk/>
            <pc:sldMk cId="348243152" sldId="304"/>
            <ac:spMk id="3" creationId="{0800E75B-C25C-EF3A-2653-1AB20216F675}"/>
          </ac:spMkLst>
        </pc:spChg>
        <pc:spChg chg="add mod">
          <ac:chgData name="형동 박" userId="afe605ee33eb830c" providerId="LiveId" clId="{D11F82E1-954C-44CE-8C8F-0A619D6BF313}" dt="2024-04-14T15:16:27.393" v="589" actId="1076"/>
          <ac:spMkLst>
            <pc:docMk/>
            <pc:sldMk cId="348243152" sldId="304"/>
            <ac:spMk id="4" creationId="{7948E5E5-D0C6-A3FD-04D4-1A64134F7470}"/>
          </ac:spMkLst>
        </pc:spChg>
        <pc:spChg chg="add mod ord">
          <ac:chgData name="형동 박" userId="afe605ee33eb830c" providerId="LiveId" clId="{D11F82E1-954C-44CE-8C8F-0A619D6BF313}" dt="2024-04-14T15:16:29.620" v="590" actId="14100"/>
          <ac:spMkLst>
            <pc:docMk/>
            <pc:sldMk cId="348243152" sldId="304"/>
            <ac:spMk id="5" creationId="{87669832-3578-296A-58BF-DC75B96B2720}"/>
          </ac:spMkLst>
        </pc:spChg>
        <pc:spChg chg="add mod">
          <ac:chgData name="형동 박" userId="afe605ee33eb830c" providerId="LiveId" clId="{D11F82E1-954C-44CE-8C8F-0A619D6BF313}" dt="2024-04-14T15:16:31.803" v="591" actId="1076"/>
          <ac:spMkLst>
            <pc:docMk/>
            <pc:sldMk cId="348243152" sldId="304"/>
            <ac:spMk id="6" creationId="{EF5BF2C8-43A2-2929-2DD9-63618285E5FB}"/>
          </ac:spMkLst>
        </pc:spChg>
        <pc:spChg chg="add mod">
          <ac:chgData name="형동 박" userId="afe605ee33eb830c" providerId="LiveId" clId="{D11F82E1-954C-44CE-8C8F-0A619D6BF313}" dt="2024-04-14T13:30:15.223" v="510" actId="164"/>
          <ac:spMkLst>
            <pc:docMk/>
            <pc:sldMk cId="348243152" sldId="304"/>
            <ac:spMk id="7" creationId="{420F97A7-6434-09B5-7E14-02A51C9DC2E5}"/>
          </ac:spMkLst>
        </pc:spChg>
        <pc:spChg chg="add mod">
          <ac:chgData name="형동 박" userId="afe605ee33eb830c" providerId="LiveId" clId="{D11F82E1-954C-44CE-8C8F-0A619D6BF313}" dt="2024-04-14T15:42:18.175" v="1082" actId="1076"/>
          <ac:spMkLst>
            <pc:docMk/>
            <pc:sldMk cId="348243152" sldId="304"/>
            <ac:spMk id="9" creationId="{2D7855D1-7CDB-3CF0-5462-DD3305056601}"/>
          </ac:spMkLst>
        </pc:spChg>
        <pc:spChg chg="add mod">
          <ac:chgData name="형동 박" userId="afe605ee33eb830c" providerId="LiveId" clId="{D11F82E1-954C-44CE-8C8F-0A619D6BF313}" dt="2024-04-14T15:42:18.175" v="1082" actId="1076"/>
          <ac:spMkLst>
            <pc:docMk/>
            <pc:sldMk cId="348243152" sldId="304"/>
            <ac:spMk id="10" creationId="{918CCC47-6C9C-A7B9-3E71-8217EF7D7D63}"/>
          </ac:spMkLst>
        </pc:spChg>
        <pc:spChg chg="del mod">
          <ac:chgData name="형동 박" userId="afe605ee33eb830c" providerId="LiveId" clId="{D11F82E1-954C-44CE-8C8F-0A619D6BF313}" dt="2024-04-14T15:16:32.085" v="593"/>
          <ac:spMkLst>
            <pc:docMk/>
            <pc:sldMk cId="348243152" sldId="304"/>
            <ac:spMk id="11" creationId="{80AC209C-7B47-3E7F-17D9-5CDECF0D5E7C}"/>
          </ac:spMkLst>
        </pc:spChg>
        <pc:spChg chg="add del mod">
          <ac:chgData name="형동 박" userId="afe605ee33eb830c" providerId="LiveId" clId="{D11F82E1-954C-44CE-8C8F-0A619D6BF313}" dt="2024-04-14T15:36:36.229" v="629"/>
          <ac:spMkLst>
            <pc:docMk/>
            <pc:sldMk cId="348243152" sldId="304"/>
            <ac:spMk id="12" creationId="{6E9508F4-2B15-220C-7936-00879CEEEF2A}"/>
          </ac:spMkLst>
        </pc:spChg>
        <pc:spChg chg="add mod">
          <ac:chgData name="형동 박" userId="afe605ee33eb830c" providerId="LiveId" clId="{D11F82E1-954C-44CE-8C8F-0A619D6BF313}" dt="2024-04-14T16:18:43.969" v="1854" actId="207"/>
          <ac:spMkLst>
            <pc:docMk/>
            <pc:sldMk cId="348243152" sldId="304"/>
            <ac:spMk id="13" creationId="{CF04A572-6B00-33AF-9812-039BB96711F4}"/>
          </ac:spMkLst>
        </pc:spChg>
        <pc:spChg chg="add mod">
          <ac:chgData name="형동 박" userId="afe605ee33eb830c" providerId="LiveId" clId="{D11F82E1-954C-44CE-8C8F-0A619D6BF313}" dt="2024-04-14T15:42:53.426" v="1090" actId="1582"/>
          <ac:spMkLst>
            <pc:docMk/>
            <pc:sldMk cId="348243152" sldId="304"/>
            <ac:spMk id="16" creationId="{33D5DA7D-EA37-0719-8420-BCEE27F387E9}"/>
          </ac:spMkLst>
        </pc:spChg>
        <pc:grpChg chg="add mod">
          <ac:chgData name="형동 박" userId="afe605ee33eb830c" providerId="LiveId" clId="{D11F82E1-954C-44CE-8C8F-0A619D6BF313}" dt="2024-04-14T15:42:18.175" v="1082" actId="1076"/>
          <ac:grpSpMkLst>
            <pc:docMk/>
            <pc:sldMk cId="348243152" sldId="304"/>
            <ac:grpSpMk id="8" creationId="{786769EB-C3CE-022D-AE3F-9C0AEC5E0DAA}"/>
          </ac:grpSpMkLst>
        </pc:grpChg>
        <pc:picChg chg="add mod">
          <ac:chgData name="형동 박" userId="afe605ee33eb830c" providerId="LiveId" clId="{D11F82E1-954C-44CE-8C8F-0A619D6BF313}" dt="2024-04-14T15:42:30.903" v="1086" actId="1076"/>
          <ac:picMkLst>
            <pc:docMk/>
            <pc:sldMk cId="348243152" sldId="304"/>
            <ac:picMk id="15" creationId="{8D44EF17-42B5-8A9A-38CF-A09B90E47EBD}"/>
          </ac:picMkLst>
        </pc:picChg>
        <pc:picChg chg="add del">
          <ac:chgData name="형동 박" userId="afe605ee33eb830c" providerId="LiveId" clId="{D11F82E1-954C-44CE-8C8F-0A619D6BF313}" dt="2024-04-14T15:45:25.998" v="1092" actId="22"/>
          <ac:picMkLst>
            <pc:docMk/>
            <pc:sldMk cId="348243152" sldId="304"/>
            <ac:picMk id="18" creationId="{5AB83447-9C21-38E3-D85C-1D8D0A7A1F88}"/>
          </ac:picMkLst>
        </pc:picChg>
        <pc:picChg chg="del">
          <ac:chgData name="형동 박" userId="afe605ee33eb830c" providerId="LiveId" clId="{D11F82E1-954C-44CE-8C8F-0A619D6BF313}" dt="2024-04-14T13:28:03.710" v="474" actId="478"/>
          <ac:picMkLst>
            <pc:docMk/>
            <pc:sldMk cId="348243152" sldId="304"/>
            <ac:picMk id="1026" creationId="{CAA53765-9A89-B26C-BC8B-515E331A0027}"/>
          </ac:picMkLst>
        </pc:picChg>
        <pc:picChg chg="del">
          <ac:chgData name="형동 박" userId="afe605ee33eb830c" providerId="LiveId" clId="{D11F82E1-954C-44CE-8C8F-0A619D6BF313}" dt="2024-04-14T13:28:04.135" v="475" actId="478"/>
          <ac:picMkLst>
            <pc:docMk/>
            <pc:sldMk cId="348243152" sldId="304"/>
            <ac:picMk id="1028" creationId="{5BB79235-F995-24C7-BF7B-24C3DC8576C7}"/>
          </ac:picMkLst>
        </pc:picChg>
      </pc:sldChg>
      <pc:sldChg chg="modSp add del mod">
        <pc:chgData name="형동 박" userId="afe605ee33eb830c" providerId="LiveId" clId="{D11F82E1-954C-44CE-8C8F-0A619D6BF313}" dt="2024-04-14T20:22:50.330" v="2114" actId="20577"/>
        <pc:sldMkLst>
          <pc:docMk/>
          <pc:sldMk cId="522008513" sldId="305"/>
        </pc:sldMkLst>
        <pc:spChg chg="mod">
          <ac:chgData name="형동 박" userId="afe605ee33eb830c" providerId="LiveId" clId="{D11F82E1-954C-44CE-8C8F-0A619D6BF313}" dt="2024-04-14T15:47:29.133" v="1298" actId="20577"/>
          <ac:spMkLst>
            <pc:docMk/>
            <pc:sldMk cId="522008513" sldId="305"/>
            <ac:spMk id="10" creationId="{918CCC47-6C9C-A7B9-3E71-8217EF7D7D63}"/>
          </ac:spMkLst>
        </pc:spChg>
        <pc:spChg chg="mod">
          <ac:chgData name="형동 박" userId="afe605ee33eb830c" providerId="LiveId" clId="{D11F82E1-954C-44CE-8C8F-0A619D6BF313}" dt="2024-04-14T20:22:50.330" v="2114" actId="20577"/>
          <ac:spMkLst>
            <pc:docMk/>
            <pc:sldMk cId="522008513" sldId="305"/>
            <ac:spMk id="13" creationId="{CF04A572-6B00-33AF-9812-039BB96711F4}"/>
          </ac:spMkLst>
        </pc:spChg>
      </pc:sldChg>
      <pc:sldChg chg="addSp modSp add mod">
        <pc:chgData name="형동 박" userId="afe605ee33eb830c" providerId="LiveId" clId="{D11F82E1-954C-44CE-8C8F-0A619D6BF313}" dt="2024-04-14T20:22:35.339" v="2106"/>
        <pc:sldMkLst>
          <pc:docMk/>
          <pc:sldMk cId="1629744609" sldId="306"/>
        </pc:sldMkLst>
        <pc:spChg chg="add mod">
          <ac:chgData name="형동 박" userId="afe605ee33eb830c" providerId="LiveId" clId="{D11F82E1-954C-44CE-8C8F-0A619D6BF313}" dt="2024-04-14T16:18:58.290" v="1858" actId="1076"/>
          <ac:spMkLst>
            <pc:docMk/>
            <pc:sldMk cId="1629744609" sldId="306"/>
            <ac:spMk id="3" creationId="{42C32428-A2A1-4BBF-220D-396AAB3F2DD2}"/>
          </ac:spMkLst>
        </pc:spChg>
        <pc:spChg chg="add mod">
          <ac:chgData name="형동 박" userId="afe605ee33eb830c" providerId="LiveId" clId="{D11F82E1-954C-44CE-8C8F-0A619D6BF313}" dt="2024-04-14T20:22:35.339" v="2106"/>
          <ac:spMkLst>
            <pc:docMk/>
            <pc:sldMk cId="1629744609" sldId="306"/>
            <ac:spMk id="11" creationId="{BDA1F498-BAFE-53B3-CF1E-B4914B7CFFF9}"/>
          </ac:spMkLst>
        </pc:spChg>
        <pc:spChg chg="mod">
          <ac:chgData name="형동 박" userId="afe605ee33eb830c" providerId="LiveId" clId="{D11F82E1-954C-44CE-8C8F-0A619D6BF313}" dt="2024-04-14T20:22:20.778" v="2105" actId="20577"/>
          <ac:spMkLst>
            <pc:docMk/>
            <pc:sldMk cId="1629744609" sldId="306"/>
            <ac:spMk id="13" creationId="{CF04A572-6B00-33AF-9812-039BB96711F4}"/>
          </ac:spMkLst>
        </pc:spChg>
        <pc:spChg chg="mod">
          <ac:chgData name="형동 박" userId="afe605ee33eb830c" providerId="LiveId" clId="{D11F82E1-954C-44CE-8C8F-0A619D6BF313}" dt="2024-04-14T16:18:53.916" v="1856" actId="1076"/>
          <ac:spMkLst>
            <pc:docMk/>
            <pc:sldMk cId="1629744609" sldId="306"/>
            <ac:spMk id="16" creationId="{33D5DA7D-EA37-0719-8420-BCEE27F387E9}"/>
          </ac:spMkLst>
        </pc:spChg>
      </pc:sldChg>
      <pc:sldChg chg="addSp delSp modSp add mod">
        <pc:chgData name="형동 박" userId="afe605ee33eb830c" providerId="LiveId" clId="{D11F82E1-954C-44CE-8C8F-0A619D6BF313}" dt="2024-04-14T21:03:28.131" v="4062" actId="20577"/>
        <pc:sldMkLst>
          <pc:docMk/>
          <pc:sldMk cId="1803355265" sldId="307"/>
        </pc:sldMkLst>
        <pc:spChg chg="del">
          <ac:chgData name="형동 박" userId="afe605ee33eb830c" providerId="LiveId" clId="{D11F82E1-954C-44CE-8C8F-0A619D6BF313}" dt="2024-04-14T20:18:52.839" v="1864" actId="478"/>
          <ac:spMkLst>
            <pc:docMk/>
            <pc:sldMk cId="1803355265" sldId="307"/>
            <ac:spMk id="9" creationId="{2D7855D1-7CDB-3CF0-5462-DD3305056601}"/>
          </ac:spMkLst>
        </pc:spChg>
        <pc:spChg chg="del">
          <ac:chgData name="형동 박" userId="afe605ee33eb830c" providerId="LiveId" clId="{D11F82E1-954C-44CE-8C8F-0A619D6BF313}" dt="2024-04-14T20:18:52.839" v="1864" actId="478"/>
          <ac:spMkLst>
            <pc:docMk/>
            <pc:sldMk cId="1803355265" sldId="307"/>
            <ac:spMk id="10" creationId="{918CCC47-6C9C-A7B9-3E71-8217EF7D7D63}"/>
          </ac:spMkLst>
        </pc:spChg>
        <pc:spChg chg="mod">
          <ac:chgData name="형동 박" userId="afe605ee33eb830c" providerId="LiveId" clId="{D11F82E1-954C-44CE-8C8F-0A619D6BF313}" dt="2024-04-14T21:03:28.131" v="4062" actId="20577"/>
          <ac:spMkLst>
            <pc:docMk/>
            <pc:sldMk cId="1803355265" sldId="307"/>
            <ac:spMk id="13" creationId="{CF04A572-6B00-33AF-9812-039BB96711F4}"/>
          </ac:spMkLst>
        </pc:spChg>
        <pc:spChg chg="del">
          <ac:chgData name="형동 박" userId="afe605ee33eb830c" providerId="LiveId" clId="{D11F82E1-954C-44CE-8C8F-0A619D6BF313}" dt="2024-04-14T20:18:52.839" v="1864" actId="478"/>
          <ac:spMkLst>
            <pc:docMk/>
            <pc:sldMk cId="1803355265" sldId="307"/>
            <ac:spMk id="16" creationId="{33D5DA7D-EA37-0719-8420-BCEE27F387E9}"/>
          </ac:spMkLst>
        </pc:spChg>
        <pc:grpChg chg="del">
          <ac:chgData name="형동 박" userId="afe605ee33eb830c" providerId="LiveId" clId="{D11F82E1-954C-44CE-8C8F-0A619D6BF313}" dt="2024-04-14T20:18:52.839" v="1864" actId="478"/>
          <ac:grpSpMkLst>
            <pc:docMk/>
            <pc:sldMk cId="1803355265" sldId="307"/>
            <ac:grpSpMk id="8" creationId="{786769EB-C3CE-022D-AE3F-9C0AEC5E0DAA}"/>
          </ac:grpSpMkLst>
        </pc:grpChg>
        <pc:picChg chg="add mod">
          <ac:chgData name="형동 박" userId="afe605ee33eb830c" providerId="LiveId" clId="{D11F82E1-954C-44CE-8C8F-0A619D6BF313}" dt="2024-04-14T20:19:01.290" v="1868" actId="1076"/>
          <ac:picMkLst>
            <pc:docMk/>
            <pc:sldMk cId="1803355265" sldId="307"/>
            <ac:picMk id="11" creationId="{FD249C22-196E-41C4-744C-32900BD2861C}"/>
          </ac:picMkLst>
        </pc:picChg>
        <pc:picChg chg="add del">
          <ac:chgData name="형동 박" userId="afe605ee33eb830c" providerId="LiveId" clId="{D11F82E1-954C-44CE-8C8F-0A619D6BF313}" dt="2024-04-14T20:20:20.780" v="2045" actId="22"/>
          <ac:picMkLst>
            <pc:docMk/>
            <pc:sldMk cId="1803355265" sldId="307"/>
            <ac:picMk id="14" creationId="{B9C10C4F-3E47-1A1E-57B7-42318DBCAF3B}"/>
          </ac:picMkLst>
        </pc:picChg>
        <pc:picChg chg="del">
          <ac:chgData name="형동 박" userId="afe605ee33eb830c" providerId="LiveId" clId="{D11F82E1-954C-44CE-8C8F-0A619D6BF313}" dt="2024-04-14T20:18:49.038" v="1863" actId="478"/>
          <ac:picMkLst>
            <pc:docMk/>
            <pc:sldMk cId="1803355265" sldId="307"/>
            <ac:picMk id="15" creationId="{8D44EF17-42B5-8A9A-38CF-A09B90E47EBD}"/>
          </ac:picMkLst>
        </pc:picChg>
      </pc:sldChg>
      <pc:sldChg chg="addSp delSp modSp add del mod">
        <pc:chgData name="형동 박" userId="afe605ee33eb830c" providerId="LiveId" clId="{D11F82E1-954C-44CE-8C8F-0A619D6BF313}" dt="2024-04-14T20:21:41.424" v="2089" actId="47"/>
        <pc:sldMkLst>
          <pc:docMk/>
          <pc:sldMk cId="1993649772" sldId="308"/>
        </pc:sldMkLst>
        <pc:spChg chg="mod">
          <ac:chgData name="형동 박" userId="afe605ee33eb830c" providerId="LiveId" clId="{D11F82E1-954C-44CE-8C8F-0A619D6BF313}" dt="2024-04-14T20:20:35.354" v="2082"/>
          <ac:spMkLst>
            <pc:docMk/>
            <pc:sldMk cId="1993649772" sldId="308"/>
            <ac:spMk id="13" creationId="{CF04A572-6B00-33AF-9812-039BB96711F4}"/>
          </ac:spMkLst>
        </pc:spChg>
        <pc:picChg chg="add mod">
          <ac:chgData name="형동 박" userId="afe605ee33eb830c" providerId="LiveId" clId="{D11F82E1-954C-44CE-8C8F-0A619D6BF313}" dt="2024-04-14T20:21:33.900" v="2087" actId="1076"/>
          <ac:picMkLst>
            <pc:docMk/>
            <pc:sldMk cId="1993649772" sldId="308"/>
            <ac:picMk id="4" creationId="{C5D72C9A-1F75-25FB-C4B4-55DCE59E6B9D}"/>
          </ac:picMkLst>
        </pc:picChg>
        <pc:picChg chg="del">
          <ac:chgData name="형동 박" userId="afe605ee33eb830c" providerId="LiveId" clId="{D11F82E1-954C-44CE-8C8F-0A619D6BF313}" dt="2024-04-14T20:20:50.854" v="2083" actId="478"/>
          <ac:picMkLst>
            <pc:docMk/>
            <pc:sldMk cId="1993649772" sldId="308"/>
            <ac:picMk id="11" creationId="{FD249C22-196E-41C4-744C-32900BD2861C}"/>
          </ac:picMkLst>
        </pc:picChg>
      </pc:sldChg>
      <pc:sldChg chg="addSp modSp add mod">
        <pc:chgData name="형동 박" userId="afe605ee33eb830c" providerId="LiveId" clId="{D11F82E1-954C-44CE-8C8F-0A619D6BF313}" dt="2024-04-14T21:27:14.059" v="5076" actId="20577"/>
        <pc:sldMkLst>
          <pc:docMk/>
          <pc:sldMk cId="1604336374" sldId="309"/>
        </pc:sldMkLst>
        <pc:spChg chg="add mod">
          <ac:chgData name="형동 박" userId="afe605ee33eb830c" providerId="LiveId" clId="{D11F82E1-954C-44CE-8C8F-0A619D6BF313}" dt="2024-04-14T20:21:56.804" v="2093" actId="1582"/>
          <ac:spMkLst>
            <pc:docMk/>
            <pc:sldMk cId="1604336374" sldId="309"/>
            <ac:spMk id="3" creationId="{780F595B-A9ED-EEA3-B4C9-EB649F06B7CE}"/>
          </ac:spMkLst>
        </pc:spChg>
        <pc:spChg chg="mod">
          <ac:chgData name="형동 박" userId="afe605ee33eb830c" providerId="LiveId" clId="{D11F82E1-954C-44CE-8C8F-0A619D6BF313}" dt="2024-04-14T21:27:14.059" v="5076" actId="20577"/>
          <ac:spMkLst>
            <pc:docMk/>
            <pc:sldMk cId="1604336374" sldId="309"/>
            <ac:spMk id="13" creationId="{CF04A572-6B00-33AF-9812-039BB96711F4}"/>
          </ac:spMkLst>
        </pc:spChg>
      </pc:sldChg>
      <pc:sldChg chg="modSp add del mod">
        <pc:chgData name="형동 박" userId="afe605ee33eb830c" providerId="LiveId" clId="{D11F82E1-954C-44CE-8C8F-0A619D6BF313}" dt="2024-04-14T20:29:59.991" v="2770" actId="47"/>
        <pc:sldMkLst>
          <pc:docMk/>
          <pc:sldMk cId="2396440189" sldId="310"/>
        </pc:sldMkLst>
        <pc:spChg chg="mod">
          <ac:chgData name="형동 박" userId="afe605ee33eb830c" providerId="LiveId" clId="{D11F82E1-954C-44CE-8C8F-0A619D6BF313}" dt="2024-04-14T20:29:41.547" v="2766" actId="20577"/>
          <ac:spMkLst>
            <pc:docMk/>
            <pc:sldMk cId="2396440189" sldId="310"/>
            <ac:spMk id="13" creationId="{CF04A572-6B00-33AF-9812-039BB96711F4}"/>
          </ac:spMkLst>
        </pc:spChg>
      </pc:sldChg>
      <pc:sldChg chg="addSp modSp add del mod">
        <pc:chgData name="형동 박" userId="afe605ee33eb830c" providerId="LiveId" clId="{D11F82E1-954C-44CE-8C8F-0A619D6BF313}" dt="2024-04-14T21:02:55.051" v="4056" actId="47"/>
        <pc:sldMkLst>
          <pc:docMk/>
          <pc:sldMk cId="2426838679" sldId="311"/>
        </pc:sldMkLst>
        <pc:spChg chg="mod ord">
          <ac:chgData name="형동 박" userId="afe605ee33eb830c" providerId="LiveId" clId="{D11F82E1-954C-44CE-8C8F-0A619D6BF313}" dt="2024-04-14T20:36:52.837" v="3279"/>
          <ac:spMkLst>
            <pc:docMk/>
            <pc:sldMk cId="2426838679" sldId="311"/>
            <ac:spMk id="13" creationId="{CF04A572-6B00-33AF-9812-039BB96711F4}"/>
          </ac:spMkLst>
        </pc:spChg>
        <pc:picChg chg="add mod ord">
          <ac:chgData name="형동 박" userId="afe605ee33eb830c" providerId="LiveId" clId="{D11F82E1-954C-44CE-8C8F-0A619D6BF313}" dt="2024-04-14T20:35:47.715" v="3122" actId="1076"/>
          <ac:picMkLst>
            <pc:docMk/>
            <pc:sldMk cId="2426838679" sldId="311"/>
            <ac:picMk id="5" creationId="{597A1403-6BE4-DB0D-FDAA-5875FBF6D5E3}"/>
          </ac:picMkLst>
        </pc:picChg>
        <pc:picChg chg="add mod">
          <ac:chgData name="형동 박" userId="afe605ee33eb830c" providerId="LiveId" clId="{D11F82E1-954C-44CE-8C8F-0A619D6BF313}" dt="2024-04-14T20:36:00.570" v="3128" actId="1076"/>
          <ac:picMkLst>
            <pc:docMk/>
            <pc:sldMk cId="2426838679" sldId="311"/>
            <ac:picMk id="7" creationId="{040E3648-7326-A1DD-03C1-AFE22DA23C27}"/>
          </ac:picMkLst>
        </pc:picChg>
        <pc:picChg chg="add mod">
          <ac:chgData name="형동 박" userId="afe605ee33eb830c" providerId="LiveId" clId="{D11F82E1-954C-44CE-8C8F-0A619D6BF313}" dt="2024-04-14T20:36:14.184" v="3133" actId="1076"/>
          <ac:picMkLst>
            <pc:docMk/>
            <pc:sldMk cId="2426838679" sldId="311"/>
            <ac:picMk id="8" creationId="{08201337-88CB-6018-0160-106FDA8C1980}"/>
          </ac:picMkLst>
        </pc:picChg>
      </pc:sldChg>
      <pc:sldChg chg="addSp delSp modSp add mod">
        <pc:chgData name="형동 박" userId="afe605ee33eb830c" providerId="LiveId" clId="{D11F82E1-954C-44CE-8C8F-0A619D6BF313}" dt="2024-04-14T20:45:59.157" v="3500" actId="15"/>
        <pc:sldMkLst>
          <pc:docMk/>
          <pc:sldMk cId="3399607156" sldId="312"/>
        </pc:sldMkLst>
        <pc:spChg chg="mod">
          <ac:chgData name="형동 박" userId="afe605ee33eb830c" providerId="LiveId" clId="{D11F82E1-954C-44CE-8C8F-0A619D6BF313}" dt="2024-04-14T20:45:59.157" v="3500" actId="15"/>
          <ac:spMkLst>
            <pc:docMk/>
            <pc:sldMk cId="3399607156" sldId="312"/>
            <ac:spMk id="11" creationId="{80AC209C-7B47-3E7F-17D9-5CDECF0D5E7C}"/>
          </ac:spMkLst>
        </pc:spChg>
        <pc:picChg chg="del">
          <ac:chgData name="형동 박" userId="afe605ee33eb830c" providerId="LiveId" clId="{D11F82E1-954C-44CE-8C8F-0A619D6BF313}" dt="2024-04-14T20:38:49.625" v="3299" actId="478"/>
          <ac:picMkLst>
            <pc:docMk/>
            <pc:sldMk cId="3399607156" sldId="312"/>
            <ac:picMk id="1026" creationId="{CAA53765-9A89-B26C-BC8B-515E331A0027}"/>
          </ac:picMkLst>
        </pc:picChg>
        <pc:picChg chg="add mod">
          <ac:chgData name="형동 박" userId="afe605ee33eb830c" providerId="LiveId" clId="{D11F82E1-954C-44CE-8C8F-0A619D6BF313}" dt="2024-04-14T20:39:22.297" v="3304" actId="1076"/>
          <ac:picMkLst>
            <pc:docMk/>
            <pc:sldMk cId="3399607156" sldId="312"/>
            <ac:picMk id="2050" creationId="{B7230082-D8CA-969D-75A0-9C2F2EE156D3}"/>
          </ac:picMkLst>
        </pc:picChg>
      </pc:sldChg>
      <pc:sldChg chg="modSp add del mod">
        <pc:chgData name="형동 박" userId="afe605ee33eb830c" providerId="LiveId" clId="{D11F82E1-954C-44CE-8C8F-0A619D6BF313}" dt="2024-04-14T21:02:42.023" v="4055" actId="47"/>
        <pc:sldMkLst>
          <pc:docMk/>
          <pc:sldMk cId="3519430532" sldId="313"/>
        </pc:sldMkLst>
        <pc:spChg chg="mod">
          <ac:chgData name="형동 박" userId="afe605ee33eb830c" providerId="LiveId" clId="{D11F82E1-954C-44CE-8C8F-0A619D6BF313}" dt="2024-04-14T21:02:16.545" v="4052" actId="20577"/>
          <ac:spMkLst>
            <pc:docMk/>
            <pc:sldMk cId="3519430532" sldId="313"/>
            <ac:spMk id="13" creationId="{CF04A572-6B00-33AF-9812-039BB96711F4}"/>
          </ac:spMkLst>
        </pc:spChg>
      </pc:sldChg>
      <pc:sldChg chg="addSp delSp modSp add mod">
        <pc:chgData name="형동 박" userId="afe605ee33eb830c" providerId="LiveId" clId="{D11F82E1-954C-44CE-8C8F-0A619D6BF313}" dt="2024-04-14T21:03:07.171" v="4059" actId="14100"/>
        <pc:sldMkLst>
          <pc:docMk/>
          <pc:sldMk cId="2611145927" sldId="314"/>
        </pc:sldMkLst>
        <pc:spChg chg="mod">
          <ac:chgData name="형동 박" userId="afe605ee33eb830c" providerId="LiveId" clId="{D11F82E1-954C-44CE-8C8F-0A619D6BF313}" dt="2024-04-14T21:03:07.171" v="4059" actId="14100"/>
          <ac:spMkLst>
            <pc:docMk/>
            <pc:sldMk cId="2611145927" sldId="314"/>
            <ac:spMk id="3" creationId="{780F595B-A9ED-EEA3-B4C9-EB649F06B7CE}"/>
          </ac:spMkLst>
        </pc:spChg>
        <pc:spChg chg="add del mod">
          <ac:chgData name="형동 박" userId="afe605ee33eb830c" providerId="LiveId" clId="{D11F82E1-954C-44CE-8C8F-0A619D6BF313}" dt="2024-04-14T21:01:56.597" v="4048"/>
          <ac:spMkLst>
            <pc:docMk/>
            <pc:sldMk cId="2611145927" sldId="314"/>
            <ac:spMk id="13" creationId="{CF04A572-6B00-33AF-9812-039BB96711F4}"/>
          </ac:spMkLst>
        </pc:spChg>
        <pc:picChg chg="del">
          <ac:chgData name="형동 박" userId="afe605ee33eb830c" providerId="LiveId" clId="{D11F82E1-954C-44CE-8C8F-0A619D6BF313}" dt="2024-04-14T20:56:09.225" v="3548" actId="478"/>
          <ac:picMkLst>
            <pc:docMk/>
            <pc:sldMk cId="2611145927" sldId="314"/>
            <ac:picMk id="5" creationId="{597A1403-6BE4-DB0D-FDAA-5875FBF6D5E3}"/>
          </ac:picMkLst>
        </pc:picChg>
        <pc:picChg chg="del">
          <ac:chgData name="형동 박" userId="afe605ee33eb830c" providerId="LiveId" clId="{D11F82E1-954C-44CE-8C8F-0A619D6BF313}" dt="2024-04-14T20:56:03.784" v="3544" actId="478"/>
          <ac:picMkLst>
            <pc:docMk/>
            <pc:sldMk cId="2611145927" sldId="314"/>
            <ac:picMk id="7" creationId="{040E3648-7326-A1DD-03C1-AFE22DA23C27}"/>
          </ac:picMkLst>
        </pc:picChg>
        <pc:picChg chg="del">
          <ac:chgData name="형동 박" userId="afe605ee33eb830c" providerId="LiveId" clId="{D11F82E1-954C-44CE-8C8F-0A619D6BF313}" dt="2024-04-14T20:56:08.225" v="3547" actId="478"/>
          <ac:picMkLst>
            <pc:docMk/>
            <pc:sldMk cId="2611145927" sldId="314"/>
            <ac:picMk id="8" creationId="{08201337-88CB-6018-0160-106FDA8C1980}"/>
          </ac:picMkLst>
        </pc:picChg>
      </pc:sldChg>
      <pc:sldChg chg="addSp delSp modSp add mod">
        <pc:chgData name="형동 박" userId="afe605ee33eb830c" providerId="LiveId" clId="{D11F82E1-954C-44CE-8C8F-0A619D6BF313}" dt="2024-04-14T21:14:27.013" v="4382" actId="22"/>
        <pc:sldMkLst>
          <pc:docMk/>
          <pc:sldMk cId="2071706988" sldId="315"/>
        </pc:sldMkLst>
        <pc:spChg chg="mod">
          <ac:chgData name="형동 박" userId="afe605ee33eb830c" providerId="LiveId" clId="{D11F82E1-954C-44CE-8C8F-0A619D6BF313}" dt="2024-04-14T21:04:04.953" v="4080" actId="14100"/>
          <ac:spMkLst>
            <pc:docMk/>
            <pc:sldMk cId="2071706988" sldId="315"/>
            <ac:spMk id="3" creationId="{780F595B-A9ED-EEA3-B4C9-EB649F06B7CE}"/>
          </ac:spMkLst>
        </pc:spChg>
        <pc:spChg chg="add del">
          <ac:chgData name="형동 박" userId="afe605ee33eb830c" providerId="LiveId" clId="{D11F82E1-954C-44CE-8C8F-0A619D6BF313}" dt="2024-04-14T21:14:27.013" v="4382" actId="22"/>
          <ac:spMkLst>
            <pc:docMk/>
            <pc:sldMk cId="2071706988" sldId="315"/>
            <ac:spMk id="8" creationId="{66A95145-5E2B-8CDA-C072-499F90A11EFE}"/>
          </ac:spMkLst>
        </pc:spChg>
        <pc:spChg chg="mod">
          <ac:chgData name="형동 박" userId="afe605ee33eb830c" providerId="LiveId" clId="{D11F82E1-954C-44CE-8C8F-0A619D6BF313}" dt="2024-04-14T21:10:50.491" v="4373"/>
          <ac:spMkLst>
            <pc:docMk/>
            <pc:sldMk cId="2071706988" sldId="315"/>
            <ac:spMk id="13" creationId="{CF04A572-6B00-33AF-9812-039BB96711F4}"/>
          </ac:spMkLst>
        </pc:spChg>
        <pc:cxnChg chg="add del mod">
          <ac:chgData name="형동 박" userId="afe605ee33eb830c" providerId="LiveId" clId="{D11F82E1-954C-44CE-8C8F-0A619D6BF313}" dt="2024-04-14T21:12:27.736" v="4380" actId="478"/>
          <ac:cxnSpMkLst>
            <pc:docMk/>
            <pc:sldMk cId="2071706988" sldId="315"/>
            <ac:cxnSpMk id="5" creationId="{A206FB82-1D4E-84CF-5E8D-6304E1ECE4E8}"/>
          </ac:cxnSpMkLst>
        </pc:cxnChg>
      </pc:sldChg>
      <pc:sldChg chg="addSp delSp modSp add del mod">
        <pc:chgData name="형동 박" userId="afe605ee33eb830c" providerId="LiveId" clId="{D11F82E1-954C-44CE-8C8F-0A619D6BF313}" dt="2024-04-14T21:09:10.074" v="4319" actId="47"/>
        <pc:sldMkLst>
          <pc:docMk/>
          <pc:sldMk cId="2732739613" sldId="316"/>
        </pc:sldMkLst>
        <pc:spChg chg="del">
          <ac:chgData name="형동 박" userId="afe605ee33eb830c" providerId="LiveId" clId="{D11F82E1-954C-44CE-8C8F-0A619D6BF313}" dt="2024-04-14T21:07:14.736" v="4312" actId="478"/>
          <ac:spMkLst>
            <pc:docMk/>
            <pc:sldMk cId="2732739613" sldId="316"/>
            <ac:spMk id="3" creationId="{780F595B-A9ED-EEA3-B4C9-EB649F06B7CE}"/>
          </ac:spMkLst>
        </pc:spChg>
        <pc:spChg chg="mod">
          <ac:chgData name="형동 박" userId="afe605ee33eb830c" providerId="LiveId" clId="{D11F82E1-954C-44CE-8C8F-0A619D6BF313}" dt="2024-04-14T21:07:07.363" v="4311" actId="5793"/>
          <ac:spMkLst>
            <pc:docMk/>
            <pc:sldMk cId="2732739613" sldId="316"/>
            <ac:spMk id="13" creationId="{CF04A572-6B00-33AF-9812-039BB96711F4}"/>
          </ac:spMkLst>
        </pc:spChg>
        <pc:cxnChg chg="add del mod">
          <ac:chgData name="형동 박" userId="afe605ee33eb830c" providerId="LiveId" clId="{D11F82E1-954C-44CE-8C8F-0A619D6BF313}" dt="2024-04-14T21:08:54.612" v="4318" actId="478"/>
          <ac:cxnSpMkLst>
            <pc:docMk/>
            <pc:sldMk cId="2732739613" sldId="316"/>
            <ac:cxnSpMk id="5" creationId="{5E96994A-0CA2-D0CF-65A7-FC38E4A4E815}"/>
          </ac:cxnSpMkLst>
        </pc:cxnChg>
      </pc:sldChg>
      <pc:sldChg chg="addSp delSp modSp add mod">
        <pc:chgData name="형동 박" userId="afe605ee33eb830c" providerId="LiveId" clId="{D11F82E1-954C-44CE-8C8F-0A619D6BF313}" dt="2024-04-14T21:26:28.086" v="5072" actId="20577"/>
        <pc:sldMkLst>
          <pc:docMk/>
          <pc:sldMk cId="3344291054" sldId="316"/>
        </pc:sldMkLst>
        <pc:spChg chg="del">
          <ac:chgData name="형동 박" userId="afe605ee33eb830c" providerId="LiveId" clId="{D11F82E1-954C-44CE-8C8F-0A619D6BF313}" dt="2024-04-14T21:14:34.217" v="4385" actId="478"/>
          <ac:spMkLst>
            <pc:docMk/>
            <pc:sldMk cId="3344291054" sldId="316"/>
            <ac:spMk id="3" creationId="{780F595B-A9ED-EEA3-B4C9-EB649F06B7CE}"/>
          </ac:spMkLst>
        </pc:spChg>
        <pc:spChg chg="add mod">
          <ac:chgData name="형동 박" userId="afe605ee33eb830c" providerId="LiveId" clId="{D11F82E1-954C-44CE-8C8F-0A619D6BF313}" dt="2024-04-14T21:19:02.312" v="4452" actId="14100"/>
          <ac:spMkLst>
            <pc:docMk/>
            <pc:sldMk cId="3344291054" sldId="316"/>
            <ac:spMk id="10" creationId="{719FB296-FD89-1366-B0AB-E4CD08714C8A}"/>
          </ac:spMkLst>
        </pc:spChg>
        <pc:spChg chg="mod">
          <ac:chgData name="형동 박" userId="afe605ee33eb830c" providerId="LiveId" clId="{D11F82E1-954C-44CE-8C8F-0A619D6BF313}" dt="2024-04-14T21:26:28.086" v="5072" actId="20577"/>
          <ac:spMkLst>
            <pc:docMk/>
            <pc:sldMk cId="3344291054" sldId="316"/>
            <ac:spMk id="13" creationId="{CF04A572-6B00-33AF-9812-039BB96711F4}"/>
          </ac:spMkLst>
        </pc:spChg>
        <pc:picChg chg="add del mod">
          <ac:chgData name="형동 박" userId="afe605ee33eb830c" providerId="LiveId" clId="{D11F82E1-954C-44CE-8C8F-0A619D6BF313}" dt="2024-04-14T21:18:15.198" v="4441" actId="478"/>
          <ac:picMkLst>
            <pc:docMk/>
            <pc:sldMk cId="3344291054" sldId="316"/>
            <ac:picMk id="5" creationId="{8291822E-6874-39C4-11F3-B09D4B51B815}"/>
          </ac:picMkLst>
        </pc:picChg>
        <pc:picChg chg="add mod">
          <ac:chgData name="형동 박" userId="afe605ee33eb830c" providerId="LiveId" clId="{D11F82E1-954C-44CE-8C8F-0A619D6BF313}" dt="2024-04-14T21:18:25.269" v="4443" actId="1076"/>
          <ac:picMkLst>
            <pc:docMk/>
            <pc:sldMk cId="3344291054" sldId="316"/>
            <ac:picMk id="7" creationId="{64B60896-D8A7-57E5-A8D7-F2DBE6FB962B}"/>
          </ac:picMkLst>
        </pc:picChg>
        <pc:picChg chg="add mod">
          <ac:chgData name="형동 박" userId="afe605ee33eb830c" providerId="LiveId" clId="{D11F82E1-954C-44CE-8C8F-0A619D6BF313}" dt="2024-04-14T21:18:40.726" v="4447" actId="1076"/>
          <ac:picMkLst>
            <pc:docMk/>
            <pc:sldMk cId="3344291054" sldId="316"/>
            <ac:picMk id="9" creationId="{1BF7C5E0-9D1F-1834-71DE-521CBD4B05DC}"/>
          </ac:picMkLst>
        </pc:picChg>
        <pc:picChg chg="del">
          <ac:chgData name="형동 박" userId="afe605ee33eb830c" providerId="LiveId" clId="{D11F82E1-954C-44CE-8C8F-0A619D6BF313}" dt="2024-04-14T21:14:32.929" v="4384" actId="478"/>
          <ac:picMkLst>
            <pc:docMk/>
            <pc:sldMk cId="3344291054" sldId="316"/>
            <ac:picMk id="11" creationId="{FD249C22-196E-41C4-744C-32900BD2861C}"/>
          </ac:picMkLst>
        </pc:picChg>
      </pc:sldChg>
      <pc:sldChg chg="modSp add del mod">
        <pc:chgData name="형동 박" userId="afe605ee33eb830c" providerId="LiveId" clId="{D11F82E1-954C-44CE-8C8F-0A619D6BF313}" dt="2024-04-14T21:27:26.269" v="5077" actId="47"/>
        <pc:sldMkLst>
          <pc:docMk/>
          <pc:sldMk cId="36289496" sldId="317"/>
        </pc:sldMkLst>
        <pc:spChg chg="mod">
          <ac:chgData name="형동 박" userId="afe605ee33eb830c" providerId="LiveId" clId="{D11F82E1-954C-44CE-8C8F-0A619D6BF313}" dt="2024-04-14T21:24:39.560" v="4976"/>
          <ac:spMkLst>
            <pc:docMk/>
            <pc:sldMk cId="36289496" sldId="317"/>
            <ac:spMk id="13" creationId="{CF04A572-6B00-33AF-9812-039BB96711F4}"/>
          </ac:spMkLst>
        </pc:spChg>
      </pc:sldChg>
    </pc:docChg>
  </pc:docChgLst>
  <pc:docChgLst>
    <pc:chgData name="형동 박" userId="afe605ee33eb830c" providerId="LiveId" clId="{EA801FD9-31CE-49A1-A6F2-30BCC3EE39C6}"/>
    <pc:docChg chg="custSel modSld">
      <pc:chgData name="형동 박" userId="afe605ee33eb830c" providerId="LiveId" clId="{EA801FD9-31CE-49A1-A6F2-30BCC3EE39C6}" dt="2024-02-20T14:06:39.617" v="19"/>
      <pc:docMkLst>
        <pc:docMk/>
      </pc:docMkLst>
      <pc:sldChg chg="modSp mod">
        <pc:chgData name="형동 박" userId="afe605ee33eb830c" providerId="LiveId" clId="{EA801FD9-31CE-49A1-A6F2-30BCC3EE39C6}" dt="2024-02-20T13:52:07.212" v="16" actId="20577"/>
        <pc:sldMkLst>
          <pc:docMk/>
          <pc:sldMk cId="3661066457" sldId="256"/>
        </pc:sldMkLst>
        <pc:spChg chg="mod">
          <ac:chgData name="형동 박" userId="afe605ee33eb830c" providerId="LiveId" clId="{EA801FD9-31CE-49A1-A6F2-30BCC3EE39C6}" dt="2024-02-20T13:52:02.139" v="14" actId="20577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EA801FD9-31CE-49A1-A6F2-30BCC3EE39C6}" dt="2024-02-20T13:52:07.212" v="16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modSp mod">
        <pc:chgData name="형동 박" userId="afe605ee33eb830c" providerId="LiveId" clId="{EA801FD9-31CE-49A1-A6F2-30BCC3EE39C6}" dt="2024-02-20T14:06:39.617" v="19"/>
        <pc:sldMkLst>
          <pc:docMk/>
          <pc:sldMk cId="905511219" sldId="267"/>
        </pc:sldMkLst>
        <pc:spChg chg="mod">
          <ac:chgData name="형동 박" userId="afe605ee33eb830c" providerId="LiveId" clId="{EA801FD9-31CE-49A1-A6F2-30BCC3EE39C6}" dt="2024-02-20T14:06:39.617" v="19"/>
          <ac:spMkLst>
            <pc:docMk/>
            <pc:sldMk cId="905511219" sldId="267"/>
            <ac:spMk id="2" creationId="{DB8D0831-165E-2526-2BDF-426852AAE043}"/>
          </ac:spMkLst>
        </pc:spChg>
      </pc:sldChg>
    </pc:docChg>
  </pc:docChgLst>
  <pc:docChgLst>
    <pc:chgData name="형동 박" userId="afe605ee33eb830c" providerId="LiveId" clId="{B9850C51-7EAD-4853-98F1-4544CC0FF795}"/>
    <pc:docChg chg="undo custSel addSld delSld modSld sldOrd">
      <pc:chgData name="형동 박" userId="afe605ee33eb830c" providerId="LiveId" clId="{B9850C51-7EAD-4853-98F1-4544CC0FF795}" dt="2024-04-01T06:42:25.490" v="2196" actId="207"/>
      <pc:docMkLst>
        <pc:docMk/>
      </pc:docMkLst>
      <pc:sldChg chg="modSp mod">
        <pc:chgData name="형동 박" userId="afe605ee33eb830c" providerId="LiveId" clId="{B9850C51-7EAD-4853-98F1-4544CC0FF795}" dt="2024-03-31T08:29:34.106" v="19" actId="1076"/>
        <pc:sldMkLst>
          <pc:docMk/>
          <pc:sldMk cId="3661066457" sldId="256"/>
        </pc:sldMkLst>
        <pc:spChg chg="mod">
          <ac:chgData name="형동 박" userId="afe605ee33eb830c" providerId="LiveId" clId="{B9850C51-7EAD-4853-98F1-4544CC0FF795}" dt="2024-03-31T08:29:34.106" v="19" actId="1076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B9850C51-7EAD-4853-98F1-4544CC0FF795}" dt="2024-03-31T08:28:20.854" v="18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addSp delSp modSp mod">
        <pc:chgData name="형동 박" userId="afe605ee33eb830c" providerId="LiveId" clId="{B9850C51-7EAD-4853-98F1-4544CC0FF795}" dt="2024-03-31T08:44:57.442" v="653" actId="1076"/>
        <pc:sldMkLst>
          <pc:docMk/>
          <pc:sldMk cId="905511219" sldId="267"/>
        </pc:sldMkLst>
        <pc:spChg chg="mod">
          <ac:chgData name="형동 박" userId="afe605ee33eb830c" providerId="LiveId" clId="{B9850C51-7EAD-4853-98F1-4544CC0FF795}" dt="2024-03-31T08:30:24.705" v="29" actId="20577"/>
          <ac:spMkLst>
            <pc:docMk/>
            <pc:sldMk cId="905511219" sldId="267"/>
            <ac:spMk id="2" creationId="{DB8D0831-165E-2526-2BDF-426852AAE043}"/>
          </ac:spMkLst>
        </pc:spChg>
        <pc:spChg chg="mod">
          <ac:chgData name="형동 박" userId="afe605ee33eb830c" providerId="LiveId" clId="{B9850C51-7EAD-4853-98F1-4544CC0FF795}" dt="2024-03-31T08:44:44.639" v="651" actId="1076"/>
          <ac:spMkLst>
            <pc:docMk/>
            <pc:sldMk cId="905511219" sldId="267"/>
            <ac:spMk id="11" creationId="{80AC209C-7B47-3E7F-17D9-5CDECF0D5E7C}"/>
          </ac:spMkLst>
        </pc:spChg>
        <pc:picChg chg="add mod">
          <ac:chgData name="형동 박" userId="afe605ee33eb830c" providerId="LiveId" clId="{B9850C51-7EAD-4853-98F1-4544CC0FF795}" dt="2024-03-31T08:44:57.442" v="653" actId="1076"/>
          <ac:picMkLst>
            <pc:docMk/>
            <pc:sldMk cId="905511219" sldId="267"/>
            <ac:picMk id="4" creationId="{601C84FF-E085-4887-A819-9AEB0C7FCE89}"/>
          </ac:picMkLst>
        </pc:picChg>
        <pc:picChg chg="del">
          <ac:chgData name="형동 박" userId="afe605ee33eb830c" providerId="LiveId" clId="{B9850C51-7EAD-4853-98F1-4544CC0FF795}" dt="2024-03-31T08:33:40.560" v="30" actId="478"/>
          <ac:picMkLst>
            <pc:docMk/>
            <pc:sldMk cId="905511219" sldId="267"/>
            <ac:picMk id="1026" creationId="{8715B98D-0505-632C-15EC-A0F1E2A6A030}"/>
          </ac:picMkLst>
        </pc:picChg>
      </pc:sldChg>
      <pc:sldChg chg="del">
        <pc:chgData name="형동 박" userId="afe605ee33eb830c" providerId="LiveId" clId="{B9850C51-7EAD-4853-98F1-4544CC0FF795}" dt="2024-03-31T08:40:52.547" v="285" actId="47"/>
        <pc:sldMkLst>
          <pc:docMk/>
          <pc:sldMk cId="531070665" sldId="289"/>
        </pc:sldMkLst>
      </pc:sldChg>
      <pc:sldChg chg="del">
        <pc:chgData name="형동 박" userId="afe605ee33eb830c" providerId="LiveId" clId="{B9850C51-7EAD-4853-98F1-4544CC0FF795}" dt="2024-03-31T08:52:21.524" v="895" actId="47"/>
        <pc:sldMkLst>
          <pc:docMk/>
          <pc:sldMk cId="146910274" sldId="291"/>
        </pc:sldMkLst>
      </pc:sldChg>
      <pc:sldChg chg="del">
        <pc:chgData name="형동 박" userId="afe605ee33eb830c" providerId="LiveId" clId="{B9850C51-7EAD-4853-98F1-4544CC0FF795}" dt="2024-03-31T08:52:18.010" v="893" actId="47"/>
        <pc:sldMkLst>
          <pc:docMk/>
          <pc:sldMk cId="1858837281" sldId="292"/>
        </pc:sldMkLst>
      </pc:sldChg>
      <pc:sldChg chg="del">
        <pc:chgData name="형동 박" userId="afe605ee33eb830c" providerId="LiveId" clId="{B9850C51-7EAD-4853-98F1-4544CC0FF795}" dt="2024-03-31T08:52:16.860" v="892" actId="47"/>
        <pc:sldMkLst>
          <pc:docMk/>
          <pc:sldMk cId="2995328010" sldId="293"/>
        </pc:sldMkLst>
      </pc:sldChg>
      <pc:sldChg chg="del">
        <pc:chgData name="형동 박" userId="afe605ee33eb830c" providerId="LiveId" clId="{B9850C51-7EAD-4853-98F1-4544CC0FF795}" dt="2024-03-31T08:52:19.579" v="894" actId="47"/>
        <pc:sldMkLst>
          <pc:docMk/>
          <pc:sldMk cId="1143682740" sldId="294"/>
        </pc:sldMkLst>
      </pc:sldChg>
      <pc:sldChg chg="del">
        <pc:chgData name="형동 박" userId="afe605ee33eb830c" providerId="LiveId" clId="{B9850C51-7EAD-4853-98F1-4544CC0FF795}" dt="2024-03-31T09:16:14.514" v="1895" actId="47"/>
        <pc:sldMkLst>
          <pc:docMk/>
          <pc:sldMk cId="3727417595" sldId="295"/>
        </pc:sldMkLst>
      </pc:sldChg>
      <pc:sldChg chg="addSp modSp add del mod">
        <pc:chgData name="형동 박" userId="afe605ee33eb830c" providerId="LiveId" clId="{B9850C51-7EAD-4853-98F1-4544CC0FF795}" dt="2024-03-31T08:45:21.811" v="657" actId="47"/>
        <pc:sldMkLst>
          <pc:docMk/>
          <pc:sldMk cId="2836932278" sldId="296"/>
        </pc:sldMkLst>
        <pc:spChg chg="add mod">
          <ac:chgData name="형동 박" userId="afe605ee33eb830c" providerId="LiveId" clId="{B9850C51-7EAD-4853-98F1-4544CC0FF795}" dt="2024-03-31T08:43:25.918" v="606" actId="14100"/>
          <ac:spMkLst>
            <pc:docMk/>
            <pc:sldMk cId="2836932278" sldId="296"/>
            <ac:spMk id="3" creationId="{6C0F259F-37E4-7CB8-ECA9-FEB833EE503E}"/>
          </ac:spMkLst>
        </pc:spChg>
        <pc:spChg chg="mod">
          <ac:chgData name="형동 박" userId="afe605ee33eb830c" providerId="LiveId" clId="{B9850C51-7EAD-4853-98F1-4544CC0FF795}" dt="2024-03-31T08:44:38.962" v="650" actId="1076"/>
          <ac:spMkLst>
            <pc:docMk/>
            <pc:sldMk cId="2836932278" sldId="296"/>
            <ac:spMk id="11" creationId="{80AC209C-7B47-3E7F-17D9-5CDECF0D5E7C}"/>
          </ac:spMkLst>
        </pc:spChg>
      </pc:sldChg>
      <pc:sldChg chg="addSp modSp add mod">
        <pc:chgData name="형동 박" userId="afe605ee33eb830c" providerId="LiveId" clId="{B9850C51-7EAD-4853-98F1-4544CC0FF795}" dt="2024-03-31T08:51:10.387" v="890" actId="313"/>
        <pc:sldMkLst>
          <pc:docMk/>
          <pc:sldMk cId="3529152352" sldId="297"/>
        </pc:sldMkLst>
        <pc:spChg chg="add mod">
          <ac:chgData name="형동 박" userId="afe605ee33eb830c" providerId="LiveId" clId="{B9850C51-7EAD-4853-98F1-4544CC0FF795}" dt="2024-03-31T08:45:31.223" v="661" actId="14100"/>
          <ac:spMkLst>
            <pc:docMk/>
            <pc:sldMk cId="3529152352" sldId="297"/>
            <ac:spMk id="3" creationId="{B51A64A7-4C3E-B40D-D46E-041921D129AC}"/>
          </ac:spMkLst>
        </pc:spChg>
        <pc:spChg chg="add mod">
          <ac:chgData name="형동 박" userId="afe605ee33eb830c" providerId="LiveId" clId="{B9850C51-7EAD-4853-98F1-4544CC0FF795}" dt="2024-03-31T08:45:52.567" v="664" actId="14100"/>
          <ac:spMkLst>
            <pc:docMk/>
            <pc:sldMk cId="3529152352" sldId="297"/>
            <ac:spMk id="5" creationId="{21C4E969-15BC-26B7-0EA7-370747B34424}"/>
          </ac:spMkLst>
        </pc:spChg>
        <pc:spChg chg="add mod">
          <ac:chgData name="형동 박" userId="afe605ee33eb830c" providerId="LiveId" clId="{B9850C51-7EAD-4853-98F1-4544CC0FF795}" dt="2024-03-31T08:46:04.095" v="667" actId="14100"/>
          <ac:spMkLst>
            <pc:docMk/>
            <pc:sldMk cId="3529152352" sldId="297"/>
            <ac:spMk id="6" creationId="{5B52D088-1028-B255-8BF8-32E065F387D8}"/>
          </ac:spMkLst>
        </pc:spChg>
        <pc:spChg chg="mod">
          <ac:chgData name="형동 박" userId="afe605ee33eb830c" providerId="LiveId" clId="{B9850C51-7EAD-4853-98F1-4544CC0FF795}" dt="2024-03-31T08:51:10.387" v="890" actId="313"/>
          <ac:spMkLst>
            <pc:docMk/>
            <pc:sldMk cId="3529152352" sldId="297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B9850C51-7EAD-4853-98F1-4544CC0FF795}" dt="2024-04-01T06:40:58.714" v="2195" actId="20577"/>
        <pc:sldMkLst>
          <pc:docMk/>
          <pc:sldMk cId="462003032" sldId="298"/>
        </pc:sldMkLst>
        <pc:spChg chg="del mod">
          <ac:chgData name="형동 박" userId="afe605ee33eb830c" providerId="LiveId" clId="{B9850C51-7EAD-4853-98F1-4544CC0FF795}" dt="2024-03-31T08:49:23.304" v="883" actId="478"/>
          <ac:spMkLst>
            <pc:docMk/>
            <pc:sldMk cId="462003032" sldId="298"/>
            <ac:spMk id="3" creationId="{B51A64A7-4C3E-B40D-D46E-041921D129AC}"/>
          </ac:spMkLst>
        </pc:spChg>
        <pc:spChg chg="del">
          <ac:chgData name="형동 박" userId="afe605ee33eb830c" providerId="LiveId" clId="{B9850C51-7EAD-4853-98F1-4544CC0FF795}" dt="2024-03-31T08:49:22.059" v="880" actId="478"/>
          <ac:spMkLst>
            <pc:docMk/>
            <pc:sldMk cId="462003032" sldId="298"/>
            <ac:spMk id="5" creationId="{21C4E969-15BC-26B7-0EA7-370747B34424}"/>
          </ac:spMkLst>
        </pc:spChg>
        <pc:spChg chg="del">
          <ac:chgData name="형동 박" userId="afe605ee33eb830c" providerId="LiveId" clId="{B9850C51-7EAD-4853-98F1-4544CC0FF795}" dt="2024-03-31T08:49:22.702" v="881" actId="478"/>
          <ac:spMkLst>
            <pc:docMk/>
            <pc:sldMk cId="462003032" sldId="298"/>
            <ac:spMk id="6" creationId="{5B52D088-1028-B255-8BF8-32E065F387D8}"/>
          </ac:spMkLst>
        </pc:spChg>
        <pc:spChg chg="mod">
          <ac:chgData name="형동 박" userId="afe605ee33eb830c" providerId="LiveId" clId="{B9850C51-7EAD-4853-98F1-4544CC0FF795}" dt="2024-04-01T06:40:58.714" v="2195" actId="20577"/>
          <ac:spMkLst>
            <pc:docMk/>
            <pc:sldMk cId="462003032" sldId="298"/>
            <ac:spMk id="11" creationId="{80AC209C-7B47-3E7F-17D9-5CDECF0D5E7C}"/>
          </ac:spMkLst>
        </pc:spChg>
        <pc:picChg chg="del">
          <ac:chgData name="형동 박" userId="afe605ee33eb830c" providerId="LiveId" clId="{B9850C51-7EAD-4853-98F1-4544CC0FF795}" dt="2024-03-31T08:49:20.955" v="879" actId="478"/>
          <ac:picMkLst>
            <pc:docMk/>
            <pc:sldMk cId="462003032" sldId="298"/>
            <ac:picMk id="4" creationId="{601C84FF-E085-4887-A819-9AEB0C7FCE89}"/>
          </ac:picMkLst>
        </pc:picChg>
        <pc:picChg chg="add mod">
          <ac:chgData name="형동 박" userId="afe605ee33eb830c" providerId="LiveId" clId="{B9850C51-7EAD-4853-98F1-4544CC0FF795}" dt="2024-03-31T08:51:17.821" v="891" actId="1076"/>
          <ac:picMkLst>
            <pc:docMk/>
            <pc:sldMk cId="462003032" sldId="298"/>
            <ac:picMk id="8" creationId="{94BA98E5-FDE7-58CA-AE7A-616897DE41B6}"/>
          </ac:picMkLst>
        </pc:picChg>
      </pc:sldChg>
      <pc:sldChg chg="addSp delSp modSp add mod">
        <pc:chgData name="형동 박" userId="afe605ee33eb830c" providerId="LiveId" clId="{B9850C51-7EAD-4853-98F1-4544CC0FF795}" dt="2024-03-31T09:07:23.892" v="1189" actId="207"/>
        <pc:sldMkLst>
          <pc:docMk/>
          <pc:sldMk cId="4185353880" sldId="299"/>
        </pc:sldMkLst>
        <pc:spChg chg="add mod">
          <ac:chgData name="형동 박" userId="afe605ee33eb830c" providerId="LiveId" clId="{B9850C51-7EAD-4853-98F1-4544CC0FF795}" dt="2024-03-31T09:06:24.349" v="1057" actId="14100"/>
          <ac:spMkLst>
            <pc:docMk/>
            <pc:sldMk cId="4185353880" sldId="299"/>
            <ac:spMk id="7" creationId="{3B4DC33A-77E8-50FD-40B5-1586A73ECE15}"/>
          </ac:spMkLst>
        </pc:spChg>
        <pc:spChg chg="add mod">
          <ac:chgData name="형동 박" userId="afe605ee33eb830c" providerId="LiveId" clId="{B9850C51-7EAD-4853-98F1-4544CC0FF795}" dt="2024-03-31T09:06:29.315" v="1060" actId="14100"/>
          <ac:spMkLst>
            <pc:docMk/>
            <pc:sldMk cId="4185353880" sldId="299"/>
            <ac:spMk id="9" creationId="{91856A0A-63D0-BCE3-57B5-C511DAAB53B1}"/>
          </ac:spMkLst>
        </pc:spChg>
        <pc:spChg chg="add mod">
          <ac:chgData name="형동 박" userId="afe605ee33eb830c" providerId="LiveId" clId="{B9850C51-7EAD-4853-98F1-4544CC0FF795}" dt="2024-03-31T09:06:35.089" v="1063" actId="14100"/>
          <ac:spMkLst>
            <pc:docMk/>
            <pc:sldMk cId="4185353880" sldId="299"/>
            <ac:spMk id="10" creationId="{E5D2D107-83E9-56BF-DC27-66C339F7F5AB}"/>
          </ac:spMkLst>
        </pc:spChg>
        <pc:spChg chg="mod">
          <ac:chgData name="형동 박" userId="afe605ee33eb830c" providerId="LiveId" clId="{B9850C51-7EAD-4853-98F1-4544CC0FF795}" dt="2024-03-31T09:07:23.892" v="1189" actId="207"/>
          <ac:spMkLst>
            <pc:docMk/>
            <pc:sldMk cId="4185353880" sldId="299"/>
            <ac:spMk id="11" creationId="{80AC209C-7B47-3E7F-17D9-5CDECF0D5E7C}"/>
          </ac:spMkLst>
        </pc:spChg>
        <pc:spChg chg="add mod">
          <ac:chgData name="형동 박" userId="afe605ee33eb830c" providerId="LiveId" clId="{B9850C51-7EAD-4853-98F1-4544CC0FF795}" dt="2024-03-31T09:06:41.016" v="1066" actId="14100"/>
          <ac:spMkLst>
            <pc:docMk/>
            <pc:sldMk cId="4185353880" sldId="299"/>
            <ac:spMk id="12" creationId="{56C12980-C34B-BDD2-35F1-D0ADFF956B99}"/>
          </ac:spMkLst>
        </pc:spChg>
        <pc:picChg chg="add mod">
          <ac:chgData name="형동 박" userId="afe605ee33eb830c" providerId="LiveId" clId="{B9850C51-7EAD-4853-98F1-4544CC0FF795}" dt="2024-03-31T09:05:02.267" v="1053" actId="1076"/>
          <ac:picMkLst>
            <pc:docMk/>
            <pc:sldMk cId="4185353880" sldId="299"/>
            <ac:picMk id="4" creationId="{C3C89B4F-C567-A8CE-906B-B986057B21DC}"/>
          </ac:picMkLst>
        </pc:picChg>
        <pc:picChg chg="add mod">
          <ac:chgData name="형동 박" userId="afe605ee33eb830c" providerId="LiveId" clId="{B9850C51-7EAD-4853-98F1-4544CC0FF795}" dt="2024-03-31T09:05:03.333" v="1054" actId="1076"/>
          <ac:picMkLst>
            <pc:docMk/>
            <pc:sldMk cId="4185353880" sldId="299"/>
            <ac:picMk id="6" creationId="{0F2125F4-1F37-F3AB-249C-A18F01D60959}"/>
          </ac:picMkLst>
        </pc:picChg>
        <pc:picChg chg="del mod">
          <ac:chgData name="형동 박" userId="afe605ee33eb830c" providerId="LiveId" clId="{B9850C51-7EAD-4853-98F1-4544CC0FF795}" dt="2024-03-31T09:04:02.665" v="1044" actId="478"/>
          <ac:picMkLst>
            <pc:docMk/>
            <pc:sldMk cId="4185353880" sldId="299"/>
            <ac:picMk id="8" creationId="{94BA98E5-FDE7-58CA-AE7A-616897DE41B6}"/>
          </ac:picMkLst>
        </pc:picChg>
      </pc:sldChg>
      <pc:sldChg chg="addSp modSp add mod ord">
        <pc:chgData name="형동 박" userId="afe605ee33eb830c" providerId="LiveId" clId="{B9850C51-7EAD-4853-98F1-4544CC0FF795}" dt="2024-03-31T09:10:15.106" v="1479" actId="14100"/>
        <pc:sldMkLst>
          <pc:docMk/>
          <pc:sldMk cId="858917982" sldId="300"/>
        </pc:sldMkLst>
        <pc:spChg chg="add mod">
          <ac:chgData name="형동 박" userId="afe605ee33eb830c" providerId="LiveId" clId="{B9850C51-7EAD-4853-98F1-4544CC0FF795}" dt="2024-03-31T09:10:15.106" v="1479" actId="14100"/>
          <ac:spMkLst>
            <pc:docMk/>
            <pc:sldMk cId="858917982" sldId="300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3-31T09:09:22.130" v="1476" actId="313"/>
          <ac:spMkLst>
            <pc:docMk/>
            <pc:sldMk cId="858917982" sldId="300"/>
            <ac:spMk id="11" creationId="{80AC209C-7B47-3E7F-17D9-5CDECF0D5E7C}"/>
          </ac:spMkLst>
        </pc:spChg>
      </pc:sldChg>
      <pc:sldChg chg="add del">
        <pc:chgData name="형동 박" userId="afe605ee33eb830c" providerId="LiveId" clId="{B9850C51-7EAD-4853-98F1-4544CC0FF795}" dt="2024-03-31T09:02:20.187" v="990"/>
        <pc:sldMkLst>
          <pc:docMk/>
          <pc:sldMk cId="1290483739" sldId="300"/>
        </pc:sldMkLst>
      </pc:sldChg>
      <pc:sldChg chg="modSp add mod">
        <pc:chgData name="형동 박" userId="afe605ee33eb830c" providerId="LiveId" clId="{B9850C51-7EAD-4853-98F1-4544CC0FF795}" dt="2024-03-31T09:12:16.812" v="1716" actId="1076"/>
        <pc:sldMkLst>
          <pc:docMk/>
          <pc:sldMk cId="3246091482" sldId="301"/>
        </pc:sldMkLst>
        <pc:spChg chg="mod">
          <ac:chgData name="형동 박" userId="afe605ee33eb830c" providerId="LiveId" clId="{B9850C51-7EAD-4853-98F1-4544CC0FF795}" dt="2024-03-31T09:12:16.812" v="1716" actId="1076"/>
          <ac:spMkLst>
            <pc:docMk/>
            <pc:sldMk cId="3246091482" sldId="301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3-31T09:12:09.133" v="1715" actId="20577"/>
          <ac:spMkLst>
            <pc:docMk/>
            <pc:sldMk cId="3246091482" sldId="301"/>
            <ac:spMk id="11" creationId="{80AC209C-7B47-3E7F-17D9-5CDECF0D5E7C}"/>
          </ac:spMkLst>
        </pc:spChg>
      </pc:sldChg>
      <pc:sldChg chg="modSp add mod">
        <pc:chgData name="형동 박" userId="afe605ee33eb830c" providerId="LiveId" clId="{B9850C51-7EAD-4853-98F1-4544CC0FF795}" dt="2024-04-01T06:42:25.490" v="2196" actId="207"/>
        <pc:sldMkLst>
          <pc:docMk/>
          <pc:sldMk cId="2446727972" sldId="302"/>
        </pc:sldMkLst>
        <pc:spChg chg="mod">
          <ac:chgData name="형동 박" userId="afe605ee33eb830c" providerId="LiveId" clId="{B9850C51-7EAD-4853-98F1-4544CC0FF795}" dt="2024-03-31T09:12:59.375" v="1795" actId="14100"/>
          <ac:spMkLst>
            <pc:docMk/>
            <pc:sldMk cId="2446727972" sldId="302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4-01T06:42:25.490" v="2196" actId="207"/>
          <ac:spMkLst>
            <pc:docMk/>
            <pc:sldMk cId="2446727972" sldId="302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B9850C51-7EAD-4853-98F1-4544CC0FF795}" dt="2024-03-31T09:22:04.368" v="2194" actId="20577"/>
        <pc:sldMkLst>
          <pc:docMk/>
          <pc:sldMk cId="1175078987" sldId="303"/>
        </pc:sldMkLst>
        <pc:spChg chg="del">
          <ac:chgData name="형동 박" userId="afe605ee33eb830c" providerId="LiveId" clId="{B9850C51-7EAD-4853-98F1-4544CC0FF795}" dt="2024-03-31T09:16:29.603" v="1897" actId="478"/>
          <ac:spMkLst>
            <pc:docMk/>
            <pc:sldMk cId="1175078987" sldId="303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3-31T09:22:04.368" v="2194" actId="20577"/>
          <ac:spMkLst>
            <pc:docMk/>
            <pc:sldMk cId="1175078987" sldId="303"/>
            <ac:spMk id="11" creationId="{80AC209C-7B47-3E7F-17D9-5CDECF0D5E7C}"/>
          </ac:spMkLst>
        </pc:spChg>
        <pc:picChg chg="add mod">
          <ac:chgData name="형동 박" userId="afe605ee33eb830c" providerId="LiveId" clId="{B9850C51-7EAD-4853-98F1-4544CC0FF795}" dt="2024-03-31T09:16:36.685" v="1900" actId="1076"/>
          <ac:picMkLst>
            <pc:docMk/>
            <pc:sldMk cId="1175078987" sldId="303"/>
            <ac:picMk id="5" creationId="{04C3C1C3-D47A-6F3E-72BE-1C61068517EB}"/>
          </ac:picMkLst>
        </pc:picChg>
        <pc:picChg chg="del">
          <ac:chgData name="형동 박" userId="afe605ee33eb830c" providerId="LiveId" clId="{B9850C51-7EAD-4853-98F1-4544CC0FF795}" dt="2024-03-31T09:16:27.518" v="1896" actId="478"/>
          <ac:picMkLst>
            <pc:docMk/>
            <pc:sldMk cId="1175078987" sldId="303"/>
            <ac:picMk id="8" creationId="{94BA98E5-FDE7-58CA-AE7A-616897DE41B6}"/>
          </ac:picMkLst>
        </pc:picChg>
      </pc:sldChg>
    </pc:docChg>
  </pc:docChgLst>
  <pc:docChgLst>
    <pc:chgData name="형동 박" userId="afe605ee33eb830c" providerId="LiveId" clId="{5F373F5D-D377-45F2-822C-1C96B7AB4268}"/>
    <pc:docChg chg="undo custSel modSld">
      <pc:chgData name="형동 박" userId="afe605ee33eb830c" providerId="LiveId" clId="{5F373F5D-D377-45F2-822C-1C96B7AB4268}" dt="2024-02-28T05:49:07.214" v="48" actId="20577"/>
      <pc:docMkLst>
        <pc:docMk/>
      </pc:docMkLst>
      <pc:sldChg chg="modSp">
        <pc:chgData name="형동 박" userId="afe605ee33eb830c" providerId="LiveId" clId="{5F373F5D-D377-45F2-822C-1C96B7AB4268}" dt="2024-02-28T05:17:25.587" v="11" actId="255"/>
        <pc:sldMkLst>
          <pc:docMk/>
          <pc:sldMk cId="531070665" sldId="289"/>
        </pc:sldMkLst>
        <pc:spChg chg="mod">
          <ac:chgData name="형동 박" userId="afe605ee33eb830c" providerId="LiveId" clId="{5F373F5D-D377-45F2-822C-1C96B7AB4268}" dt="2024-02-28T05:17:25.587" v="11" actId="255"/>
          <ac:spMkLst>
            <pc:docMk/>
            <pc:sldMk cId="531070665" sldId="289"/>
            <ac:spMk id="11" creationId="{13F41F25-9758-8835-C5E7-1A9C894D1959}"/>
          </ac:spMkLst>
        </pc:spChg>
      </pc:sldChg>
      <pc:sldChg chg="modSp mod">
        <pc:chgData name="형동 박" userId="afe605ee33eb830c" providerId="LiveId" clId="{5F373F5D-D377-45F2-822C-1C96B7AB4268}" dt="2024-02-28T05:48:54.845" v="47" actId="20577"/>
        <pc:sldMkLst>
          <pc:docMk/>
          <pc:sldMk cId="146910274" sldId="291"/>
        </pc:sldMkLst>
        <pc:spChg chg="mod">
          <ac:chgData name="형동 박" userId="afe605ee33eb830c" providerId="LiveId" clId="{5F373F5D-D377-45F2-822C-1C96B7AB4268}" dt="2024-02-28T05:48:54.845" v="47" actId="20577"/>
          <ac:spMkLst>
            <pc:docMk/>
            <pc:sldMk cId="146910274" sldId="291"/>
            <ac:spMk id="11" creationId="{1A226621-FF40-C72D-E94E-C99B8C668C62}"/>
          </ac:spMkLst>
        </pc:spChg>
      </pc:sldChg>
      <pc:sldChg chg="addSp modSp mod">
        <pc:chgData name="형동 박" userId="afe605ee33eb830c" providerId="LiveId" clId="{5F373F5D-D377-45F2-822C-1C96B7AB4268}" dt="2024-02-28T05:47:11.963" v="32" actId="14100"/>
        <pc:sldMkLst>
          <pc:docMk/>
          <pc:sldMk cId="1858837281" sldId="292"/>
        </pc:sldMkLst>
        <pc:spChg chg="add mod">
          <ac:chgData name="형동 박" userId="afe605ee33eb830c" providerId="LiveId" clId="{5F373F5D-D377-45F2-822C-1C96B7AB4268}" dt="2024-02-28T05:46:21.663" v="25" actId="207"/>
          <ac:spMkLst>
            <pc:docMk/>
            <pc:sldMk cId="1858837281" sldId="292"/>
            <ac:spMk id="6" creationId="{6074255C-5443-6DAC-9E08-E63732BC85C2}"/>
          </ac:spMkLst>
        </pc:spChg>
        <pc:spChg chg="add mod">
          <ac:chgData name="형동 박" userId="afe605ee33eb830c" providerId="LiveId" clId="{5F373F5D-D377-45F2-822C-1C96B7AB4268}" dt="2024-02-28T05:47:11.963" v="32" actId="14100"/>
          <ac:spMkLst>
            <pc:docMk/>
            <pc:sldMk cId="1858837281" sldId="292"/>
            <ac:spMk id="8" creationId="{6508855F-0F87-2BF8-85E1-357B5B985DF6}"/>
          </ac:spMkLst>
        </pc:spChg>
        <pc:picChg chg="mod">
          <ac:chgData name="형동 박" userId="afe605ee33eb830c" providerId="LiveId" clId="{5F373F5D-D377-45F2-822C-1C96B7AB4268}" dt="2024-02-28T05:47:01.639" v="29" actId="1076"/>
          <ac:picMkLst>
            <pc:docMk/>
            <pc:sldMk cId="1858837281" sldId="292"/>
            <ac:picMk id="5" creationId="{C10C60DD-EAAD-FFE8-77FC-15731C232FA4}"/>
          </ac:picMkLst>
        </pc:picChg>
      </pc:sldChg>
      <pc:sldChg chg="addSp modSp mod">
        <pc:chgData name="형동 박" userId="afe605ee33eb830c" providerId="LiveId" clId="{5F373F5D-D377-45F2-822C-1C96B7AB4268}" dt="2024-02-28T05:47:53.296" v="39" actId="1076"/>
        <pc:sldMkLst>
          <pc:docMk/>
          <pc:sldMk cId="1143682740" sldId="294"/>
        </pc:sldMkLst>
        <pc:spChg chg="add mod">
          <ac:chgData name="형동 박" userId="afe605ee33eb830c" providerId="LiveId" clId="{5F373F5D-D377-45F2-822C-1C96B7AB4268}" dt="2024-02-28T05:47:53.296" v="39" actId="1076"/>
          <ac:spMkLst>
            <pc:docMk/>
            <pc:sldMk cId="1143682740" sldId="294"/>
            <ac:spMk id="4" creationId="{6055EA6C-8856-6119-FBA8-8C760520F28D}"/>
          </ac:spMkLst>
        </pc:spChg>
        <pc:picChg chg="mod">
          <ac:chgData name="형동 박" userId="afe605ee33eb830c" providerId="LiveId" clId="{5F373F5D-D377-45F2-822C-1C96B7AB4268}" dt="2024-02-28T05:47:50.063" v="38" actId="1076"/>
          <ac:picMkLst>
            <pc:docMk/>
            <pc:sldMk cId="1143682740" sldId="294"/>
            <ac:picMk id="9" creationId="{010D15E6-876D-D0B6-D5E6-C06A03E9CC5E}"/>
          </ac:picMkLst>
        </pc:picChg>
      </pc:sldChg>
      <pc:sldChg chg="modSp mod">
        <pc:chgData name="형동 박" userId="afe605ee33eb830c" providerId="LiveId" clId="{5F373F5D-D377-45F2-822C-1C96B7AB4268}" dt="2024-02-28T05:49:07.214" v="48" actId="20577"/>
        <pc:sldMkLst>
          <pc:docMk/>
          <pc:sldMk cId="3727417595" sldId="295"/>
        </pc:sldMkLst>
        <pc:spChg chg="mod">
          <ac:chgData name="형동 박" userId="afe605ee33eb830c" providerId="LiveId" clId="{5F373F5D-D377-45F2-822C-1C96B7AB4268}" dt="2024-02-28T05:49:07.214" v="48" actId="20577"/>
          <ac:spMkLst>
            <pc:docMk/>
            <pc:sldMk cId="3727417595" sldId="295"/>
            <ac:spMk id="11" creationId="{8300FDC8-386A-1832-CD61-9DCC5C224A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88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97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55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812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08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08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66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4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49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76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0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39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82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43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7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C4110704 </a:t>
            </a:r>
            <a:r>
              <a:rPr lang="ko-KR" altLang="en-US" b="1" dirty="0">
                <a:solidFill>
                  <a:srgbClr val="002C62"/>
                </a:solidFill>
              </a:rPr>
              <a:t>박형동 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7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1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369389" y="2813050"/>
            <a:ext cx="115787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Protecting Page Tables from </a:t>
            </a:r>
            <a:r>
              <a:rPr lang="en-US" altLang="ko-KR" sz="3200" dirty="0" err="1">
                <a:solidFill>
                  <a:schemeClr val="bg1"/>
                </a:solidFill>
              </a:rPr>
              <a:t>RowHammer</a:t>
            </a:r>
            <a:r>
              <a:rPr lang="en-US" altLang="ko-KR" sz="3200" dirty="0">
                <a:solidFill>
                  <a:schemeClr val="bg1"/>
                </a:solidFill>
              </a:rPr>
              <a:t> Attacks using Monotonic Pointers in DRAM True-Cells(2019)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/>
              <a:t>Protecting Page Tables from </a:t>
            </a:r>
            <a:r>
              <a:rPr lang="en-US" altLang="ko-KR" sz="2200" b="1" dirty="0" err="1"/>
              <a:t>RowHammer</a:t>
            </a:r>
            <a:r>
              <a:rPr lang="en-US" altLang="ko-KR" sz="2200" b="1" dirty="0"/>
              <a:t> Attacks using Monotonic Pointers in DRAM True-Cells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372054" y="4401430"/>
            <a:ext cx="11819946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PTE pointer</a:t>
            </a:r>
            <a:r>
              <a:rPr lang="ko-KR" altLang="en-US" sz="2000" b="1" dirty="0"/>
              <a:t> 는 모두 </a:t>
            </a:r>
            <a:r>
              <a:rPr lang="en-US" altLang="ko-KR" sz="2000" b="1" dirty="0">
                <a:solidFill>
                  <a:srgbClr val="FF0000"/>
                </a:solidFill>
              </a:rPr>
              <a:t>true cell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에만 배치하여 </a:t>
            </a:r>
            <a:r>
              <a:rPr lang="en-US" altLang="ko-KR" sz="2000" b="1" dirty="0">
                <a:solidFill>
                  <a:srgbClr val="FF0000"/>
                </a:solidFill>
              </a:rPr>
              <a:t>monotonic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한 속성을 부여함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숫자가 작아 지기만 함</a:t>
            </a:r>
            <a:r>
              <a:rPr lang="en-US" altLang="ko-KR" sz="2000" b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True cell, anti cell </a:t>
            </a:r>
            <a:r>
              <a:rPr lang="ko-KR" altLang="en-US" sz="2000" b="1" dirty="0"/>
              <a:t>은 </a:t>
            </a:r>
            <a:r>
              <a:rPr lang="en-US" altLang="ko-KR" sz="2000" b="1" dirty="0"/>
              <a:t>1 </a:t>
            </a:r>
            <a:r>
              <a:rPr lang="ko-KR" altLang="en-US" sz="2000" b="1" dirty="0"/>
              <a:t>이나 </a:t>
            </a:r>
            <a:r>
              <a:rPr lang="en-US" altLang="ko-KR" sz="2000" b="1" dirty="0"/>
              <a:t>0 </a:t>
            </a:r>
            <a:r>
              <a:rPr lang="ko-KR" altLang="en-US" sz="2000" b="1" dirty="0"/>
              <a:t>을 </a:t>
            </a:r>
            <a:r>
              <a:rPr lang="en-US" altLang="ko-KR" sz="2000" b="1" dirty="0"/>
              <a:t>write </a:t>
            </a:r>
            <a:r>
              <a:rPr lang="ko-KR" altLang="en-US" sz="2000" b="1" dirty="0"/>
              <a:t>한 후 </a:t>
            </a:r>
            <a:r>
              <a:rPr lang="en-US" altLang="ko-KR" sz="2000" b="1" dirty="0"/>
              <a:t>DRAM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refresh</a:t>
            </a:r>
            <a:r>
              <a:rPr lang="ko-KR" altLang="en-US" sz="2000" b="1" dirty="0"/>
              <a:t> 를 </a:t>
            </a:r>
            <a:r>
              <a:rPr lang="en-US" altLang="ko-KR" sz="2000" b="1" dirty="0"/>
              <a:t>off</a:t>
            </a:r>
            <a:r>
              <a:rPr lang="ko-KR" altLang="en-US" sz="2000" b="1" dirty="0"/>
              <a:t> 한 후 시간이 지난 후 다시 </a:t>
            </a:r>
            <a:r>
              <a:rPr lang="en-US" altLang="ko-KR" sz="2000" b="1" dirty="0"/>
              <a:t>read </a:t>
            </a:r>
            <a:r>
              <a:rPr lang="ko-KR" altLang="en-US" sz="2000" b="1" dirty="0"/>
              <a:t>하여 종류를 판별함  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11831B-4E3F-D63F-F287-7AE32C568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231" y="585226"/>
            <a:ext cx="4505537" cy="381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0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379489-741F-C9CD-DD00-B0B701FCF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7" y="937618"/>
            <a:ext cx="5118308" cy="24913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/>
              <a:t>Protecting Page Tables from </a:t>
            </a:r>
            <a:r>
              <a:rPr lang="en-US" altLang="ko-KR" sz="2200" b="1" dirty="0" err="1"/>
              <a:t>RowHammer</a:t>
            </a:r>
            <a:r>
              <a:rPr lang="en-US" altLang="ko-KR" sz="2200" b="1" dirty="0"/>
              <a:t> Attacks using Monotonic Pointers in DRAM True-Cells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75253" y="4018198"/>
            <a:ext cx="11616747" cy="3125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CTA </a:t>
            </a:r>
            <a:r>
              <a:rPr lang="ko-KR" altLang="en-US" sz="2000" b="1" dirty="0"/>
              <a:t>가 적용된 시스템에 대한 </a:t>
            </a:r>
            <a:r>
              <a:rPr lang="en-US" altLang="ko-KR" sz="2000" b="1" dirty="0" err="1"/>
              <a:t>rowhammer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공격 시나리오는 다음과 같음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(1) </a:t>
            </a:r>
            <a:r>
              <a:rPr lang="en-US" altLang="ko-KR" sz="2000" b="1" dirty="0" err="1"/>
              <a:t>mmap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을 이용하여 여러 가상주소</a:t>
            </a:r>
            <a:r>
              <a:rPr lang="en-US" altLang="ko-KR" sz="2000" b="1" dirty="0"/>
              <a:t>(VA) </a:t>
            </a:r>
            <a:r>
              <a:rPr lang="ko-KR" altLang="en-US" sz="2000" b="1" dirty="0"/>
              <a:t>가 동일한 물리적 주소</a:t>
            </a:r>
            <a:r>
              <a:rPr lang="en-US" altLang="ko-KR" sz="2000" b="1" dirty="0"/>
              <a:t>(PA) </a:t>
            </a:r>
            <a:r>
              <a:rPr lang="ko-KR" altLang="en-US" sz="2000" b="1" dirty="0"/>
              <a:t>를 가리키게 함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en-US" altLang="ko-KR" sz="2000" b="1" dirty="0">
                <a:sym typeface="Wingdings" panose="05000000000000000000" pitchFamily="2" charset="2"/>
              </a:rPr>
              <a:t> ZONE_PTP </a:t>
            </a:r>
            <a:r>
              <a:rPr lang="ko-KR" altLang="en-US" sz="2000" b="1" dirty="0">
                <a:sym typeface="Wingdings" panose="05000000000000000000" pitchFamily="2" charset="2"/>
              </a:rPr>
              <a:t>를 </a:t>
            </a:r>
            <a:r>
              <a:rPr lang="en-US" altLang="ko-KR" sz="2000" b="1" dirty="0">
                <a:sym typeface="Wingdings" panose="05000000000000000000" pitchFamily="2" charset="2"/>
              </a:rPr>
              <a:t>PTE </a:t>
            </a:r>
            <a:r>
              <a:rPr lang="ko-KR" altLang="en-US" sz="2000" b="1" dirty="0">
                <a:sym typeface="Wingdings" panose="05000000000000000000" pitchFamily="2" charset="2"/>
              </a:rPr>
              <a:t>로 채우게 됨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ym typeface="Wingdings" panose="05000000000000000000" pitchFamily="2" charset="2"/>
              </a:rPr>
              <a:t>(2)ZONE_PTP </a:t>
            </a:r>
            <a:r>
              <a:rPr lang="ko-KR" altLang="en-US" sz="2000" b="1" dirty="0">
                <a:sym typeface="Wingdings" panose="05000000000000000000" pitchFamily="2" charset="2"/>
              </a:rPr>
              <a:t>에 있는 모든 </a:t>
            </a:r>
            <a:r>
              <a:rPr lang="en-US" altLang="ko-KR" sz="2000" b="1" dirty="0">
                <a:sym typeface="Wingdings" panose="05000000000000000000" pitchFamily="2" charset="2"/>
              </a:rPr>
              <a:t>row </a:t>
            </a:r>
            <a:r>
              <a:rPr lang="ko-KR" altLang="en-US" sz="2000" b="1" dirty="0">
                <a:sym typeface="Wingdings" panose="05000000000000000000" pitchFamily="2" charset="2"/>
              </a:rPr>
              <a:t>에 대하여 </a:t>
            </a:r>
            <a:r>
              <a:rPr lang="en-US" altLang="ko-KR" sz="20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2000" b="1" dirty="0"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ym typeface="Wingdings" panose="05000000000000000000" pitchFamily="2" charset="2"/>
              </a:rPr>
              <a:t>공격을 수행함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ym typeface="Wingdings" panose="05000000000000000000" pitchFamily="2" charset="2"/>
              </a:rPr>
              <a:t>(3)</a:t>
            </a:r>
            <a:r>
              <a:rPr lang="ko-KR" altLang="en-US" sz="2000" b="1" dirty="0">
                <a:sym typeface="Wingdings" panose="05000000000000000000" pitchFamily="2" charset="2"/>
              </a:rPr>
              <a:t>가상 주소로 접근하여 </a:t>
            </a:r>
            <a:r>
              <a:rPr lang="en-US" altLang="ko-KR" sz="2000" b="1" dirty="0">
                <a:sym typeface="Wingdings" panose="05000000000000000000" pitchFamily="2" charset="2"/>
              </a:rPr>
              <a:t>PTE </a:t>
            </a:r>
            <a:r>
              <a:rPr lang="ko-KR" altLang="en-US" sz="2000" b="1" dirty="0">
                <a:sym typeface="Wingdings" panose="05000000000000000000" pitchFamily="2" charset="2"/>
              </a:rPr>
              <a:t>인지 확인함</a:t>
            </a:r>
            <a:r>
              <a:rPr lang="en-US" altLang="ko-KR" sz="2000" b="1" dirty="0">
                <a:sym typeface="Wingdings" panose="05000000000000000000" pitchFamily="2" charset="2"/>
              </a:rPr>
              <a:t>(PTE</a:t>
            </a:r>
            <a:r>
              <a:rPr lang="ko-KR" altLang="en-US" sz="2000" b="1" dirty="0">
                <a:sym typeface="Wingdings" panose="05000000000000000000" pitchFamily="2" charset="2"/>
              </a:rPr>
              <a:t> 이면 공격이 성공한 것</a:t>
            </a:r>
            <a:r>
              <a:rPr lang="en-US" altLang="ko-KR" sz="2000" b="1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*(1) </a:t>
            </a:r>
            <a:r>
              <a:rPr lang="ko-KR" altLang="en-US" sz="1400" b="1" dirty="0"/>
              <a:t>은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약 </a:t>
            </a:r>
            <a:r>
              <a:rPr lang="en-US" altLang="ko-KR" sz="1400" b="1" dirty="0"/>
              <a:t>184ms,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(2)</a:t>
            </a:r>
            <a:r>
              <a:rPr lang="ko-KR" altLang="en-US" sz="1400" b="1" dirty="0"/>
              <a:t> 는 약 </a:t>
            </a:r>
            <a:r>
              <a:rPr lang="en-US" altLang="ko-KR" sz="1400" b="1" dirty="0"/>
              <a:t>64ms(refresh interval </a:t>
            </a:r>
            <a:r>
              <a:rPr lang="ko-KR" altLang="en-US" sz="1400" b="1" dirty="0"/>
              <a:t>과 동일</a:t>
            </a:r>
            <a:r>
              <a:rPr lang="en-US" altLang="ko-KR" sz="1400" b="1" dirty="0"/>
              <a:t>), (3) </a:t>
            </a:r>
            <a:r>
              <a:rPr lang="ko-KR" altLang="en-US" sz="1400" b="1" dirty="0"/>
              <a:t>은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각 </a:t>
            </a:r>
            <a:r>
              <a:rPr lang="en-US" altLang="ko-KR" sz="1400" b="1" dirty="0"/>
              <a:t>PTE </a:t>
            </a:r>
            <a:r>
              <a:rPr lang="ko-KR" altLang="en-US" sz="1400" b="1" dirty="0"/>
              <a:t>당 약 </a:t>
            </a:r>
            <a:r>
              <a:rPr lang="en-US" altLang="ko-KR" sz="1400" b="1" dirty="0"/>
              <a:t>600ns </a:t>
            </a:r>
            <a:r>
              <a:rPr lang="ko-KR" altLang="en-US" sz="1400" b="1" dirty="0"/>
              <a:t>소요</a:t>
            </a:r>
            <a:endParaRPr lang="en-US" altLang="ko-KR" sz="1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6D623B-1B6F-2247-9ED0-8FA0C33B8D02}"/>
              </a:ext>
            </a:extLst>
          </p:cNvPr>
          <p:cNvSpPr/>
          <p:nvPr/>
        </p:nvSpPr>
        <p:spPr>
          <a:xfrm flipV="1">
            <a:off x="4307924" y="1813906"/>
            <a:ext cx="846999" cy="937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AAC7C-F764-01B3-575E-5D5882F42F1A}"/>
              </a:ext>
            </a:extLst>
          </p:cNvPr>
          <p:cNvSpPr txBox="1"/>
          <p:nvPr/>
        </p:nvSpPr>
        <p:spPr>
          <a:xfrm>
            <a:off x="4935825" y="1444574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Zone_PTP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3AD9BB-01EC-895B-81D8-E6DA8778E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551" y="792917"/>
            <a:ext cx="5390127" cy="333580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65F068-85BE-0F25-F2BD-7113AACD4285}"/>
              </a:ext>
            </a:extLst>
          </p:cNvPr>
          <p:cNvCxnSpPr>
            <a:stCxn id="10" idx="2"/>
          </p:cNvCxnSpPr>
          <p:nvPr/>
        </p:nvCxnSpPr>
        <p:spPr>
          <a:xfrm flipH="1">
            <a:off x="5252720" y="1813906"/>
            <a:ext cx="338425" cy="468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96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/>
              <a:t>Protecting Page Tables from </a:t>
            </a:r>
            <a:r>
              <a:rPr lang="en-US" altLang="ko-KR" sz="2200" b="1" dirty="0" err="1"/>
              <a:t>RowHammer</a:t>
            </a:r>
            <a:r>
              <a:rPr lang="en-US" altLang="ko-KR" sz="2200" b="1" dirty="0"/>
              <a:t> Attacks using Monotonic Pointers in DRAM True-Cells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75253" y="4262038"/>
            <a:ext cx="11342425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이 </a:t>
            </a:r>
            <a:r>
              <a:rPr lang="en-US" altLang="ko-KR" sz="2000" b="1" dirty="0" err="1"/>
              <a:t>rowhammer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공격 시나리오가 유효할 확률은 다음과 같음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ZONE_PTP </a:t>
            </a:r>
            <a:r>
              <a:rPr lang="ko-KR" altLang="en-US" sz="2000" b="1" dirty="0"/>
              <a:t>는 메모리 상에서 가장 상위에 있어야 하고</a:t>
            </a:r>
            <a:r>
              <a:rPr lang="en-US" altLang="ko-KR" sz="2000" b="1" dirty="0"/>
              <a:t>, PTP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indicator </a:t>
            </a:r>
            <a:r>
              <a:rPr lang="ko-KR" altLang="en-US" sz="2000" b="1" dirty="0"/>
              <a:t>가 모두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인 주소들을 의미함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Low water mark </a:t>
            </a:r>
            <a:r>
              <a:rPr lang="ko-KR" altLang="en-US" sz="2000" b="1" dirty="0"/>
              <a:t>아래에 있는 모든 </a:t>
            </a:r>
            <a:r>
              <a:rPr lang="en-US" altLang="ko-KR" sz="2000" b="1" dirty="0"/>
              <a:t>page </a:t>
            </a:r>
            <a:r>
              <a:rPr lang="ko-KR" altLang="en-US" sz="2000" b="1" dirty="0"/>
              <a:t>에 대하여 </a:t>
            </a:r>
            <a:r>
              <a:rPr lang="en-US" altLang="ko-KR" sz="2000" b="1" dirty="0" err="1"/>
              <a:t>rowhammer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공격을 </a:t>
            </a:r>
            <a:r>
              <a:rPr lang="ko-KR" altLang="en-US" sz="2000" b="1" dirty="0" err="1"/>
              <a:t>했을때</a:t>
            </a:r>
            <a:r>
              <a:rPr lang="en-US" altLang="ko-KR" sz="2000" b="1" dirty="0"/>
              <a:t>, PTP indicator </a:t>
            </a:r>
            <a:r>
              <a:rPr lang="ko-KR" altLang="en-US" sz="2000" b="1" dirty="0"/>
              <a:t>값이 모두 </a:t>
            </a:r>
            <a:r>
              <a:rPr lang="en-US" altLang="ko-KR" sz="2000" b="1" dirty="0"/>
              <a:t>1 </a:t>
            </a:r>
            <a:r>
              <a:rPr lang="ko-KR" altLang="en-US" sz="2000" b="1" dirty="0"/>
              <a:t>이면 공격이 성공</a:t>
            </a:r>
            <a:r>
              <a:rPr lang="en-US" altLang="ko-KR" sz="2000" b="1" dirty="0"/>
              <a:t>(low water mark </a:t>
            </a:r>
            <a:r>
              <a:rPr lang="ko-KR" altLang="en-US" sz="2000" b="1" dirty="0"/>
              <a:t>위를 가리킴을 의미</a:t>
            </a:r>
            <a:r>
              <a:rPr lang="en-US" altLang="ko-KR" sz="2000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16936E-9E1A-2427-FC28-F2B001331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65" y="1461134"/>
            <a:ext cx="5705103" cy="12904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0DB48C-6F4D-A8CD-742E-9BAFAD33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17" y="937618"/>
            <a:ext cx="5118308" cy="24913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FF3F26B-929D-3B2B-E6D0-AA913B2C48B7}"/>
              </a:ext>
            </a:extLst>
          </p:cNvPr>
          <p:cNvSpPr/>
          <p:nvPr/>
        </p:nvSpPr>
        <p:spPr>
          <a:xfrm flipV="1">
            <a:off x="4307924" y="1813906"/>
            <a:ext cx="846999" cy="937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A65AD-8A40-0632-0D27-73D5AEBD79F8}"/>
              </a:ext>
            </a:extLst>
          </p:cNvPr>
          <p:cNvSpPr txBox="1"/>
          <p:nvPr/>
        </p:nvSpPr>
        <p:spPr>
          <a:xfrm>
            <a:off x="4935825" y="1444574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Zone_PTP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2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/>
              <a:t>Protecting Page Tables from </a:t>
            </a:r>
            <a:r>
              <a:rPr lang="en-US" altLang="ko-KR" sz="2200" b="1" dirty="0" err="1"/>
              <a:t>RowHammer</a:t>
            </a:r>
            <a:r>
              <a:rPr lang="en-US" altLang="ko-KR" sz="2200" b="1" dirty="0"/>
              <a:t> Attacks using Monotonic Pointers in DRAM True-Cells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AC209C-7B47-3E7F-17D9-5CDECF0D5E7C}"/>
                  </a:ext>
                </a:extLst>
              </p:cNvPr>
              <p:cNvSpPr txBox="1"/>
              <p:nvPr/>
            </p:nvSpPr>
            <p:spPr>
              <a:xfrm>
                <a:off x="575251" y="3582507"/>
                <a:ext cx="11342425" cy="330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PTE</a:t>
                </a:r>
                <a:r>
                  <a:rPr lang="ko-KR" altLang="en-US" sz="2000" b="1" dirty="0"/>
                  <a:t> 위치가 취약할 확률은 다음과 같음</a:t>
                </a:r>
                <a:endParaRPr lang="en-US" altLang="ko-KR" sz="2000" b="1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PTP indicator </a:t>
                </a:r>
                <a:r>
                  <a:rPr lang="ko-KR" altLang="en-US" sz="2000" b="1" dirty="0"/>
                  <a:t>의 비트 수를 </a:t>
                </a:r>
                <a:r>
                  <a:rPr lang="en-US" altLang="ko-KR" sz="2000" b="1" dirty="0"/>
                  <a:t>n </a:t>
                </a:r>
                <a:r>
                  <a:rPr lang="ko-KR" altLang="en-US" sz="2000" b="1" dirty="0"/>
                  <a:t>으로 함</a:t>
                </a:r>
                <a:endParaRPr lang="en-US" altLang="ko-KR" sz="2000" b="1" dirty="0"/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(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8GB</a:t>
                </a:r>
                <a:r>
                  <a:rPr lang="en-US" altLang="ko-KR" sz="2000" b="1" dirty="0"/>
                  <a:t>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물리 메모리 </a:t>
                </a:r>
                <a:r>
                  <a:rPr lang="en-US" altLang="ko-KR" sz="2000" b="1" dirty="0"/>
                  <a:t>+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32MB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PTP_ZONE </a:t>
                </a:r>
                <a:r>
                  <a:rPr lang="ko-KR" altLang="en-US" sz="2000" b="1" dirty="0"/>
                  <a:t>에선 </a:t>
                </a:r>
                <a:r>
                  <a:rPr lang="en-US" altLang="ko-KR" sz="2000" b="1" dirty="0"/>
                  <a:t>8GB</a:t>
                </a:r>
                <a:r>
                  <a:rPr lang="ko-KR" altLang="en-US" sz="2000" b="1" dirty="0"/>
                  <a:t> 를 표현하기 위해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34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bits</a:t>
                </a:r>
                <a:r>
                  <a:rPr lang="en-US" altLang="ko-KR" sz="2000" b="1" dirty="0"/>
                  <a:t>, 32MB </a:t>
                </a:r>
                <a:r>
                  <a:rPr lang="ko-KR" altLang="en-US" sz="2000" b="1" dirty="0"/>
                  <a:t>를 표현하기 위해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26 bits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000" b="1" dirty="0"/>
                  <a:t>필요 </a:t>
                </a:r>
                <a:r>
                  <a:rPr lang="en-US" altLang="ko-KR" sz="2000" b="1" dirty="0">
                    <a:sym typeface="Wingdings" panose="05000000000000000000" pitchFamily="2" charset="2"/>
                  </a:rPr>
                  <a:t> PTP </a:t>
                </a:r>
                <a:r>
                  <a:rPr lang="ko-KR" altLang="en-US" sz="2000" b="1" dirty="0">
                    <a:sym typeface="Wingdings" panose="05000000000000000000" pitchFamily="2" charset="2"/>
                  </a:rPr>
                  <a:t>를 구별하기 위해선 </a:t>
                </a:r>
                <a:r>
                  <a:rPr lang="en-US" altLang="ko-KR" sz="2000" b="1" dirty="0">
                    <a:sym typeface="Wingdings" panose="05000000000000000000" pitchFamily="2" charset="2"/>
                  </a:rPr>
                  <a:t>8 bit</a:t>
                </a:r>
                <a:r>
                  <a:rPr lang="ko-KR" altLang="en-US" sz="2000" b="1" dirty="0">
                    <a:sym typeface="Wingdings" panose="05000000000000000000" pitchFamily="2" charset="2"/>
                  </a:rPr>
                  <a:t> 가 필요 </a:t>
                </a:r>
                <a:r>
                  <a:rPr lang="en-US" altLang="ko-KR" sz="2000" b="1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n = 8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chemeClr val="tx1"/>
                    </a:solidFill>
                  </a:rPr>
                  <a:t>는</a:t>
                </a:r>
                <a:r>
                  <a:rPr lang="en-US" altLang="ko-KR" sz="20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chemeClr val="tx1"/>
                    </a:solidFill>
                  </a:rPr>
                  <a:t>비트가 </a:t>
                </a:r>
                <a:r>
                  <a:rPr lang="en-US" altLang="ko-KR" sz="2000" b="1" dirty="0" err="1">
                    <a:solidFill>
                      <a:schemeClr val="tx1"/>
                    </a:solidFill>
                  </a:rPr>
                  <a:t>rowhammer</a:t>
                </a:r>
                <a:r>
                  <a:rPr lang="en-US" altLang="ko-KR" sz="20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chemeClr val="tx1"/>
                    </a:solidFill>
                  </a:rPr>
                  <a:t>에 취약할 확률</a:t>
                </a:r>
                <a:r>
                  <a:rPr lang="en-US" altLang="ko-KR" sz="20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ko-KR" sz="2000" b="1" dirty="0"/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P0→1 </a:t>
                </a:r>
                <a:r>
                  <a:rPr lang="ko-KR" altLang="en-US" sz="2000" b="1" dirty="0"/>
                  <a:t>은</a:t>
                </a:r>
                <a:r>
                  <a:rPr lang="en-US" altLang="ko-KR" sz="2000" b="1" dirty="0"/>
                  <a:t> </a:t>
                </a:r>
                <a:r>
                  <a:rPr lang="ko-KR" altLang="en-US" sz="2000" b="1" dirty="0"/>
                  <a:t>비트가 </a:t>
                </a:r>
                <a:r>
                  <a:rPr lang="en-US" altLang="ko-KR" sz="2000" b="1" dirty="0"/>
                  <a:t>0-&gt;1 </a:t>
                </a:r>
                <a:r>
                  <a:rPr lang="ko-KR" altLang="en-US" sz="2000" b="1" dirty="0"/>
                  <a:t>로 </a:t>
                </a:r>
                <a:r>
                  <a:rPr lang="en-US" altLang="ko-KR" sz="2000" b="1" dirty="0"/>
                  <a:t>flip </a:t>
                </a:r>
                <a:r>
                  <a:rPr lang="ko-KR" altLang="en-US" sz="2000" b="1" dirty="0"/>
                  <a:t>될 확률</a:t>
                </a:r>
                <a:r>
                  <a:rPr lang="en-US" altLang="ko-KR" sz="2000" b="1" dirty="0"/>
                  <a:t>(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0.2%</a:t>
                </a:r>
                <a:r>
                  <a:rPr lang="en-US" altLang="ko-KR" sz="2000" b="1" dirty="0"/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P1→0 </a:t>
                </a:r>
                <a:r>
                  <a:rPr lang="ko-KR" altLang="en-US" sz="2000" b="1" dirty="0"/>
                  <a:t>은</a:t>
                </a:r>
                <a:r>
                  <a:rPr lang="en-US" altLang="ko-KR" sz="2000" b="1" dirty="0"/>
                  <a:t> </a:t>
                </a:r>
                <a:r>
                  <a:rPr lang="ko-KR" altLang="en-US" sz="2000" b="1" dirty="0"/>
                  <a:t>비트가 </a:t>
                </a:r>
                <a:r>
                  <a:rPr lang="en-US" altLang="ko-KR" sz="2000" b="1" dirty="0"/>
                  <a:t>1-&gt;0 </a:t>
                </a:r>
                <a:r>
                  <a:rPr lang="ko-KR" altLang="en-US" sz="2000" b="1" dirty="0"/>
                  <a:t>로 </a:t>
                </a:r>
                <a:r>
                  <a:rPr lang="en-US" altLang="ko-KR" sz="2000" b="1" dirty="0"/>
                  <a:t>flip </a:t>
                </a:r>
                <a:r>
                  <a:rPr lang="ko-KR" altLang="en-US" sz="2000" b="1" dirty="0"/>
                  <a:t>될 확률</a:t>
                </a:r>
                <a:r>
                  <a:rPr lang="en-US" altLang="ko-KR" sz="2000" b="1" dirty="0"/>
                  <a:t>(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99.8%</a:t>
                </a:r>
                <a:r>
                  <a:rPr lang="en-US" altLang="ko-KR" sz="2000" b="1" dirty="0"/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AC209C-7B47-3E7F-17D9-5CDECF0D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51" y="3582507"/>
                <a:ext cx="11342425" cy="3301417"/>
              </a:xfrm>
              <a:prstGeom prst="rect">
                <a:avLst/>
              </a:prstGeom>
              <a:blipFill>
                <a:blip r:embed="rId3"/>
                <a:stretch>
                  <a:fillRect l="-484" b="-2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516936E-9E1A-2427-FC28-F2B001331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64" y="1624784"/>
            <a:ext cx="5705103" cy="12904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0DB48C-6F4D-A8CD-742E-9BAFAD339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17" y="937618"/>
            <a:ext cx="5118308" cy="24913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FF3F26B-929D-3B2B-E6D0-AA913B2C48B7}"/>
              </a:ext>
            </a:extLst>
          </p:cNvPr>
          <p:cNvSpPr/>
          <p:nvPr/>
        </p:nvSpPr>
        <p:spPr>
          <a:xfrm flipV="1">
            <a:off x="4307924" y="1813906"/>
            <a:ext cx="846999" cy="937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A65AD-8A40-0632-0D27-73D5AEBD79F8}"/>
              </a:ext>
            </a:extLst>
          </p:cNvPr>
          <p:cNvSpPr txBox="1"/>
          <p:nvPr/>
        </p:nvSpPr>
        <p:spPr>
          <a:xfrm>
            <a:off x="4935825" y="1444574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Zone_PTP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3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/>
              <a:t>Protecting Page Tables from </a:t>
            </a:r>
            <a:r>
              <a:rPr lang="en-US" altLang="ko-KR" sz="2200" b="1" dirty="0" err="1"/>
              <a:t>RowHammer</a:t>
            </a:r>
            <a:r>
              <a:rPr lang="en-US" altLang="ko-KR" sz="2200" b="1" dirty="0"/>
              <a:t> Attacks using Monotonic Pointers in DRAM True-Cells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483809" y="4572264"/>
            <a:ext cx="11525309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P exploitable </a:t>
            </a:r>
            <a:r>
              <a:rPr lang="ko-KR" altLang="en-US" sz="2000" b="1" dirty="0"/>
              <a:t>은 </a:t>
            </a:r>
            <a:r>
              <a:rPr lang="en-US" altLang="ko-KR" sz="2000" b="1" dirty="0"/>
              <a:t>8GB </a:t>
            </a:r>
            <a:r>
              <a:rPr lang="ko-KR" altLang="en-US" sz="2000" b="1" dirty="0"/>
              <a:t>물리 메모리 </a:t>
            </a:r>
            <a:r>
              <a:rPr lang="en-US" altLang="ko-KR" sz="2000" b="1" dirty="0"/>
              <a:t>+ 32MB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PTP_ZONE </a:t>
            </a:r>
            <a:r>
              <a:rPr lang="ko-KR" altLang="en-US" sz="2000" b="1" dirty="0"/>
              <a:t>시나리오에서 </a:t>
            </a:r>
            <a:r>
              <a:rPr lang="en-US" altLang="ko-KR" sz="2000" b="1" dirty="0">
                <a:solidFill>
                  <a:srgbClr val="FF0000"/>
                </a:solidFill>
              </a:rPr>
              <a:t>1.6 x 10^-6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으로 계산됨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PTP_ZONE </a:t>
            </a:r>
            <a:r>
              <a:rPr lang="ko-KR" altLang="en-US" sz="2000" b="1" dirty="0"/>
              <a:t>안에 있는 </a:t>
            </a:r>
            <a:r>
              <a:rPr lang="en-US" altLang="ko-KR" sz="2000" b="1" dirty="0"/>
              <a:t>PTE </a:t>
            </a:r>
            <a:r>
              <a:rPr lang="ko-KR" altLang="en-US" sz="2000" b="1" dirty="0"/>
              <a:t>의 개수는 </a:t>
            </a:r>
            <a:r>
              <a:rPr lang="en-US" altLang="ko-KR" sz="2000" b="1" dirty="0"/>
              <a:t>32MB/8Bytes = 4,194,304 </a:t>
            </a:r>
            <a:r>
              <a:rPr lang="ko-KR" altLang="en-US" sz="2000" b="1" dirty="0"/>
              <a:t>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계산됨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PTE</a:t>
            </a:r>
            <a:r>
              <a:rPr lang="ko-KR" altLang="en-US" sz="2000" b="1" dirty="0"/>
              <a:t> 개수에 </a:t>
            </a:r>
            <a:r>
              <a:rPr lang="en-US" altLang="ko-KR" sz="2000" b="1" dirty="0"/>
              <a:t>P exploitable </a:t>
            </a:r>
            <a:r>
              <a:rPr lang="ko-KR" altLang="en-US" sz="2000" b="1" dirty="0"/>
              <a:t>곱한 값인 </a:t>
            </a:r>
            <a:r>
              <a:rPr lang="en-US" altLang="ko-KR" sz="2000" b="1" dirty="0">
                <a:solidFill>
                  <a:srgbClr val="FF0000"/>
                </a:solidFill>
              </a:rPr>
              <a:t>6.7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이 취약한 </a:t>
            </a:r>
            <a:r>
              <a:rPr lang="en-US" altLang="ko-KR" sz="2000" b="1" dirty="0"/>
              <a:t>PTE </a:t>
            </a:r>
            <a:r>
              <a:rPr lang="ko-KR" altLang="en-US" sz="2000" b="1" dirty="0"/>
              <a:t>개수의 기대 값임  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16936E-9E1A-2427-FC28-F2B001331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64" y="1624784"/>
            <a:ext cx="5705103" cy="12904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0DB48C-6F4D-A8CD-742E-9BAFAD33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17" y="937618"/>
            <a:ext cx="5118308" cy="24913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FF3F26B-929D-3B2B-E6D0-AA913B2C48B7}"/>
              </a:ext>
            </a:extLst>
          </p:cNvPr>
          <p:cNvSpPr/>
          <p:nvPr/>
        </p:nvSpPr>
        <p:spPr>
          <a:xfrm flipV="1">
            <a:off x="4307924" y="1813906"/>
            <a:ext cx="846999" cy="937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A65AD-8A40-0632-0D27-73D5AEBD79F8}"/>
              </a:ext>
            </a:extLst>
          </p:cNvPr>
          <p:cNvSpPr txBox="1"/>
          <p:nvPr/>
        </p:nvSpPr>
        <p:spPr>
          <a:xfrm>
            <a:off x="4935825" y="1444574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Zone_PTP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2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/>
              <a:t>Protecting Page Tables from </a:t>
            </a:r>
            <a:r>
              <a:rPr lang="en-US" altLang="ko-KR" sz="2200" b="1" dirty="0" err="1"/>
              <a:t>RowHammer</a:t>
            </a:r>
            <a:r>
              <a:rPr lang="en-US" altLang="ko-KR" sz="2200" b="1" dirty="0"/>
              <a:t> Attacks using Monotonic Pointers in DRAM True-Cells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493969" y="3726289"/>
            <a:ext cx="11525309" cy="286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8GB </a:t>
            </a:r>
            <a:r>
              <a:rPr lang="ko-KR" altLang="en-US" sz="2000" b="1" dirty="0"/>
              <a:t>물리 메모리 </a:t>
            </a:r>
            <a:r>
              <a:rPr lang="en-US" altLang="ko-KR" sz="2000" b="1" dirty="0"/>
              <a:t>+ 32MB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PTP_ZONE </a:t>
            </a:r>
            <a:r>
              <a:rPr lang="ko-KR" altLang="en-US" sz="2000" b="1" dirty="0"/>
              <a:t>말고 다양한 시나리오에서의 기대 값은 다음과 같음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PTP indicator</a:t>
            </a:r>
            <a:r>
              <a:rPr lang="ko-KR" altLang="en-US" sz="2000" b="1" dirty="0"/>
              <a:t> 의 </a:t>
            </a:r>
            <a:r>
              <a:rPr lang="en-US" altLang="ko-KR" sz="2000" b="1" dirty="0"/>
              <a:t>0 </a:t>
            </a:r>
            <a:r>
              <a:rPr lang="ko-KR" altLang="en-US" sz="2000" b="1" dirty="0"/>
              <a:t>의 개수를 제한 하는 경우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기대 값이 더 </a:t>
            </a:r>
            <a:r>
              <a:rPr lang="ko-KR" altLang="en-US" sz="2000" b="1" dirty="0" err="1"/>
              <a:t>작아짐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Attack time 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worst case attack time / (⌈expected number of PTEs⌉ +1)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(2^21 − 8, 192) × (184ms + 256(64ms + 16, 384 × 600ns))/8 =57.6 days.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*8GB </a:t>
            </a:r>
            <a:r>
              <a:rPr lang="ko-KR" altLang="en-US" sz="1400" b="1" dirty="0"/>
              <a:t>에는 </a:t>
            </a:r>
            <a:r>
              <a:rPr lang="en-US" altLang="ko-KR" sz="1400" b="1" dirty="0"/>
              <a:t>2^21 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page, ZONE_PTP </a:t>
            </a:r>
            <a:r>
              <a:rPr lang="ko-KR" altLang="en-US" sz="1400" b="1" dirty="0"/>
              <a:t>에는 </a:t>
            </a:r>
            <a:r>
              <a:rPr lang="en-US" altLang="ko-KR" sz="1400" b="1" dirty="0"/>
              <a:t>8,192 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page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*DRAM </a:t>
            </a:r>
            <a:r>
              <a:rPr lang="ko-KR" altLang="en-US" sz="1400" b="1" dirty="0"/>
              <a:t>의 각 </a:t>
            </a:r>
            <a:r>
              <a:rPr lang="en-US" altLang="ko-KR" sz="1400" b="1" dirty="0"/>
              <a:t>row 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128KB </a:t>
            </a:r>
            <a:r>
              <a:rPr lang="ko-KR" altLang="en-US" sz="1400" b="1" dirty="0"/>
              <a:t>이며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이는 </a:t>
            </a:r>
            <a:r>
              <a:rPr lang="en-US" altLang="ko-KR" sz="1400" b="1" dirty="0"/>
              <a:t>16,384 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PTE </a:t>
            </a:r>
            <a:r>
              <a:rPr lang="ko-KR" altLang="en-US" sz="1400" b="1" dirty="0"/>
              <a:t>를 포함</a:t>
            </a:r>
            <a:endParaRPr lang="en-US" altLang="ko-KR" sz="1400" b="1" dirty="0"/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*32MB ZONE_PTP 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256 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row </a:t>
            </a:r>
            <a:r>
              <a:rPr lang="ko-KR" altLang="en-US" sz="1400" b="1" dirty="0"/>
              <a:t>를 가짐</a:t>
            </a:r>
            <a:endParaRPr lang="en-US" altLang="ko-KR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898396-C51E-6A5A-ED9F-50A11B81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39" y="492456"/>
            <a:ext cx="10116962" cy="31246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55BE73-DA17-2D36-F071-7A81D4E776A7}"/>
              </a:ext>
            </a:extLst>
          </p:cNvPr>
          <p:cNvSpPr/>
          <p:nvPr/>
        </p:nvSpPr>
        <p:spPr>
          <a:xfrm>
            <a:off x="4612640" y="2418080"/>
            <a:ext cx="558800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49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/>
              <a:t>Protecting Page Tables from </a:t>
            </a:r>
            <a:r>
              <a:rPr lang="en-US" altLang="ko-KR" sz="2200" b="1" dirty="0" err="1"/>
              <a:t>RowHammer</a:t>
            </a:r>
            <a:r>
              <a:rPr lang="en-US" altLang="ko-KR" sz="2200" b="1" dirty="0"/>
              <a:t> Attacks using Monotonic Pointers in DRAM True-Cells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333344" y="4732129"/>
            <a:ext cx="1152530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Pf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가 더 증가하고</a:t>
            </a:r>
            <a:r>
              <a:rPr lang="en-US" altLang="ko-KR" sz="2000" b="1" dirty="0"/>
              <a:t>, P 0-&gt;1 </a:t>
            </a:r>
            <a:r>
              <a:rPr lang="ko-KR" altLang="en-US" sz="2000" b="1" dirty="0"/>
              <a:t>이 더 증가한 시나리오 에서도 공격이 성공하는 것은 어려움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ym typeface="Wingdings" panose="05000000000000000000" pitchFamily="2" charset="2"/>
              </a:rPr>
              <a:t> low water mark </a:t>
            </a:r>
            <a:r>
              <a:rPr lang="ko-KR" altLang="en-US" sz="2000" b="1" dirty="0">
                <a:sym typeface="Wingdings" panose="05000000000000000000" pitchFamily="2" charset="2"/>
              </a:rPr>
              <a:t>위에 </a:t>
            </a:r>
            <a:r>
              <a:rPr lang="en-US" altLang="ko-KR" sz="2000" b="1" dirty="0">
                <a:sym typeface="Wingdings" panose="05000000000000000000" pitchFamily="2" charset="2"/>
              </a:rPr>
              <a:t>PTP_ZONE </a:t>
            </a:r>
            <a:r>
              <a:rPr lang="ko-KR" altLang="en-US" sz="2000" b="1" dirty="0">
                <a:sym typeface="Wingdings" panose="05000000000000000000" pitchFamily="2" charset="2"/>
              </a:rPr>
              <a:t>을 설정 하는 방법이 효과적임을 의미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0BC42B-376D-2189-B9D6-CEA4A369C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45" y="752377"/>
            <a:ext cx="10037909" cy="29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35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/>
              <a:t>Protecting Page Tables from </a:t>
            </a:r>
            <a:r>
              <a:rPr lang="en-US" altLang="ko-KR" sz="2200" b="1" dirty="0" err="1"/>
              <a:t>RowHammer</a:t>
            </a:r>
            <a:r>
              <a:rPr lang="en-US" altLang="ko-KR" sz="2200" b="1" dirty="0"/>
              <a:t> Attacks using Monotonic Pointers in DRAM True-Cells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333343" y="4972153"/>
            <a:ext cx="1152530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실제 구현할 때는 </a:t>
            </a:r>
            <a:r>
              <a:rPr lang="en-US" altLang="ko-KR" sz="2000" b="1" dirty="0"/>
              <a:t>True Cell </a:t>
            </a:r>
            <a:r>
              <a:rPr lang="ko-KR" altLang="en-US" sz="2000" b="1" dirty="0"/>
              <a:t>에만 </a:t>
            </a:r>
            <a:r>
              <a:rPr lang="en-US" altLang="ko-KR" sz="2000" b="1" dirty="0"/>
              <a:t>PTE </a:t>
            </a:r>
            <a:r>
              <a:rPr lang="ko-KR" altLang="en-US" sz="2000" b="1" dirty="0"/>
              <a:t>를 배치해야 하며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이는</a:t>
            </a:r>
            <a:r>
              <a:rPr lang="en-US" altLang="ko-KR" sz="2000" b="1" dirty="0"/>
              <a:t> 64MB </a:t>
            </a:r>
            <a:r>
              <a:rPr lang="ko-KR" altLang="en-US" sz="2000" b="1" dirty="0"/>
              <a:t>마다 반복됨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-&gt;Anti cell </a:t>
            </a:r>
            <a:r>
              <a:rPr lang="ko-KR" altLang="en-US" sz="2000" b="1" dirty="0"/>
              <a:t>에는 </a:t>
            </a:r>
            <a:r>
              <a:rPr lang="en-US" altLang="ko-KR" sz="2000" b="1" dirty="0"/>
              <a:t>PTE </a:t>
            </a:r>
            <a:r>
              <a:rPr lang="ko-KR" altLang="en-US" sz="2000" b="1" dirty="0"/>
              <a:t>를 할당하지 않아야 </a:t>
            </a:r>
            <a:r>
              <a:rPr lang="en-US" altLang="ko-KR" sz="2000" b="1" dirty="0"/>
              <a:t>monotonic </a:t>
            </a:r>
            <a:r>
              <a:rPr lang="ko-KR" altLang="en-US" sz="2000" b="1" dirty="0"/>
              <a:t>한 속성이 유지됨 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E5418B-F5AF-6067-5D51-61E610A3B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599" y="721544"/>
            <a:ext cx="589679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2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/>
              <a:t>Protecting Page Tables from </a:t>
            </a:r>
            <a:r>
              <a:rPr lang="en-US" altLang="ko-KR" sz="2200" b="1" dirty="0" err="1"/>
              <a:t>RowHammer</a:t>
            </a:r>
            <a:r>
              <a:rPr lang="en-US" altLang="ko-KR" sz="2200" b="1" dirty="0"/>
              <a:t> Attacks using Monotonic Pointers in DRAM True-Cells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5" y="4002282"/>
            <a:ext cx="11082130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M.Seaborn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은 </a:t>
            </a:r>
            <a:r>
              <a:rPr lang="en-US" altLang="ko-KR" sz="2000" b="1" dirty="0" err="1"/>
              <a:t>Rowhammer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를 이용하여 </a:t>
            </a:r>
            <a:r>
              <a:rPr lang="en-US" altLang="ko-KR" sz="2000" b="1" dirty="0"/>
              <a:t>kernel privilege escalation attack </a:t>
            </a:r>
            <a:r>
              <a:rPr lang="ko-KR" altLang="en-US" sz="2000" b="1" dirty="0"/>
              <a:t>을 성공함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이 취약점을 방어하기 위해 </a:t>
            </a:r>
            <a:r>
              <a:rPr lang="en-US" altLang="ko-KR" sz="2000" b="1" dirty="0"/>
              <a:t>ASPLOS 2019 </a:t>
            </a:r>
            <a:r>
              <a:rPr lang="ko-KR" altLang="en-US" sz="2000" b="1" dirty="0"/>
              <a:t>에서 </a:t>
            </a:r>
            <a:r>
              <a:rPr lang="en-US" altLang="ko-KR" sz="2000" b="1" dirty="0"/>
              <a:t>Monotonic </a:t>
            </a:r>
            <a:r>
              <a:rPr lang="ko-KR" altLang="en-US" sz="2000" b="1" dirty="0"/>
              <a:t>한 포인터를 이용하여 </a:t>
            </a:r>
            <a:r>
              <a:rPr lang="en-US" altLang="ko-KR" sz="2000" b="1" dirty="0"/>
              <a:t>Page Table </a:t>
            </a:r>
            <a:r>
              <a:rPr lang="ko-KR" altLang="en-US" sz="2000" b="1" dirty="0"/>
              <a:t>을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보호하는 방법이 소개됨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Aliasing </a:t>
            </a:r>
            <a:r>
              <a:rPr lang="ko-KR" altLang="en-US" sz="2000" b="1" dirty="0"/>
              <a:t>현상 때문에 이 방어 방법이 유효하지 않음을 증명하는 것이 목표</a:t>
            </a:r>
            <a:endParaRPr lang="en-US" altLang="ko-KR" sz="2000" b="1" dirty="0"/>
          </a:p>
        </p:txBody>
      </p:sp>
      <p:pic>
        <p:nvPicPr>
          <p:cNvPr id="1026" name="Picture 2" descr="Neural Network Icon Images – Browse 55,610 Stock Photos, Vectors, and Video  | Adobe Stock">
            <a:extLst>
              <a:ext uri="{FF2B5EF4-FFF2-40B4-BE49-F238E27FC236}">
                <a16:creationId xmlns:a16="http://schemas.microsoft.com/office/drawing/2014/main" id="{CAA53765-9A89-B26C-BC8B-515E331A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11" y="1892961"/>
            <a:ext cx="2268827" cy="187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mmer - Free construction and tools icons">
            <a:extLst>
              <a:ext uri="{FF2B5EF4-FFF2-40B4-BE49-F238E27FC236}">
                <a16:creationId xmlns:a16="http://schemas.microsoft.com/office/drawing/2014/main" id="{5BB79235-F995-24C7-BF7B-24C3DC85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2886">
            <a:off x="5588541" y="855381"/>
            <a:ext cx="1605064" cy="16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/>
              <a:t>Protecting Page Tables from </a:t>
            </a:r>
            <a:r>
              <a:rPr lang="en-US" altLang="ko-KR" sz="2200" b="1" dirty="0" err="1"/>
              <a:t>RowHammer</a:t>
            </a:r>
            <a:r>
              <a:rPr lang="en-US" altLang="ko-KR" sz="2200" b="1" dirty="0"/>
              <a:t> Attacks using Monotonic Pointers in DRAM True-Cells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5" y="4002282"/>
            <a:ext cx="11082130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Exploiting the DRAM </a:t>
            </a:r>
            <a:r>
              <a:rPr lang="en-US" altLang="ko-KR" sz="2000" b="1" dirty="0" err="1"/>
              <a:t>rowhammer</a:t>
            </a:r>
            <a:r>
              <a:rPr lang="en-US" altLang="ko-KR" sz="2000" b="1" dirty="0"/>
              <a:t> bug to gain kernel privileges </a:t>
            </a:r>
            <a:r>
              <a:rPr lang="ko-KR" altLang="en-US" sz="2000" b="1" dirty="0"/>
              <a:t>은 </a:t>
            </a:r>
            <a:r>
              <a:rPr lang="en-US" altLang="ko-KR" sz="2000" b="1" dirty="0"/>
              <a:t>PTEs </a:t>
            </a:r>
            <a:r>
              <a:rPr lang="ko-KR" altLang="en-US" sz="2000" b="1" dirty="0"/>
              <a:t>를 공격하여 권한 상승 공격을 유도함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Page Table </a:t>
            </a:r>
            <a:r>
              <a:rPr lang="ko-KR" altLang="en-US" sz="2000" b="1" dirty="0"/>
              <a:t>은 </a:t>
            </a:r>
            <a:r>
              <a:rPr lang="en-US" altLang="ko-KR" sz="2000" b="1" dirty="0"/>
              <a:t>512 </a:t>
            </a:r>
            <a:r>
              <a:rPr lang="ko-KR" altLang="en-US" sz="2000" b="1" dirty="0"/>
              <a:t>개의 </a:t>
            </a:r>
            <a:r>
              <a:rPr lang="en-US" altLang="ko-KR" sz="2000" b="1" dirty="0"/>
              <a:t>PTE </a:t>
            </a:r>
            <a:r>
              <a:rPr lang="ko-KR" altLang="en-US" sz="2000" b="1" dirty="0"/>
              <a:t>가 저장된 </a:t>
            </a:r>
            <a:r>
              <a:rPr lang="en-US" altLang="ko-KR" sz="2000" b="1" dirty="0"/>
              <a:t>4k page</a:t>
            </a:r>
            <a:r>
              <a:rPr lang="ko-KR" altLang="en-US" sz="2000" b="1" dirty="0"/>
              <a:t> 이고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각각의 </a:t>
            </a:r>
            <a:r>
              <a:rPr lang="en-US" altLang="ko-KR" sz="2000" b="1" dirty="0"/>
              <a:t>PTE </a:t>
            </a:r>
            <a:r>
              <a:rPr lang="ko-KR" altLang="en-US" sz="2000" b="1" dirty="0"/>
              <a:t>는 </a:t>
            </a:r>
            <a:r>
              <a:rPr lang="en-US" altLang="ko-KR" sz="2000" b="1" dirty="0">
                <a:solidFill>
                  <a:srgbClr val="FF0000"/>
                </a:solidFill>
              </a:rPr>
              <a:t>20 bits</a:t>
            </a:r>
            <a:r>
              <a:rPr lang="ko-KR" altLang="en-US" sz="2000" b="1" dirty="0"/>
              <a:t> 의 </a:t>
            </a:r>
            <a:r>
              <a:rPr lang="en-US" altLang="ko-KR" sz="2000" b="1" dirty="0"/>
              <a:t>Physical-Page Base Address </a:t>
            </a:r>
            <a:r>
              <a:rPr lang="ko-KR" altLang="en-US" sz="2000" b="1" dirty="0"/>
              <a:t>를 포함함</a:t>
            </a:r>
            <a:r>
              <a:rPr lang="en-US" altLang="ko-KR" sz="2000" b="1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5C2388-95AF-F716-6009-494A019C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51" y="1399692"/>
            <a:ext cx="947869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0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/>
              <a:t>Protecting Page Tables from </a:t>
            </a:r>
            <a:r>
              <a:rPr lang="en-US" altLang="ko-KR" sz="2200" b="1" dirty="0" err="1"/>
              <a:t>RowHammer</a:t>
            </a:r>
            <a:r>
              <a:rPr lang="en-US" altLang="ko-KR" sz="2200" b="1" dirty="0"/>
              <a:t> Attacks using Monotonic Pointers in DRAM True-Cells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5" y="4759581"/>
            <a:ext cx="11082130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mmap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을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이용하여 </a:t>
            </a:r>
            <a:r>
              <a:rPr lang="en-US" altLang="ko-KR" sz="2000" b="1" dirty="0"/>
              <a:t>physical memory 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PTE </a:t>
            </a:r>
            <a:r>
              <a:rPr lang="ko-KR" altLang="en-US" sz="2000" b="1" dirty="0"/>
              <a:t>로 가득 채움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D8BA92-B212-6343-0F99-F083B5115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13" y="650240"/>
            <a:ext cx="3423182" cy="41757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DDFAEF-50EF-E484-7717-799A25F59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718" y="650240"/>
            <a:ext cx="4183772" cy="404292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99CF0BA-EA27-B00C-C415-4CF85E16A049}"/>
              </a:ext>
            </a:extLst>
          </p:cNvPr>
          <p:cNvSpPr/>
          <p:nvPr/>
        </p:nvSpPr>
        <p:spPr>
          <a:xfrm>
            <a:off x="5262880" y="2509520"/>
            <a:ext cx="680720" cy="42672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90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/>
              <a:t>Protecting Page Tables from </a:t>
            </a:r>
            <a:r>
              <a:rPr lang="en-US" altLang="ko-KR" sz="2200" b="1" dirty="0" err="1"/>
              <a:t>RowHammer</a:t>
            </a:r>
            <a:r>
              <a:rPr lang="en-US" altLang="ko-KR" sz="2200" b="1" dirty="0"/>
              <a:t> Attacks using Monotonic Pointers in DRAM True-Cells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5" y="4759581"/>
            <a:ext cx="11082130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mmap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을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이용하여 </a:t>
            </a:r>
            <a:r>
              <a:rPr lang="en-US" altLang="ko-KR" sz="2000" b="1" dirty="0"/>
              <a:t>physical memory 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PTE </a:t>
            </a:r>
            <a:r>
              <a:rPr lang="ko-KR" altLang="en-US" sz="2000" b="1" dirty="0"/>
              <a:t>로 가득 채움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채워진 </a:t>
            </a:r>
            <a:r>
              <a:rPr lang="en-US" altLang="ko-KR" sz="2000" b="1" dirty="0"/>
              <a:t>PTE </a:t>
            </a:r>
            <a:r>
              <a:rPr lang="ko-KR" altLang="en-US" sz="2000" b="1" dirty="0"/>
              <a:t>들은 모두 동일한 </a:t>
            </a:r>
            <a:r>
              <a:rPr lang="en-US" altLang="ko-KR" sz="2000" b="1" dirty="0"/>
              <a:t>Physical file </a:t>
            </a:r>
            <a:r>
              <a:rPr lang="ko-KR" altLang="en-US" sz="2000" b="1" dirty="0"/>
              <a:t>을 </a:t>
            </a:r>
            <a:r>
              <a:rPr lang="en-US" altLang="ko-KR" sz="2000" b="1" dirty="0"/>
              <a:t>pointing</a:t>
            </a:r>
            <a:r>
              <a:rPr lang="ko-KR" altLang="en-US" sz="2000" b="1" dirty="0"/>
              <a:t> 하게 됨</a:t>
            </a:r>
            <a:endParaRPr lang="en-US" altLang="ko-KR" sz="2000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99CF0BA-EA27-B00C-C415-4CF85E16A049}"/>
              </a:ext>
            </a:extLst>
          </p:cNvPr>
          <p:cNvSpPr/>
          <p:nvPr/>
        </p:nvSpPr>
        <p:spPr>
          <a:xfrm>
            <a:off x="5262880" y="2509520"/>
            <a:ext cx="680720" cy="42672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6DDAA5-1C48-0014-7FF2-6938D2642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590" y="784039"/>
            <a:ext cx="3198252" cy="40466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329D5C-8595-21B1-C256-67A451B51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98" y="599089"/>
            <a:ext cx="4183772" cy="40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4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/>
              <a:t>Protecting Page Tables from </a:t>
            </a:r>
            <a:r>
              <a:rPr lang="en-US" altLang="ko-KR" sz="2200" b="1" dirty="0" err="1"/>
              <a:t>RowHammer</a:t>
            </a:r>
            <a:r>
              <a:rPr lang="en-US" altLang="ko-KR" sz="2200" b="1" dirty="0"/>
              <a:t> Attacks using Monotonic Pointers in DRAM True-Cells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5" y="4759581"/>
            <a:ext cx="11082130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채워진 </a:t>
            </a:r>
            <a:r>
              <a:rPr lang="en-US" altLang="ko-KR" sz="2000" b="1" dirty="0"/>
              <a:t>PTE </a:t>
            </a:r>
            <a:r>
              <a:rPr lang="ko-KR" altLang="en-US" sz="2000" b="1" dirty="0"/>
              <a:t>들은 모두 동일한 </a:t>
            </a:r>
            <a:r>
              <a:rPr lang="en-US" altLang="ko-KR" sz="2000" b="1" dirty="0"/>
              <a:t>Physical file </a:t>
            </a:r>
            <a:r>
              <a:rPr lang="ko-KR" altLang="en-US" sz="2000" b="1" dirty="0"/>
              <a:t>을 </a:t>
            </a:r>
            <a:r>
              <a:rPr lang="en-US" altLang="ko-KR" sz="2000" b="1" dirty="0"/>
              <a:t>pointing</a:t>
            </a:r>
            <a:r>
              <a:rPr lang="ko-KR" altLang="en-US" sz="2000" b="1" dirty="0"/>
              <a:t> 하게 됨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Rowhammer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공격을 이용하여 </a:t>
            </a:r>
            <a:r>
              <a:rPr lang="en-US" altLang="ko-KR" sz="2000" b="1" dirty="0"/>
              <a:t>PTE 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20 </a:t>
            </a:r>
            <a:r>
              <a:rPr lang="ko-KR" altLang="en-US" sz="2000" b="1" dirty="0"/>
              <a:t>개의 </a:t>
            </a:r>
            <a:r>
              <a:rPr lang="en-US" altLang="ko-KR" sz="2000" b="1" dirty="0"/>
              <a:t>bits </a:t>
            </a:r>
            <a:r>
              <a:rPr lang="ko-KR" altLang="en-US" sz="2000" b="1" dirty="0"/>
              <a:t>중 하나를 </a:t>
            </a:r>
            <a:r>
              <a:rPr lang="en-US" altLang="ko-KR" sz="2000" b="1" dirty="0"/>
              <a:t>flip </a:t>
            </a:r>
            <a:r>
              <a:rPr lang="ko-KR" altLang="en-US" sz="2000" b="1" dirty="0"/>
              <a:t>하면 </a:t>
            </a:r>
            <a:r>
              <a:rPr lang="en-US" altLang="ko-KR" sz="2000" b="1" dirty="0"/>
              <a:t>PTE </a:t>
            </a:r>
            <a:r>
              <a:rPr lang="ko-KR" altLang="en-US" sz="2000" b="1" dirty="0"/>
              <a:t>가 다른 곳을 </a:t>
            </a:r>
            <a:r>
              <a:rPr lang="en-US" altLang="ko-KR" sz="2000" b="1" dirty="0"/>
              <a:t>pointing </a:t>
            </a:r>
            <a:r>
              <a:rPr lang="ko-KR" altLang="en-US" sz="2000" b="1" dirty="0"/>
              <a:t>하게 됨</a:t>
            </a:r>
            <a:endParaRPr lang="en-US" altLang="ko-KR" sz="2000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99CF0BA-EA27-B00C-C415-4CF85E16A049}"/>
              </a:ext>
            </a:extLst>
          </p:cNvPr>
          <p:cNvSpPr/>
          <p:nvPr/>
        </p:nvSpPr>
        <p:spPr>
          <a:xfrm>
            <a:off x="5262880" y="2509520"/>
            <a:ext cx="680720" cy="42672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6DDAA5-1C48-0014-7FF2-6938D2642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0" y="712919"/>
            <a:ext cx="3198252" cy="40466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14B2B4-8004-0855-48EE-EEB1FA07F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438" y="618195"/>
            <a:ext cx="3175523" cy="428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/>
              <a:t>Protecting Page Tables from </a:t>
            </a:r>
            <a:r>
              <a:rPr lang="en-US" altLang="ko-KR" sz="2200" b="1" dirty="0" err="1"/>
              <a:t>RowHammer</a:t>
            </a:r>
            <a:r>
              <a:rPr lang="en-US" altLang="ko-KR" sz="2200" b="1" dirty="0"/>
              <a:t> Attacks using Monotonic Pointers in DRAM True-Cells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5" y="4759581"/>
            <a:ext cx="11082130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Rowhammer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공격을 이용하여 </a:t>
            </a:r>
            <a:r>
              <a:rPr lang="en-US" altLang="ko-KR" sz="2000" b="1" dirty="0"/>
              <a:t>PTE 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20 </a:t>
            </a:r>
            <a:r>
              <a:rPr lang="ko-KR" altLang="en-US" sz="2000" b="1" dirty="0"/>
              <a:t>개의 </a:t>
            </a:r>
            <a:r>
              <a:rPr lang="en-US" altLang="ko-KR" sz="2000" b="1" dirty="0"/>
              <a:t>bits </a:t>
            </a:r>
            <a:r>
              <a:rPr lang="ko-KR" altLang="en-US" sz="2000" b="1" dirty="0"/>
              <a:t>중 하나를 </a:t>
            </a:r>
            <a:r>
              <a:rPr lang="en-US" altLang="ko-KR" sz="2000" b="1" dirty="0"/>
              <a:t>flip </a:t>
            </a:r>
            <a:r>
              <a:rPr lang="ko-KR" altLang="en-US" sz="2000" b="1" dirty="0"/>
              <a:t>하면 </a:t>
            </a:r>
            <a:r>
              <a:rPr lang="en-US" altLang="ko-KR" sz="2000" b="1" dirty="0"/>
              <a:t>PTE </a:t>
            </a:r>
            <a:r>
              <a:rPr lang="ko-KR" altLang="en-US" sz="2000" b="1" dirty="0"/>
              <a:t>가 </a:t>
            </a:r>
            <a:r>
              <a:rPr lang="ko-KR" altLang="en-US" sz="2000" b="1" dirty="0">
                <a:solidFill>
                  <a:srgbClr val="FF0000"/>
                </a:solidFill>
              </a:rPr>
              <a:t>다른 곳</a:t>
            </a:r>
            <a:r>
              <a:rPr lang="ko-KR" altLang="en-US" sz="2000" b="1" dirty="0"/>
              <a:t>을 </a:t>
            </a:r>
            <a:r>
              <a:rPr lang="en-US" altLang="ko-KR" sz="2000" b="1" dirty="0"/>
              <a:t>pointing </a:t>
            </a:r>
            <a:r>
              <a:rPr lang="ko-KR" altLang="en-US" sz="2000" b="1" dirty="0"/>
              <a:t>하게 됨 </a:t>
            </a:r>
            <a:r>
              <a:rPr lang="en-US" altLang="ko-KR" sz="2000" b="1" dirty="0"/>
              <a:t>(marker </a:t>
            </a:r>
            <a:r>
              <a:rPr lang="ko-KR" altLang="en-US" sz="2000" b="1" dirty="0"/>
              <a:t>를 이용하여 확인</a:t>
            </a:r>
            <a:r>
              <a:rPr lang="en-US" altLang="ko-KR" sz="2000" b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이를 통해 다른 </a:t>
            </a:r>
            <a:r>
              <a:rPr lang="en-US" altLang="ko-KR" sz="2000" b="1" dirty="0"/>
              <a:t>Physical page </a:t>
            </a:r>
            <a:r>
              <a:rPr lang="ko-KR" altLang="en-US" sz="2000" b="1" dirty="0"/>
              <a:t>에 대한 </a:t>
            </a:r>
            <a:r>
              <a:rPr lang="en-US" altLang="ko-KR" sz="2000" b="1" dirty="0"/>
              <a:t>Read/Write </a:t>
            </a:r>
            <a:r>
              <a:rPr lang="ko-KR" altLang="en-US" sz="2000" b="1" dirty="0"/>
              <a:t>권한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커널의 권한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 생김 </a:t>
            </a:r>
            <a:r>
              <a:rPr lang="en-US" altLang="ko-KR" sz="2000" b="1" dirty="0"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ym typeface="Wingdings" panose="05000000000000000000" pitchFamily="2" charset="2"/>
              </a:rPr>
              <a:t>권한 상승</a:t>
            </a:r>
            <a:endParaRPr lang="en-US" altLang="ko-KR" sz="2000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99CF0BA-EA27-B00C-C415-4CF85E16A049}"/>
              </a:ext>
            </a:extLst>
          </p:cNvPr>
          <p:cNvSpPr/>
          <p:nvPr/>
        </p:nvSpPr>
        <p:spPr>
          <a:xfrm>
            <a:off x="5262880" y="2509520"/>
            <a:ext cx="680720" cy="42672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14B2B4-8004-0855-48EE-EEB1FA07F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8" y="475316"/>
            <a:ext cx="3175523" cy="4284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B67964-930C-D4A8-C6E9-A9F1E9BB5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999" y="497054"/>
            <a:ext cx="3306193" cy="424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7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/>
              <a:t>Protecting Page Tables from </a:t>
            </a:r>
            <a:r>
              <a:rPr lang="en-US" altLang="ko-KR" sz="2200" b="1" dirty="0" err="1"/>
              <a:t>RowHammer</a:t>
            </a:r>
            <a:r>
              <a:rPr lang="en-US" altLang="ko-KR" sz="2200" b="1" dirty="0"/>
              <a:t> Attacks using Monotonic Pointers in DRAM True-Cells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4" y="4759581"/>
            <a:ext cx="11342425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ASPLOS 19 </a:t>
            </a:r>
            <a:r>
              <a:rPr lang="ko-KR" altLang="en-US" sz="2000" b="1" dirty="0"/>
              <a:t>에선 </a:t>
            </a:r>
            <a:r>
              <a:rPr lang="en-US" altLang="ko-KR" sz="2000" b="1" dirty="0"/>
              <a:t>bit-flip </a:t>
            </a:r>
            <a:r>
              <a:rPr lang="ko-KR" altLang="en-US" sz="2000" b="1" dirty="0"/>
              <a:t>의 방향성을 이용하여 이 커널 권한 상승 공격을 막는 방법이 제안됨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True cell </a:t>
            </a:r>
            <a:r>
              <a:rPr lang="ko-KR" altLang="en-US" sz="2000" b="1" dirty="0"/>
              <a:t>은 </a:t>
            </a:r>
            <a:r>
              <a:rPr lang="en-US" altLang="ko-KR" sz="2000" b="1" dirty="0"/>
              <a:t>capacitor</a:t>
            </a:r>
            <a:r>
              <a:rPr lang="ko-KR" altLang="en-US" sz="2000" b="1" dirty="0"/>
              <a:t> 의 </a:t>
            </a:r>
            <a:r>
              <a:rPr lang="en-US" altLang="ko-KR" sz="2000" b="1" dirty="0"/>
              <a:t>charge </a:t>
            </a:r>
            <a:r>
              <a:rPr lang="ko-KR" altLang="en-US" sz="2000" b="1" dirty="0"/>
              <a:t>가 차 있으면 </a:t>
            </a:r>
            <a:r>
              <a:rPr lang="en-US" altLang="ko-KR" sz="2000" b="1" dirty="0"/>
              <a:t>1, </a:t>
            </a:r>
            <a:r>
              <a:rPr lang="ko-KR" altLang="en-US" sz="2000" b="1" dirty="0"/>
              <a:t>빠져 있으면 </a:t>
            </a:r>
            <a:r>
              <a:rPr lang="en-US" altLang="ko-KR" sz="2000" b="1" dirty="0"/>
              <a:t>0 </a:t>
            </a:r>
            <a:r>
              <a:rPr lang="ko-KR" altLang="en-US" sz="2000" b="1" dirty="0"/>
              <a:t>을 저장함</a:t>
            </a:r>
            <a:r>
              <a:rPr lang="en-US" altLang="ko-KR" sz="2000" b="1" dirty="0"/>
              <a:t> (Anti-cell </a:t>
            </a:r>
            <a:r>
              <a:rPr lang="ko-KR" altLang="en-US" sz="2000" b="1" dirty="0"/>
              <a:t>은 반대</a:t>
            </a:r>
            <a:r>
              <a:rPr lang="en-US" altLang="ko-KR" sz="2000" b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Rowhammer</a:t>
            </a:r>
            <a:r>
              <a:rPr lang="en-US" altLang="ko-KR" sz="2000" b="1" dirty="0"/>
              <a:t> </a:t>
            </a:r>
            <a:r>
              <a:rPr lang="ko-KR" altLang="en-US" sz="2000" b="1" dirty="0" err="1"/>
              <a:t>공격시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charge </a:t>
            </a:r>
            <a:r>
              <a:rPr lang="ko-KR" altLang="en-US" sz="2000" b="1" dirty="0"/>
              <a:t>는 빠지는 방향으로 </a:t>
            </a:r>
            <a:r>
              <a:rPr lang="ko-KR" altLang="en-US" sz="2000" b="1" dirty="0" err="1"/>
              <a:t>일어남</a:t>
            </a:r>
            <a:r>
              <a:rPr lang="en-US" altLang="ko-KR" sz="2000" b="1" dirty="0"/>
              <a:t>(99.8%) </a:t>
            </a:r>
            <a:r>
              <a:rPr lang="en-US" altLang="ko-KR" sz="2000" b="1" dirty="0">
                <a:sym typeface="Wingdings" panose="05000000000000000000" pitchFamily="2" charset="2"/>
              </a:rPr>
              <a:t> </a:t>
            </a:r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True-cell </a:t>
            </a:r>
            <a:r>
              <a:rPr lang="ko-KR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에선 </a:t>
            </a:r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(1</a:t>
            </a:r>
            <a:r>
              <a:rPr lang="ko-KR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0)</a:t>
            </a:r>
            <a:r>
              <a:rPr lang="ko-KR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FE8E8F-F588-8105-A462-81ABB0788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31" y="668178"/>
            <a:ext cx="7971909" cy="40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1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/>
              <a:t>Protecting Page Tables from </a:t>
            </a:r>
            <a:r>
              <a:rPr lang="en-US" altLang="ko-KR" sz="2200" b="1" dirty="0" err="1"/>
              <a:t>RowHammer</a:t>
            </a:r>
            <a:r>
              <a:rPr lang="en-US" altLang="ko-KR" sz="2200" b="1" dirty="0"/>
              <a:t> Attacks using Monotonic Pointers in DRAM True-Cells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75253" y="4262038"/>
            <a:ext cx="11342425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Cell Type Aware(CTA) memory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allocation </a:t>
            </a:r>
            <a:r>
              <a:rPr lang="ko-KR" altLang="en-US" sz="2000" b="1" dirty="0"/>
              <a:t>을 이용하여 공격을 방어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모든 </a:t>
            </a:r>
            <a:r>
              <a:rPr lang="en-US" altLang="ko-KR" sz="2000" b="1" dirty="0"/>
              <a:t>table page 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low water mark </a:t>
            </a:r>
            <a:r>
              <a:rPr lang="ko-KR" altLang="en-US" sz="2000" b="1" dirty="0"/>
              <a:t>위에 배치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Table page </a:t>
            </a:r>
            <a:r>
              <a:rPr lang="ko-KR" altLang="en-US" sz="2000" b="1" dirty="0"/>
              <a:t>가 가리키는 </a:t>
            </a:r>
            <a:r>
              <a:rPr lang="en-US" altLang="ko-KR" sz="2000" b="1" dirty="0"/>
              <a:t>data object </a:t>
            </a:r>
            <a:r>
              <a:rPr lang="ko-KR" altLang="en-US" sz="2000" b="1" dirty="0"/>
              <a:t>의 주소 </a:t>
            </a:r>
            <a:r>
              <a:rPr lang="en-US" altLang="ko-KR" sz="2000" b="1" dirty="0">
                <a:solidFill>
                  <a:srgbClr val="FF0000"/>
                </a:solidFill>
              </a:rPr>
              <a:t>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low water mark </a:t>
            </a:r>
            <a:r>
              <a:rPr lang="ko-KR" altLang="en-US" sz="2000" b="1" dirty="0"/>
              <a:t>보다 아래에 배치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Rowhammer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가 일어난 후인 </a:t>
            </a:r>
            <a:r>
              <a:rPr lang="en-US" altLang="ko-KR" sz="2000" b="1" dirty="0">
                <a:solidFill>
                  <a:srgbClr val="FF0000"/>
                </a:solidFill>
              </a:rPr>
              <a:t>r(p)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는 항상 </a:t>
            </a:r>
            <a:r>
              <a:rPr lang="en-US" altLang="ko-KR" sz="2000" b="1" dirty="0"/>
              <a:t>low water mark </a:t>
            </a:r>
            <a:r>
              <a:rPr lang="ko-KR" altLang="en-US" sz="2000" b="1" dirty="0"/>
              <a:t>보다 작음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r(p) </a:t>
            </a:r>
            <a:r>
              <a:rPr lang="ko-KR" altLang="en-US" sz="2000" b="1" dirty="0"/>
              <a:t>는 절대 </a:t>
            </a:r>
            <a:r>
              <a:rPr lang="en-US" altLang="ko-KR" sz="2000" b="1" dirty="0"/>
              <a:t>page table </a:t>
            </a:r>
            <a:r>
              <a:rPr lang="ko-KR" altLang="en-US" sz="2000" b="1" dirty="0"/>
              <a:t>을 가리킬 수 없음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D6043B-BBB5-0EFF-C1A7-1D734D7F9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943" y="585226"/>
            <a:ext cx="4894114" cy="3816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4E419-5F55-7C12-B6BA-28833CED34E9}"/>
              </a:ext>
            </a:extLst>
          </p:cNvPr>
          <p:cNvSpPr txBox="1"/>
          <p:nvPr/>
        </p:nvSpPr>
        <p:spPr>
          <a:xfrm>
            <a:off x="6083906" y="1115814"/>
            <a:ext cx="3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E2FAAE-710F-8A32-DBF2-8B00635C973C}"/>
              </a:ext>
            </a:extLst>
          </p:cNvPr>
          <p:cNvSpPr/>
          <p:nvPr/>
        </p:nvSpPr>
        <p:spPr>
          <a:xfrm>
            <a:off x="6492240" y="1115814"/>
            <a:ext cx="1178560" cy="286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6D623B-1B6F-2247-9ED0-8FA0C33B8D02}"/>
              </a:ext>
            </a:extLst>
          </p:cNvPr>
          <p:cNvSpPr/>
          <p:nvPr/>
        </p:nvSpPr>
        <p:spPr>
          <a:xfrm flipV="1">
            <a:off x="7223760" y="1485146"/>
            <a:ext cx="680720" cy="752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F2AFD-1773-21BF-D975-363B444310E9}"/>
              </a:ext>
            </a:extLst>
          </p:cNvPr>
          <p:cNvSpPr txBox="1"/>
          <p:nvPr/>
        </p:nvSpPr>
        <p:spPr>
          <a:xfrm>
            <a:off x="5211649" y="1125974"/>
            <a:ext cx="68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r(p)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624E6C-388A-1E1E-CCDD-2E64AC7122FB}"/>
              </a:ext>
            </a:extLst>
          </p:cNvPr>
          <p:cNvCxnSpPr>
            <a:endCxn id="9" idx="3"/>
          </p:cNvCxnSpPr>
          <p:nvPr/>
        </p:nvCxnSpPr>
        <p:spPr>
          <a:xfrm flipH="1">
            <a:off x="5892368" y="1310640"/>
            <a:ext cx="1915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8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1084</Words>
  <Application>Microsoft Office PowerPoint</Application>
  <PresentationFormat>와이드스크린</PresentationFormat>
  <Paragraphs>93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Protecting Page Tables from RowHammer Attacks using Monotonic Pointers in DRAM True-Cells </vt:lpstr>
      <vt:lpstr>Protecting Page Tables from RowHammer Attacks using Monotonic Pointers in DRAM True-Cells </vt:lpstr>
      <vt:lpstr>Protecting Page Tables from RowHammer Attacks using Monotonic Pointers in DRAM True-Cells </vt:lpstr>
      <vt:lpstr>Protecting Page Tables from RowHammer Attacks using Monotonic Pointers in DRAM True-Cells </vt:lpstr>
      <vt:lpstr>Protecting Page Tables from RowHammer Attacks using Monotonic Pointers in DRAM True-Cells </vt:lpstr>
      <vt:lpstr>Protecting Page Tables from RowHammer Attacks using Monotonic Pointers in DRAM True-Cells </vt:lpstr>
      <vt:lpstr>Protecting Page Tables from RowHammer Attacks using Monotonic Pointers in DRAM True-Cells </vt:lpstr>
      <vt:lpstr>Protecting Page Tables from RowHammer Attacks using Monotonic Pointers in DRAM True-Cells </vt:lpstr>
      <vt:lpstr>Protecting Page Tables from RowHammer Attacks using Monotonic Pointers in DRAM True-Cells </vt:lpstr>
      <vt:lpstr>Protecting Page Tables from RowHammer Attacks using Monotonic Pointers in DRAM True-Cells </vt:lpstr>
      <vt:lpstr>Protecting Page Tables from RowHammer Attacks using Monotonic Pointers in DRAM True-Cells </vt:lpstr>
      <vt:lpstr>Protecting Page Tables from RowHammer Attacks using Monotonic Pointers in DRAM True-Cells </vt:lpstr>
      <vt:lpstr>Protecting Page Tables from RowHammer Attacks using Monotonic Pointers in DRAM True-Cells </vt:lpstr>
      <vt:lpstr>Protecting Page Tables from RowHammer Attacks using Monotonic Pointers in DRAM True-Cells </vt:lpstr>
      <vt:lpstr>Protecting Page Tables from RowHammer Attacks using Monotonic Pointers in DRAM True-Cells </vt:lpstr>
      <vt:lpstr>Protecting Page Tables from RowHammer Attacks using Monotonic Pointers in DRAM True-Cells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박형동</cp:lastModifiedBy>
  <cp:revision>82</cp:revision>
  <dcterms:created xsi:type="dcterms:W3CDTF">2024-01-20T13:16:05Z</dcterms:created>
  <dcterms:modified xsi:type="dcterms:W3CDTF">2024-06-30T17:16:32Z</dcterms:modified>
</cp:coreProperties>
</file>