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4" r:id="rId4"/>
    <p:sldId id="276" r:id="rId5"/>
    <p:sldId id="269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93573-8694-09D7-0811-7A8FFE158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3073BC-9795-44BC-8936-7C5FF2DE0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2A52DB-D340-B745-2F32-C7C625183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50CC8-FF1C-FDA5-8C56-58073A4B5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7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09C57-BA23-83FE-22F2-57721821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EA6E60-733F-E43E-57EE-8340EA396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6231B-BD1A-2D2C-F78D-11FCE4D36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269D6-77D8-738A-3490-6D9BD9028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6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7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D04A-DBF5-050E-20E5-2687A72C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AC8D14-2CB1-9010-EA3F-1DF26C2C8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8D313A-1431-2832-38DF-A4E8E4A9B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8333B-FC56-A45E-937B-5108E2A1B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7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B811076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SLak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SLaK</a:t>
            </a:r>
            <a:r>
              <a:rPr lang="en-US" altLang="ko-KR" sz="2800" b="1" dirty="0"/>
              <a:t> : Scaling up Kernels Beyond 51x51 using Sparsity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06287" y="5019262"/>
            <a:ext cx="1108213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RepLKNet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은 커널 크기를 </a:t>
            </a:r>
            <a:r>
              <a:rPr lang="en-US" altLang="ko-KR" sz="2000" b="1" dirty="0"/>
              <a:t>31x31 </a:t>
            </a:r>
            <a:r>
              <a:rPr lang="ko-KR" altLang="en-US" sz="2000" b="1" dirty="0"/>
              <a:t>까지 확장 시켰음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</a:rPr>
              <a:t>7x7</a:t>
            </a:r>
            <a:r>
              <a:rPr lang="ko-KR" altLang="en-US" sz="2000" b="1" dirty="0"/>
              <a:t> 에서 </a:t>
            </a:r>
            <a:r>
              <a:rPr lang="en-US" altLang="ko-KR" sz="2000" b="1" dirty="0">
                <a:solidFill>
                  <a:schemeClr val="accent1"/>
                </a:solidFill>
              </a:rPr>
              <a:t>31x31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까지 커널 크기를 키웠을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성능은 감소해도 정확도는 올랐음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그러나 </a:t>
            </a:r>
            <a:r>
              <a:rPr lang="en-US" altLang="ko-KR" sz="2000" b="1" dirty="0">
                <a:solidFill>
                  <a:srgbClr val="FF0000"/>
                </a:solidFill>
              </a:rPr>
              <a:t>51x51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까지 키웠을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정확도가 향상되지 않음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지역적인 특성을 못 살려서</a:t>
            </a:r>
            <a:r>
              <a:rPr lang="en-US" altLang="ko-KR" sz="2000" b="1" dirty="0"/>
              <a:t>?</a:t>
            </a:r>
          </a:p>
        </p:txBody>
      </p:sp>
      <p:pic>
        <p:nvPicPr>
          <p:cNvPr id="7" name="Picture 2" descr="GitHub - DingXiaoH/RepLKNet-pytorch: Scaling Up Your Kernels to 31x31:  Revisiting Large Kernel Design in CNNs (CVPR 2022)">
            <a:extLst>
              <a:ext uri="{FF2B5EF4-FFF2-40B4-BE49-F238E27FC236}">
                <a16:creationId xmlns:a16="http://schemas.microsoft.com/office/drawing/2014/main" id="{0118AFC3-7CDC-9BFE-226D-637EEB59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3" y="1172581"/>
            <a:ext cx="6556513" cy="327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541C1-4605-1A73-E5A2-5727475A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75C5A-B350-B13C-F3EE-A1A681C6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SLaK</a:t>
            </a:r>
            <a:r>
              <a:rPr lang="en-US" altLang="ko-KR" sz="2800" b="1" dirty="0"/>
              <a:t> : Scaling up Kernels Beyond 51x51 using Sparsity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9ADD7-9056-2DA3-5493-A7CE175E5B0E}"/>
              </a:ext>
            </a:extLst>
          </p:cNvPr>
          <p:cNvSpPr txBox="1"/>
          <p:nvPr/>
        </p:nvSpPr>
        <p:spPr>
          <a:xfrm>
            <a:off x="606287" y="5019262"/>
            <a:ext cx="1108213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RepLKNet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보다 더 커널 크기가 큰</a:t>
            </a:r>
            <a:r>
              <a:rPr lang="en-US" altLang="ko-KR" sz="2000" b="1" dirty="0"/>
              <a:t>(61x61)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CNN </a:t>
            </a:r>
            <a:r>
              <a:rPr lang="ko-KR" altLang="en-US" sz="2000" b="1" dirty="0"/>
              <a:t>인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SLaK</a:t>
            </a:r>
            <a:r>
              <a:rPr lang="en-US" altLang="ko-KR" sz="2000" b="1" dirty="0">
                <a:solidFill>
                  <a:schemeClr val="accent1"/>
                </a:solidFill>
              </a:rPr>
              <a:t>(ICLR 2023)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제안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대형 커널을 잘 쓰기 위한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가지 가이드라인 제안 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A930F6-E2DA-C3C7-17DF-6FB74632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5" y="1608472"/>
            <a:ext cx="10899913" cy="24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75C1-B9FE-E9FC-3FDB-0913F5D6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B7D7D-B81B-620E-1E88-CDA95FDC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SLaK</a:t>
            </a:r>
            <a:r>
              <a:rPr lang="en-US" altLang="ko-KR" sz="2800" b="1" dirty="0"/>
              <a:t> : Scaling up Kernels Beyond 51x51 using Sparsity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98D75-78D5-0BDF-0645-AB9354DFE0C8}"/>
              </a:ext>
            </a:extLst>
          </p:cNvPr>
          <p:cNvSpPr txBox="1"/>
          <p:nvPr/>
        </p:nvSpPr>
        <p:spPr>
          <a:xfrm>
            <a:off x="606285" y="4303645"/>
            <a:ext cx="11430001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1 : </a:t>
            </a:r>
            <a:r>
              <a:rPr lang="ko-KR" altLang="en-US" sz="2000" b="1" dirty="0"/>
              <a:t>대형 커널을 두개의 직사각형 커널로 분해 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-&gt; </a:t>
            </a:r>
            <a:r>
              <a:rPr lang="ko-KR" altLang="en-US" sz="2000" b="1" dirty="0"/>
              <a:t>지역적인 세부 특성과 전체에서의 종속성을 잘 캡쳐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메모리 오버헤드를 줄일 수 있음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2 : sparse group </a:t>
            </a:r>
            <a:r>
              <a:rPr lang="ko-KR" altLang="en-US" sz="2000" b="1" dirty="0"/>
              <a:t>을 사용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/>
              <a:t>	</a:t>
            </a:r>
            <a:r>
              <a:rPr lang="en-US" altLang="ko-KR" sz="2000" b="1" dirty="0"/>
              <a:t>-&gt; local feature </a:t>
            </a:r>
            <a:r>
              <a:rPr lang="ko-KR" altLang="en-US" sz="2000" b="1" dirty="0"/>
              <a:t>를 잘 캡쳐 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BAD104-C95C-995F-7F05-BF7624FF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5" y="1608472"/>
            <a:ext cx="10899913" cy="240647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C0B873-A3B6-B0AB-CD09-DB9E454D4F2C}"/>
              </a:ext>
            </a:extLst>
          </p:cNvPr>
          <p:cNvSpPr/>
          <p:nvPr/>
        </p:nvSpPr>
        <p:spPr>
          <a:xfrm>
            <a:off x="9134061" y="2773017"/>
            <a:ext cx="1530626" cy="47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6EF494-CBAC-EE1D-3338-2BC6213FB782}"/>
              </a:ext>
            </a:extLst>
          </p:cNvPr>
          <p:cNvSpPr/>
          <p:nvPr/>
        </p:nvSpPr>
        <p:spPr>
          <a:xfrm>
            <a:off x="7364896" y="2206487"/>
            <a:ext cx="1530627" cy="1659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9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SLaK</a:t>
            </a:r>
            <a:r>
              <a:rPr lang="en-US" altLang="ko-KR" sz="2800" b="1" dirty="0"/>
              <a:t> : Scaling up Kernels Beyond 51x51 using Sparsity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94419" y="4845197"/>
            <a:ext cx="1200315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Sparse group : </a:t>
            </a:r>
            <a:r>
              <a:rPr lang="ko-KR" altLang="en-US" sz="2000" b="1" dirty="0"/>
              <a:t>훈련 중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가장 낮은 가중치를 제거하고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랜덤하게 동일한 수의 가중치를 증가하여 </a:t>
            </a:r>
            <a:r>
              <a:rPr lang="en-US" altLang="ko-KR" sz="2000" b="1" dirty="0"/>
              <a:t>local feature </a:t>
            </a:r>
            <a:r>
              <a:rPr lang="ko-KR" altLang="en-US" sz="2000" b="1" dirty="0"/>
              <a:t>를 잘 얻을 수 있음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 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8FD1D-370C-3B4D-CFB3-07C4DD2F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1" y="1094011"/>
            <a:ext cx="8486771" cy="32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E4A57-6E95-0A33-4BB6-F300D49B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D356-E3EB-4C60-492F-3759BAFF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SLaK</a:t>
            </a:r>
            <a:r>
              <a:rPr lang="en-US" altLang="ko-KR" sz="2800" b="1" dirty="0"/>
              <a:t> : Scaling up Kernels Beyond 51x51 using Sparsity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55825-EEB5-59F8-3FDB-2C077D849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9" y="699982"/>
            <a:ext cx="5477838" cy="4855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A6C9D6-1E1C-E856-6771-B8C918291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74" y="2245516"/>
            <a:ext cx="5565195" cy="1764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CD1BA-B716-CF2E-1010-08EE209A070E}"/>
              </a:ext>
            </a:extLst>
          </p:cNvPr>
          <p:cNvSpPr txBox="1"/>
          <p:nvPr/>
        </p:nvSpPr>
        <p:spPr>
          <a:xfrm>
            <a:off x="157649" y="5444218"/>
            <a:ext cx="6462089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Image </a:t>
            </a:r>
            <a:r>
              <a:rPr lang="ko-KR" altLang="en-US" b="1" dirty="0"/>
              <a:t>분류에서도 </a:t>
            </a:r>
            <a:r>
              <a:rPr lang="en-US" altLang="ko-KR" b="1" dirty="0"/>
              <a:t>SOTA </a:t>
            </a:r>
            <a:r>
              <a:rPr lang="ko-KR" altLang="en-US" b="1" dirty="0"/>
              <a:t>와 </a:t>
            </a:r>
            <a:r>
              <a:rPr lang="ko-KR" altLang="en-US" b="1" dirty="0" err="1"/>
              <a:t>비교했을때</a:t>
            </a:r>
            <a:r>
              <a:rPr lang="ko-KR" altLang="en-US" b="1" dirty="0"/>
              <a:t> 더 정확도가 높음</a:t>
            </a:r>
            <a:endParaRPr lang="en-US" altLang="ko-KR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SWin</a:t>
            </a:r>
            <a:r>
              <a:rPr lang="en-US" altLang="ko-KR" b="1" dirty="0"/>
              <a:t> </a:t>
            </a:r>
            <a:r>
              <a:rPr lang="ko-KR" altLang="en-US" b="1" dirty="0"/>
              <a:t>과 비교해도 유사한 성능을 보여줌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9281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202</Words>
  <Application>Microsoft Office PowerPoint</Application>
  <PresentationFormat>와이드스크린</PresentationFormat>
  <Paragraphs>27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SLaK : Scaling up Kernels Beyond 51x51 using Sparsity</vt:lpstr>
      <vt:lpstr>SLaK : Scaling up Kernels Beyond 51x51 using Sparsity</vt:lpstr>
      <vt:lpstr>SLaK : Scaling up Kernels Beyond 51x51 using Sparsity</vt:lpstr>
      <vt:lpstr>SLaK : Scaling up Kernels Beyond 51x51 using Sparsity</vt:lpstr>
      <vt:lpstr>SLaK : Scaling up Kernels Beyond 51x51 using Sparsity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33</cp:revision>
  <dcterms:created xsi:type="dcterms:W3CDTF">2024-01-20T13:16:05Z</dcterms:created>
  <dcterms:modified xsi:type="dcterms:W3CDTF">2024-02-06T17:01:11Z</dcterms:modified>
</cp:coreProperties>
</file>